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263" r:id="rId5"/>
    <p:sldId id="278" r:id="rId6"/>
    <p:sldId id="265" r:id="rId7"/>
    <p:sldId id="279" r:id="rId8"/>
    <p:sldId id="266" r:id="rId9"/>
    <p:sldId id="281" r:id="rId10"/>
  </p:sldIdLst>
  <p:sldSz cx="12192000" cy="6858000"/>
  <p:notesSz cx="6794500" cy="9931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B7A"/>
    <a:srgbClr val="F8F1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yst layout 2 - Markering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71" autoAdjust="0"/>
    <p:restoredTop sz="82844" autoAdjust="0"/>
  </p:normalViewPr>
  <p:slideViewPr>
    <p:cSldViewPr snapToGrid="0" showGuides="1">
      <p:cViewPr varScale="1">
        <p:scale>
          <a:sx n="86" d="100"/>
          <a:sy n="86" d="100"/>
        </p:scale>
        <p:origin x="444" y="60"/>
      </p:cViewPr>
      <p:guideLst>
        <p:guide orient="horz" pos="2160"/>
        <p:guide pos="3840"/>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fld id="{CD72A38B-F9FA-4036-A084-652409E98F08}" type="datetimeFigureOut">
              <a:rPr lang="en-GB" smtClean="0"/>
              <a:t>10/12/2021</a:t>
            </a:fld>
            <a:endParaRPr lang="en-GB"/>
          </a:p>
        </p:txBody>
      </p:sp>
      <p:sp>
        <p:nvSpPr>
          <p:cNvPr id="4" name="Slide Image Placeholder 3"/>
          <p:cNvSpPr>
            <a:spLocks noGrp="1" noRot="1" noChangeAspect="1"/>
          </p:cNvSpPr>
          <p:nvPr>
            <p:ph type="sldImg" idx="2"/>
          </p:nvPr>
        </p:nvSpPr>
        <p:spPr>
          <a:xfrm>
            <a:off x="87313" y="744538"/>
            <a:ext cx="6619875" cy="37242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17415"/>
            <a:ext cx="5435600" cy="446913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fld id="{49436F85-577F-4A92-A47F-D540A2BCC821}" type="slidenum">
              <a:rPr lang="en-GB" smtClean="0"/>
              <a:t>‹nr.›</a:t>
            </a:fld>
            <a:endParaRPr lang="en-GB"/>
          </a:p>
        </p:txBody>
      </p:sp>
    </p:spTree>
    <p:extLst>
      <p:ext uri="{BB962C8B-B14F-4D97-AF65-F5344CB8AC3E}">
        <p14:creationId xmlns:p14="http://schemas.microsoft.com/office/powerpoint/2010/main" val="3378091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a-DK" dirty="0"/>
          </a:p>
        </p:txBody>
      </p:sp>
      <p:sp>
        <p:nvSpPr>
          <p:cNvPr id="4" name="Pladsholder til slidenummer 3"/>
          <p:cNvSpPr>
            <a:spLocks noGrp="1"/>
          </p:cNvSpPr>
          <p:nvPr>
            <p:ph type="sldNum" sz="quarter" idx="5"/>
          </p:nvPr>
        </p:nvSpPr>
        <p:spPr/>
        <p:txBody>
          <a:bodyPr/>
          <a:lstStyle/>
          <a:p>
            <a:fld id="{33C331E1-0653-4A51-985A-4AA30F30F28F}" type="slidenum">
              <a:rPr lang="da-DK" smtClean="0"/>
              <a:t>1</a:t>
            </a:fld>
            <a:endParaRPr lang="da-DK"/>
          </a:p>
        </p:txBody>
      </p:sp>
    </p:spTree>
    <p:extLst>
      <p:ext uri="{BB962C8B-B14F-4D97-AF65-F5344CB8AC3E}">
        <p14:creationId xmlns:p14="http://schemas.microsoft.com/office/powerpoint/2010/main" val="41746947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5"/>
          </p:nvPr>
        </p:nvSpPr>
        <p:spPr/>
        <p:txBody>
          <a:bodyPr/>
          <a:lstStyle/>
          <a:p>
            <a:fld id="{49436F85-577F-4A92-A47F-D540A2BCC821}" type="slidenum">
              <a:rPr lang="en-GB" smtClean="0"/>
              <a:t>2</a:t>
            </a:fld>
            <a:endParaRPr lang="en-GB"/>
          </a:p>
        </p:txBody>
      </p:sp>
    </p:spTree>
    <p:extLst>
      <p:ext uri="{BB962C8B-B14F-4D97-AF65-F5344CB8AC3E}">
        <p14:creationId xmlns:p14="http://schemas.microsoft.com/office/powerpoint/2010/main" val="33695711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5"/>
          </p:nvPr>
        </p:nvSpPr>
        <p:spPr/>
        <p:txBody>
          <a:bodyPr/>
          <a:lstStyle/>
          <a:p>
            <a:fld id="{33C331E1-0653-4A51-985A-4AA30F30F28F}" type="slidenum">
              <a:rPr lang="da-DK" smtClean="0"/>
              <a:t>3</a:t>
            </a:fld>
            <a:endParaRPr lang="da-DK"/>
          </a:p>
        </p:txBody>
      </p:sp>
    </p:spTree>
    <p:extLst>
      <p:ext uri="{BB962C8B-B14F-4D97-AF65-F5344CB8AC3E}">
        <p14:creationId xmlns:p14="http://schemas.microsoft.com/office/powerpoint/2010/main" val="18976651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5"/>
          </p:nvPr>
        </p:nvSpPr>
        <p:spPr/>
        <p:txBody>
          <a:bodyPr/>
          <a:lstStyle/>
          <a:p>
            <a:fld id="{33C331E1-0653-4A51-985A-4AA30F30F28F}" type="slidenum">
              <a:rPr lang="da-DK" smtClean="0"/>
              <a:t>4</a:t>
            </a:fld>
            <a:endParaRPr lang="da-DK"/>
          </a:p>
        </p:txBody>
      </p:sp>
    </p:spTree>
    <p:extLst>
      <p:ext uri="{BB962C8B-B14F-4D97-AF65-F5344CB8AC3E}">
        <p14:creationId xmlns:p14="http://schemas.microsoft.com/office/powerpoint/2010/main" val="30245249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a-DK" dirty="0"/>
          </a:p>
        </p:txBody>
      </p:sp>
      <p:sp>
        <p:nvSpPr>
          <p:cNvPr id="4" name="Pladsholder til slidenummer 3"/>
          <p:cNvSpPr>
            <a:spLocks noGrp="1"/>
          </p:cNvSpPr>
          <p:nvPr>
            <p:ph type="sldNum" sz="quarter" idx="5"/>
          </p:nvPr>
        </p:nvSpPr>
        <p:spPr/>
        <p:txBody>
          <a:bodyPr/>
          <a:lstStyle/>
          <a:p>
            <a:fld id="{33C331E1-0653-4A51-985A-4AA30F30F28F}" type="slidenum">
              <a:rPr lang="da-DK" smtClean="0"/>
              <a:t>6</a:t>
            </a:fld>
            <a:endParaRPr lang="da-DK"/>
          </a:p>
        </p:txBody>
      </p:sp>
    </p:spTree>
    <p:extLst>
      <p:ext uri="{BB962C8B-B14F-4D97-AF65-F5344CB8AC3E}">
        <p14:creationId xmlns:p14="http://schemas.microsoft.com/office/powerpoint/2010/main" val="32565918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image" Target="../media/image18.jpg"/><Relationship Id="rId1" Type="http://schemas.openxmlformats.org/officeDocument/2006/relationships/slideMaster" Target="../slideMasters/slideMaster1.xml"/><Relationship Id="rId5" Type="http://schemas.openxmlformats.org/officeDocument/2006/relationships/image" Target="../media/image11.png"/><Relationship Id="rId4" Type="http://schemas.openxmlformats.org/officeDocument/2006/relationships/image" Target="../media/image10.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0.jpg"/><Relationship Id="rId1" Type="http://schemas.openxmlformats.org/officeDocument/2006/relationships/slideMaster" Target="../slideMasters/slideMaster1.xml"/><Relationship Id="rId6" Type="http://schemas.openxmlformats.org/officeDocument/2006/relationships/image" Target="../media/image21.jpg"/><Relationship Id="rId5" Type="http://schemas.openxmlformats.org/officeDocument/2006/relationships/image" Target="../media/image3.emf"/><Relationship Id="rId4" Type="http://schemas.openxmlformats.org/officeDocument/2006/relationships/image" Target="../media/image11.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2.jpg"/><Relationship Id="rId1" Type="http://schemas.openxmlformats.org/officeDocument/2006/relationships/slideMaster" Target="../slideMasters/slideMaster1.xml"/><Relationship Id="rId5" Type="http://schemas.openxmlformats.org/officeDocument/2006/relationships/image" Target="../media/image23.jpg"/><Relationship Id="rId4" Type="http://schemas.openxmlformats.org/officeDocument/2006/relationships/image" Target="../media/image11.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Master" Target="../slideMasters/slideMaster1.xml"/><Relationship Id="rId6" Type="http://schemas.openxmlformats.org/officeDocument/2006/relationships/image" Target="../media/image25.jpg"/><Relationship Id="rId5" Type="http://schemas.openxmlformats.org/officeDocument/2006/relationships/image" Target="../media/image24.jpg"/><Relationship Id="rId4" Type="http://schemas.openxmlformats.org/officeDocument/2006/relationships/image" Target="../media/image3.emf"/></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6.jp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11.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27.jpg"/><Relationship Id="rId2" Type="http://schemas.openxmlformats.org/officeDocument/2006/relationships/image" Target="../media/image10.png"/><Relationship Id="rId1" Type="http://schemas.openxmlformats.org/officeDocument/2006/relationships/slideMaster" Target="../slideMasters/slideMaster1.xml"/><Relationship Id="rId6" Type="http://schemas.openxmlformats.org/officeDocument/2006/relationships/image" Target="../media/image3.emf"/><Relationship Id="rId5" Type="http://schemas.openxmlformats.org/officeDocument/2006/relationships/image" Target="../media/image7.png"/><Relationship Id="rId4" Type="http://schemas.openxmlformats.org/officeDocument/2006/relationships/image" Target="../media/image6.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8.jp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27.jpg"/><Relationship Id="rId4" Type="http://schemas.openxmlformats.org/officeDocument/2006/relationships/image" Target="../media/image3.emf"/></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Master" Target="../slideMasters/slideMaster1.xml"/><Relationship Id="rId5" Type="http://schemas.openxmlformats.org/officeDocument/2006/relationships/image" Target="../media/image8.jpg"/><Relationship Id="rId4" Type="http://schemas.openxmlformats.org/officeDocument/2006/relationships/image" Target="../media/image7.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2.png"/><Relationship Id="rId1" Type="http://schemas.openxmlformats.org/officeDocument/2006/relationships/slideMaster" Target="../slideMasters/slideMaster1.xml"/><Relationship Id="rId5" Type="http://schemas.openxmlformats.org/officeDocument/2006/relationships/image" Target="../media/image3.emf"/><Relationship Id="rId4" Type="http://schemas.openxmlformats.org/officeDocument/2006/relationships/image" Target="../media/image11.png"/></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4.jpg"/><Relationship Id="rId1" Type="http://schemas.openxmlformats.org/officeDocument/2006/relationships/slideMaster" Target="../slideMasters/slideMaster1.xml"/><Relationship Id="rId4" Type="http://schemas.openxmlformats.org/officeDocument/2006/relationships/image" Target="../media/image15.jp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6.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image" Target="../media/image5.emf"/><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s">
    <p:spTree>
      <p:nvGrpSpPr>
        <p:cNvPr id="1" name=""/>
        <p:cNvGrpSpPr/>
        <p:nvPr/>
      </p:nvGrpSpPr>
      <p:grpSpPr>
        <a:xfrm>
          <a:off x="0" y="0"/>
          <a:ext cx="0" cy="0"/>
          <a:chOff x="0" y="0"/>
          <a:chExt cx="0" cy="0"/>
        </a:xfrm>
      </p:grpSpPr>
      <p:pic>
        <p:nvPicPr>
          <p:cNvPr id="16" name="Billed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85322" y="0"/>
            <a:ext cx="2642921" cy="1485900"/>
          </a:xfrm>
          <a:prstGeom prst="rect">
            <a:avLst/>
          </a:prstGeom>
          <a:ln w="3175">
            <a:solidFill>
              <a:schemeClr val="accent5"/>
            </a:solidFill>
          </a:ln>
        </p:spPr>
      </p:pic>
      <p:sp>
        <p:nvSpPr>
          <p:cNvPr id="7" name="Pladsholder til dato 6"/>
          <p:cNvSpPr>
            <a:spLocks noGrp="1"/>
          </p:cNvSpPr>
          <p:nvPr>
            <p:ph type="dt" sz="half" idx="10"/>
          </p:nvPr>
        </p:nvSpPr>
        <p:spPr/>
        <p:txBody>
          <a:bodyPr/>
          <a:lstStyle/>
          <a:p>
            <a:r>
              <a:rPr lang="da-DK" dirty="0"/>
              <a:t>Indsæt titel</a:t>
            </a:r>
            <a:endParaRPr lang="en-GB" dirty="0"/>
          </a:p>
        </p:txBody>
      </p:sp>
      <p:sp>
        <p:nvSpPr>
          <p:cNvPr id="12" name="Pladsholder til sidefod 11"/>
          <p:cNvSpPr>
            <a:spLocks noGrp="1"/>
          </p:cNvSpPr>
          <p:nvPr>
            <p:ph type="ftr" sz="quarter" idx="11"/>
          </p:nvPr>
        </p:nvSpPr>
        <p:spPr/>
        <p:txBody>
          <a:bodyPr/>
          <a:lstStyle>
            <a:lvl1pPr>
              <a:defRPr sz="1000"/>
            </a:lvl1pPr>
          </a:lstStyle>
          <a:p>
            <a:r>
              <a:rPr lang="da-DK"/>
              <a:t>Indsæt emne</a:t>
            </a:r>
            <a:endParaRPr lang="en-GB" dirty="0"/>
          </a:p>
        </p:txBody>
      </p:sp>
      <p:sp>
        <p:nvSpPr>
          <p:cNvPr id="8" name="Title 1"/>
          <p:cNvSpPr>
            <a:spLocks noGrp="1"/>
          </p:cNvSpPr>
          <p:nvPr>
            <p:ph type="ctrTitle" hasCustomPrompt="1"/>
          </p:nvPr>
        </p:nvSpPr>
        <p:spPr>
          <a:xfrm>
            <a:off x="1908174" y="2973600"/>
            <a:ext cx="9123364" cy="1411200"/>
          </a:xfrm>
        </p:spPr>
        <p:txBody>
          <a:bodyPr anchor="b"/>
          <a:lstStyle>
            <a:lvl1pPr algn="l">
              <a:lnSpc>
                <a:spcPct val="80000"/>
              </a:lnSpc>
              <a:defRPr sz="5000" b="0" cap="all" spc="-100" baseline="0">
                <a:latin typeface="Arial Black" panose="020B0A04020102020204" pitchFamily="34" charset="0"/>
              </a:defRPr>
            </a:lvl1pPr>
          </a:lstStyle>
          <a:p>
            <a:r>
              <a:rPr lang="da-DK" noProof="0" dirty="0"/>
              <a:t>Overskrift I to linjer</a:t>
            </a:r>
          </a:p>
        </p:txBody>
      </p:sp>
      <p:sp>
        <p:nvSpPr>
          <p:cNvPr id="3" name="Subtitle 2"/>
          <p:cNvSpPr>
            <a:spLocks noGrp="1"/>
          </p:cNvSpPr>
          <p:nvPr>
            <p:ph type="subTitle" idx="1" hasCustomPrompt="1"/>
          </p:nvPr>
        </p:nvSpPr>
        <p:spPr>
          <a:xfrm>
            <a:off x="1908174" y="4383656"/>
            <a:ext cx="9123363" cy="648000"/>
          </a:xfrm>
        </p:spPr>
        <p:txBody>
          <a:bodyPr/>
          <a:lstStyle>
            <a:lvl1pPr marL="0" indent="0" algn="l">
              <a:buNone/>
              <a:defRPr sz="1600" b="0" baseline="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a-DK" noProof="0" dirty="0"/>
              <a:t>Klik, og tilføj sted og dato</a:t>
            </a:r>
          </a:p>
        </p:txBody>
      </p:sp>
      <p:sp>
        <p:nvSpPr>
          <p:cNvPr id="13" name="Pladsholder til slidenummer 12" hidden="1"/>
          <p:cNvSpPr>
            <a:spLocks noGrp="1"/>
          </p:cNvSpPr>
          <p:nvPr>
            <p:ph type="sldNum" sz="quarter" idx="12"/>
          </p:nvPr>
        </p:nvSpPr>
        <p:spPr>
          <a:xfrm>
            <a:off x="10465806" y="7139090"/>
            <a:ext cx="541920" cy="438620"/>
          </a:xfrm>
        </p:spPr>
        <p:txBody>
          <a:bodyPr/>
          <a:lstStyle>
            <a:lvl1pPr>
              <a:defRPr sz="100"/>
            </a:lvl1pPr>
          </a:lstStyle>
          <a:p>
            <a:fld id="{45D37B1E-C366-494F-A587-962AD9AABC83}" type="slidenum">
              <a:rPr lang="en-GB" smtClean="0"/>
              <a:pPr/>
              <a:t>‹nr.›</a:t>
            </a:fld>
            <a:endParaRPr lang="en-GB" dirty="0"/>
          </a:p>
        </p:txBody>
      </p:sp>
      <p:sp>
        <p:nvSpPr>
          <p:cNvPr id="10" name="Text Box 48"/>
          <p:cNvSpPr txBox="1">
            <a:spLocks noChangeArrowheads="1"/>
          </p:cNvSpPr>
          <p:nvPr userDrawn="1"/>
        </p:nvSpPr>
        <p:spPr bwMode="auto">
          <a:xfrm>
            <a:off x="-2545976" y="1548000"/>
            <a:ext cx="2403576" cy="16030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600"/>
              </a:spcAft>
              <a:defRPr/>
            </a:pPr>
            <a:r>
              <a:rPr lang="da-DK" sz="1000" b="1" noProof="1">
                <a:solidFill>
                  <a:schemeClr val="tx1">
                    <a:lumMod val="75000"/>
                    <a:lumOff val="25000"/>
                  </a:schemeClr>
                </a:solidFill>
              </a:rPr>
              <a:t>Titeldias</a:t>
            </a:r>
          </a:p>
          <a:p>
            <a:pPr algn="r" eaLnBrk="1" hangingPunct="1">
              <a:spcAft>
                <a:spcPts val="300"/>
              </a:spcAft>
              <a:defRPr/>
            </a:pPr>
            <a:r>
              <a:rPr lang="da-DK" sz="1000" b="1" noProof="1">
                <a:solidFill>
                  <a:schemeClr val="tx1">
                    <a:lumMod val="75000"/>
                    <a:lumOff val="25000"/>
                  </a:schemeClr>
                </a:solidFill>
              </a:rPr>
              <a:t>Indsæt TITEL og EMNE</a:t>
            </a:r>
          </a:p>
          <a:p>
            <a:pPr algn="r" eaLnBrk="1" hangingPunct="1">
              <a:spcAft>
                <a:spcPts val="240"/>
              </a:spcAft>
              <a:defRPr/>
            </a:pPr>
            <a:r>
              <a:rPr lang="da-DK" altLang="da-DK" sz="1000" b="1" noProof="1">
                <a:solidFill>
                  <a:schemeClr val="tx1">
                    <a:lumMod val="75000"/>
                    <a:lumOff val="25000"/>
                  </a:schemeClr>
                </a:solidFill>
              </a:rPr>
              <a:t>1. </a:t>
            </a:r>
            <a:r>
              <a:rPr lang="da-DK" altLang="da-DK" sz="1000" b="0" noProof="1">
                <a:solidFill>
                  <a:schemeClr val="tx1">
                    <a:lumMod val="75000"/>
                    <a:lumOff val="25000"/>
                  </a:schemeClr>
                </a:solidFill>
              </a:rPr>
              <a:t>Klik</a:t>
            </a:r>
            <a:r>
              <a:rPr lang="da-DK" altLang="da-DK" sz="1000" b="0" baseline="0" noProof="1">
                <a:solidFill>
                  <a:schemeClr val="tx1">
                    <a:lumMod val="75000"/>
                    <a:lumOff val="25000"/>
                  </a:schemeClr>
                </a:solidFill>
              </a:rPr>
              <a:t> på</a:t>
            </a:r>
            <a:r>
              <a:rPr lang="da-DK" altLang="da-DK" sz="1000" noProof="1">
                <a:solidFill>
                  <a:schemeClr val="tx1">
                    <a:lumMod val="75000"/>
                    <a:lumOff val="25000"/>
                  </a:schemeClr>
                </a:solidFill>
              </a:rPr>
              <a:t> fanen </a:t>
            </a:r>
            <a:r>
              <a:rPr lang="da-DK" altLang="da-DK" sz="1000" b="1" noProof="1">
                <a:solidFill>
                  <a:schemeClr val="tx1">
                    <a:lumMod val="75000"/>
                    <a:lumOff val="25000"/>
                  </a:schemeClr>
                </a:solidFill>
              </a:rPr>
              <a:t>INDSÆT </a:t>
            </a:r>
            <a:r>
              <a:rPr lang="da-DK" altLang="da-DK" sz="1000" noProof="1">
                <a:solidFill>
                  <a:schemeClr val="tx1">
                    <a:lumMod val="75000"/>
                    <a:lumOff val="25000"/>
                  </a:schemeClr>
                </a:solidFill>
              </a:rPr>
              <a:t>i topmenuen </a:t>
            </a:r>
          </a:p>
          <a:p>
            <a:pPr algn="r" eaLnBrk="1" hangingPunct="1">
              <a:spcAft>
                <a:spcPts val="240"/>
              </a:spcAft>
              <a:defRPr/>
            </a:pPr>
            <a:r>
              <a:rPr lang="da-DK" altLang="da-DK" sz="1000" b="1" noProof="1">
                <a:solidFill>
                  <a:schemeClr val="tx1">
                    <a:lumMod val="75000"/>
                    <a:lumOff val="25000"/>
                  </a:schemeClr>
                </a:solidFill>
              </a:rPr>
              <a:t>2.</a:t>
            </a:r>
            <a:r>
              <a:rPr lang="da-DK" altLang="da-DK" sz="1000" noProof="1">
                <a:solidFill>
                  <a:schemeClr val="tx1">
                    <a:lumMod val="75000"/>
                    <a:lumOff val="25000"/>
                  </a:schemeClr>
                </a:solidFill>
              </a:rPr>
              <a:t> Klik på </a:t>
            </a:r>
            <a:r>
              <a:rPr lang="da-DK" altLang="da-DK" sz="1000" b="1" noProof="1">
                <a:solidFill>
                  <a:schemeClr val="tx1">
                    <a:lumMod val="75000"/>
                    <a:lumOff val="25000"/>
                  </a:schemeClr>
                </a:solidFill>
              </a:rPr>
              <a:t>Sidehoved og Sidefod</a:t>
            </a:r>
            <a:endParaRPr lang="da-DK" altLang="da-DK" sz="1000" noProof="1">
              <a:solidFill>
                <a:schemeClr val="tx1">
                  <a:lumMod val="75000"/>
                  <a:lumOff val="25000"/>
                </a:schemeClr>
              </a:solidFill>
            </a:endParaRPr>
          </a:p>
          <a:p>
            <a:pPr algn="r" eaLnBrk="1" hangingPunct="1">
              <a:spcAft>
                <a:spcPts val="240"/>
              </a:spcAft>
              <a:defRPr/>
            </a:pPr>
            <a:r>
              <a:rPr lang="da-DK" sz="1000" b="1" noProof="1">
                <a:solidFill>
                  <a:schemeClr val="tx1">
                    <a:lumMod val="75000"/>
                    <a:lumOff val="25000"/>
                  </a:schemeClr>
                </a:solidFill>
              </a:rPr>
              <a:t>3.</a:t>
            </a:r>
            <a:r>
              <a:rPr lang="da-DK" sz="1000" noProof="1">
                <a:solidFill>
                  <a:schemeClr val="tx1">
                    <a:lumMod val="75000"/>
                    <a:lumOff val="25000"/>
                  </a:schemeClr>
                </a:solidFill>
              </a:rPr>
              <a:t> Dobbeltklik i feltet</a:t>
            </a:r>
            <a:r>
              <a:rPr lang="da-DK" sz="1000" baseline="0" noProof="1">
                <a:solidFill>
                  <a:schemeClr val="tx1">
                    <a:lumMod val="75000"/>
                    <a:lumOff val="25000"/>
                  </a:schemeClr>
                </a:solidFill>
              </a:rPr>
              <a:t> med</a:t>
            </a:r>
            <a:r>
              <a:rPr lang="da-DK" sz="1000" noProof="1">
                <a:solidFill>
                  <a:schemeClr val="tx1">
                    <a:lumMod val="75000"/>
                    <a:lumOff val="25000"/>
                  </a:schemeClr>
                </a:solidFill>
              </a:rPr>
              <a:t> </a:t>
            </a:r>
            <a:r>
              <a:rPr lang="da-DK" sz="1000" b="1" noProof="1">
                <a:solidFill>
                  <a:schemeClr val="tx1">
                    <a:lumMod val="75000"/>
                    <a:lumOff val="25000"/>
                  </a:schemeClr>
                </a:solidFill>
              </a:rPr>
              <a:t>INDSÆT TITEL </a:t>
            </a:r>
            <a:r>
              <a:rPr lang="da-DK" sz="1000" b="0" noProof="1">
                <a:solidFill>
                  <a:schemeClr val="tx1">
                    <a:lumMod val="75000"/>
                    <a:lumOff val="25000"/>
                  </a:schemeClr>
                </a:solidFill>
              </a:rPr>
              <a:t>og indsæt din </a:t>
            </a:r>
            <a:r>
              <a:rPr lang="da-DK" sz="1000" noProof="1">
                <a:solidFill>
                  <a:schemeClr val="tx1">
                    <a:lumMod val="75000"/>
                    <a:lumOff val="25000"/>
                  </a:schemeClr>
                </a:solidFill>
              </a:rPr>
              <a:t>TITEL-tekst</a:t>
            </a:r>
            <a:endParaRPr lang="da-DK" sz="1000" b="0" noProof="1">
              <a:solidFill>
                <a:schemeClr val="tx1">
                  <a:lumMod val="75000"/>
                  <a:lumOff val="25000"/>
                </a:schemeClr>
              </a:solidFill>
            </a:endParaRPr>
          </a:p>
          <a:p>
            <a:pPr algn="r" eaLnBrk="1" hangingPunct="1">
              <a:spcAft>
                <a:spcPts val="240"/>
              </a:spcAft>
              <a:defRPr/>
            </a:pPr>
            <a:r>
              <a:rPr lang="da-DK" sz="1000" b="1" noProof="1">
                <a:solidFill>
                  <a:schemeClr val="tx1">
                    <a:lumMod val="75000"/>
                    <a:lumOff val="25000"/>
                  </a:schemeClr>
                </a:solidFill>
              </a:rPr>
              <a:t>4. </a:t>
            </a:r>
            <a:r>
              <a:rPr lang="da-DK" sz="1000" b="0" noProof="1">
                <a:solidFill>
                  <a:schemeClr val="tx1">
                    <a:lumMod val="75000"/>
                    <a:lumOff val="25000"/>
                  </a:schemeClr>
                </a:solidFill>
              </a:rPr>
              <a:t>Dobbeltklik i feltet med </a:t>
            </a:r>
            <a:r>
              <a:rPr lang="da-DK" sz="1000" b="1" baseline="0" noProof="1">
                <a:solidFill>
                  <a:schemeClr val="tx1">
                    <a:lumMod val="75000"/>
                    <a:lumOff val="25000"/>
                  </a:schemeClr>
                </a:solidFill>
              </a:rPr>
              <a:t>INDSÆT EMNE</a:t>
            </a:r>
            <a:r>
              <a:rPr lang="da-DK" sz="1000" baseline="0" noProof="1">
                <a:solidFill>
                  <a:schemeClr val="tx1">
                    <a:lumMod val="75000"/>
                    <a:lumOff val="25000"/>
                  </a:schemeClr>
                </a:solidFill>
              </a:rPr>
              <a:t> og indsæt din EMNE-tekst</a:t>
            </a:r>
            <a:endParaRPr lang="da-DK" sz="1000" b="1" noProof="1">
              <a:solidFill>
                <a:schemeClr val="tx1">
                  <a:lumMod val="75000"/>
                  <a:lumOff val="25000"/>
                </a:schemeClr>
              </a:solidFill>
            </a:endParaRPr>
          </a:p>
          <a:p>
            <a:pPr algn="r" eaLnBrk="1" hangingPunct="1">
              <a:spcAft>
                <a:spcPts val="240"/>
              </a:spcAft>
              <a:defRPr/>
            </a:pPr>
            <a:r>
              <a:rPr lang="da-DK" sz="1000" b="1" noProof="1">
                <a:solidFill>
                  <a:schemeClr val="tx1">
                    <a:lumMod val="75000"/>
                    <a:lumOff val="25000"/>
                  </a:schemeClr>
                </a:solidFill>
              </a:rPr>
              <a:t>5. </a:t>
            </a:r>
            <a:r>
              <a:rPr lang="da-DK" sz="1000" noProof="1">
                <a:solidFill>
                  <a:schemeClr val="tx1">
                    <a:lumMod val="75000"/>
                    <a:lumOff val="25000"/>
                  </a:schemeClr>
                </a:solidFill>
              </a:rPr>
              <a:t>Vælg </a:t>
            </a:r>
            <a:r>
              <a:rPr lang="da-DK" sz="1000" b="1" noProof="1">
                <a:solidFill>
                  <a:schemeClr val="tx1">
                    <a:lumMod val="75000"/>
                    <a:lumOff val="25000"/>
                  </a:schemeClr>
                </a:solidFill>
              </a:rPr>
              <a:t>Anvend på alle</a:t>
            </a:r>
          </a:p>
        </p:txBody>
      </p:sp>
      <p:sp>
        <p:nvSpPr>
          <p:cNvPr id="17"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på slide i venstre side </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br>
              <a:rPr lang="en-GB" sz="1000" noProof="1">
                <a:solidFill>
                  <a:schemeClr val="tx1">
                    <a:lumMod val="75000"/>
                    <a:lumOff val="25000"/>
                  </a:schemeClr>
                </a:solidFill>
                <a:latin typeface="Arial" panose="020B0604020202020204" pitchFamily="34" charset="0"/>
                <a:cs typeface="Arial" panose="020B0604020202020204" pitchFamily="34" charset="0"/>
              </a:rPr>
            </a:br>
            <a:r>
              <a:rPr lang="en-GB" sz="1000" noProof="1">
                <a:solidFill>
                  <a:schemeClr val="tx1">
                    <a:lumMod val="75000"/>
                    <a:lumOff val="25000"/>
                  </a:schemeClr>
                </a:solidFill>
                <a:latin typeface="Arial" panose="020B0604020202020204" pitchFamily="34" charset="0"/>
                <a:cs typeface="Arial" panose="020B0604020202020204" pitchFamily="34" charset="0"/>
              </a:rPr>
              <a:t>fra “drop ned” menuen</a:t>
            </a:r>
          </a:p>
          <a:p>
            <a:pPr algn="r" eaLnBrk="1" hangingPunct="1">
              <a:spcBef>
                <a:spcPts val="0"/>
              </a:spcBef>
              <a:spcAft>
                <a:spcPts val="240"/>
              </a:spcAft>
              <a:defRPr/>
            </a:pPr>
            <a:r>
              <a:rPr lang="en-GB" sz="1000" i="1" noProof="1">
                <a:solidFill>
                  <a:schemeClr val="tx1">
                    <a:lumMod val="75000"/>
                    <a:lumOff val="25000"/>
                  </a:schemeClr>
                </a:solidFill>
                <a:latin typeface="Arial" panose="020B0604020202020204" pitchFamily="34" charset="0"/>
                <a:cs typeface="Arial" panose="020B0604020202020204" pitchFamily="34" charset="0"/>
              </a:rPr>
              <a:t>Alternativt kan du vælge layout direkte 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slide</a:t>
            </a:r>
            <a:r>
              <a:rPr lang="en-GB" sz="1000" i="1" noProof="1">
                <a:solidFill>
                  <a:schemeClr val="tx1">
                    <a:lumMod val="75000"/>
                    <a:lumOff val="25000"/>
                  </a:schemeClr>
                </a:solidFill>
                <a:latin typeface="Arial" panose="020B0604020202020204" pitchFamily="34" charset="0"/>
                <a:cs typeface="Arial" panose="020B0604020202020204" pitchFamily="34" charset="0"/>
              </a:rPr>
              <a:t>, når du laver et nyt slide</a:t>
            </a:r>
          </a:p>
        </p:txBody>
      </p:sp>
    </p:spTree>
    <p:extLst>
      <p:ext uri="{BB962C8B-B14F-4D97-AF65-F5344CB8AC3E}">
        <p14:creationId xmlns:p14="http://schemas.microsoft.com/office/powerpoint/2010/main" val="915213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ekst eller grafik">
    <p:spTree>
      <p:nvGrpSpPr>
        <p:cNvPr id="1" name=""/>
        <p:cNvGrpSpPr/>
        <p:nvPr/>
      </p:nvGrpSpPr>
      <p:grpSpPr>
        <a:xfrm>
          <a:off x="0" y="0"/>
          <a:ext cx="0" cy="0"/>
          <a:chOff x="0" y="0"/>
          <a:chExt cx="0" cy="0"/>
        </a:xfrm>
      </p:grpSpPr>
      <p:pic>
        <p:nvPicPr>
          <p:cNvPr id="24" name="Billede 2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85322" y="1529998"/>
            <a:ext cx="2642920" cy="1485900"/>
          </a:xfrm>
          <a:prstGeom prst="rect">
            <a:avLst/>
          </a:prstGeom>
          <a:ln w="3175">
            <a:solidFill>
              <a:schemeClr val="accent5"/>
            </a:solidFill>
          </a:ln>
        </p:spPr>
      </p:pic>
      <p:pic>
        <p:nvPicPr>
          <p:cNvPr id="11" name="Billed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785323" y="0"/>
            <a:ext cx="2642920" cy="1485900"/>
          </a:xfrm>
          <a:prstGeom prst="rect">
            <a:avLst/>
          </a:prstGeom>
          <a:ln w="3175">
            <a:solidFill>
              <a:schemeClr val="accent5"/>
            </a:solidFill>
          </a:ln>
        </p:spPr>
      </p:pic>
      <p:sp>
        <p:nvSpPr>
          <p:cNvPr id="8" name="Pladsholder til dato 7"/>
          <p:cNvSpPr>
            <a:spLocks noGrp="1"/>
          </p:cNvSpPr>
          <p:nvPr>
            <p:ph type="dt" sz="half" idx="10"/>
          </p:nvPr>
        </p:nvSpPr>
        <p:spPr/>
        <p:txBody>
          <a:bodyPr/>
          <a:lstStyle>
            <a:lvl1pPr>
              <a:defRPr>
                <a:solidFill>
                  <a:srgbClr val="1F3B7A"/>
                </a:solidFill>
              </a:defRPr>
            </a:lvl1pPr>
          </a:lstStyle>
          <a:p>
            <a:r>
              <a:rPr lang="da-DK" dirty="0"/>
              <a:t>Indsæt titel</a:t>
            </a:r>
            <a:endParaRPr lang="en-GB" dirty="0"/>
          </a:p>
        </p:txBody>
      </p:sp>
      <p:sp>
        <p:nvSpPr>
          <p:cNvPr id="9" name="Pladsholder til sidefod 8"/>
          <p:cNvSpPr>
            <a:spLocks noGrp="1"/>
          </p:cNvSpPr>
          <p:nvPr>
            <p:ph type="ftr" sz="quarter" idx="11"/>
          </p:nvPr>
        </p:nvSpPr>
        <p:spPr/>
        <p:txBody>
          <a:bodyPr/>
          <a:lstStyle>
            <a:lvl1pPr>
              <a:defRPr>
                <a:solidFill>
                  <a:srgbClr val="1F3B7A"/>
                </a:solidFill>
              </a:defRPr>
            </a:lvl1pPr>
          </a:lstStyle>
          <a:p>
            <a:r>
              <a:rPr lang="da-DK"/>
              <a:t>Indsæt emne</a:t>
            </a:r>
            <a:endParaRPr lang="en-GB" dirty="0"/>
          </a:p>
        </p:txBody>
      </p:sp>
      <p:sp>
        <p:nvSpPr>
          <p:cNvPr id="2" name="Title 1"/>
          <p:cNvSpPr>
            <a:spLocks noGrp="1"/>
          </p:cNvSpPr>
          <p:nvPr>
            <p:ph type="title" hasCustomPrompt="1"/>
          </p:nvPr>
        </p:nvSpPr>
        <p:spPr/>
        <p:txBody>
          <a:bodyPr/>
          <a:lstStyle>
            <a:lvl1pPr>
              <a:defRPr/>
            </a:lvl1pPr>
          </a:lstStyle>
          <a:p>
            <a:r>
              <a:rPr lang="da-DK" noProof="0" dirty="0"/>
              <a:t>Overskrift i maksimalt to linjer</a:t>
            </a:r>
          </a:p>
        </p:txBody>
      </p:sp>
      <p:sp>
        <p:nvSpPr>
          <p:cNvPr id="3" name="Content Placeholder 2"/>
          <p:cNvSpPr>
            <a:spLocks noGrp="1"/>
          </p:cNvSpPr>
          <p:nvPr>
            <p:ph idx="1" hasCustomPrompt="1"/>
          </p:nvPr>
        </p:nvSpPr>
        <p:spPr/>
        <p:txBody>
          <a:bodyPr rIns="1548000"/>
          <a:lstStyle>
            <a:lvl1pPr>
              <a:defRPr/>
            </a:lvl1pPr>
          </a:lstStyle>
          <a:p>
            <a:pPr lvl="0"/>
            <a:r>
              <a:rPr lang="da-DK" noProof="0" dirty="0"/>
              <a:t>Indsæt tekst/punktopstilling eller klik på ikonerne for at indsætte tabel, graf, </a:t>
            </a:r>
            <a:r>
              <a:rPr lang="da-DK" noProof="0" dirty="0" err="1"/>
              <a:t>SmartArt</a:t>
            </a:r>
            <a:r>
              <a:rPr lang="da-DK" noProof="0" dirty="0"/>
              <a:t> eller video, brug andet layout til billedindsættelse (Billede)</a:t>
            </a:r>
          </a:p>
          <a:p>
            <a:pPr lvl="1"/>
            <a:r>
              <a:rPr lang="da-DK" noProof="0" dirty="0"/>
              <a:t>Second </a:t>
            </a:r>
            <a:r>
              <a:rPr lang="da-DK" noProof="0" dirty="0" err="1"/>
              <a:t>level</a:t>
            </a:r>
            <a:endParaRPr lang="da-DK" noProof="0" dirty="0"/>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da-DK" noProof="0" dirty="0"/>
          </a:p>
        </p:txBody>
      </p:sp>
      <p:sp>
        <p:nvSpPr>
          <p:cNvPr id="10" name="Pladsholder til slidenummer 9"/>
          <p:cNvSpPr>
            <a:spLocks noGrp="1"/>
          </p:cNvSpPr>
          <p:nvPr>
            <p:ph type="sldNum" sz="quarter" idx="12"/>
          </p:nvPr>
        </p:nvSpPr>
        <p:spPr/>
        <p:txBody>
          <a:bodyPr/>
          <a:lstStyle/>
          <a:p>
            <a:fld id="{45D37B1E-C366-494F-A587-962AD9AABC83}" type="slidenum">
              <a:rPr lang="en-GB" smtClean="0"/>
              <a:pPr/>
              <a:t>‹nr.›</a:t>
            </a:fld>
            <a:endParaRPr lang="en-GB" dirty="0"/>
          </a:p>
        </p:txBody>
      </p:sp>
      <p:grpSp>
        <p:nvGrpSpPr>
          <p:cNvPr id="13" name="Gruppe 12"/>
          <p:cNvGrpSpPr/>
          <p:nvPr userDrawn="1"/>
        </p:nvGrpSpPr>
        <p:grpSpPr>
          <a:xfrm>
            <a:off x="-2783394" y="3119096"/>
            <a:ext cx="2644131" cy="2405543"/>
            <a:chOff x="-2783394" y="2179188"/>
            <a:chExt cx="2644131" cy="2405543"/>
          </a:xfrm>
        </p:grpSpPr>
        <p:sp>
          <p:nvSpPr>
            <p:cNvPr id="14" name="AutoShape 4"/>
            <p:cNvSpPr>
              <a:spLocks/>
            </p:cNvSpPr>
            <p:nvPr userDrawn="1"/>
          </p:nvSpPr>
          <p:spPr bwMode="gray">
            <a:xfrm>
              <a:off x="-2783394" y="2179188"/>
              <a:ext cx="2637735" cy="2192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spcAft>
                  <a:spcPts val="600"/>
                </a:spcAft>
                <a:defRPr/>
              </a:pP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Tekst eller grafik</a:t>
              </a:r>
            </a:p>
            <a:p>
              <a:pPr algn="r">
                <a:spcAft>
                  <a:spcPts val="300"/>
                </a:spcAft>
                <a:defRPr/>
              </a:pP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Tekst og punktopstilling</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Niveau 1=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Underoverskrif</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t</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Klik</a:t>
              </a:r>
              <a:r>
                <a:rPr lang="nb-NO" altLang="da-DK" sz="1000" baseline="0" noProof="1">
                  <a:solidFill>
                    <a:schemeClr val="tx1">
                      <a:lumMod val="75000"/>
                      <a:lumOff val="25000"/>
                    </a:schemeClr>
                  </a:solidFill>
                  <a:latin typeface="Arial" panose="020B0604020202020204" pitchFamily="34" charset="0"/>
                  <a:cs typeface="Arial" panose="020B0604020202020204" pitchFamily="34" charset="0"/>
                </a:rPr>
                <a:t> på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-tasten én gang for at få </a:t>
              </a:r>
            </a:p>
            <a:p>
              <a:pPr algn="r">
                <a:spcAft>
                  <a:spcPts val="300"/>
                </a:spcAf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Niveau 2 = Almindelig tekst </a:t>
              </a:r>
            </a:p>
            <a:p>
              <a:pPr algn="r">
                <a:spcAft>
                  <a:spcPts val="300"/>
                </a:spcAf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Klik på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-tasten</a:t>
              </a:r>
              <a:r>
                <a:rPr lang="nb-NO" altLang="da-DK" sz="1000" baseline="0" noProof="1">
                  <a:solidFill>
                    <a:schemeClr val="tx1">
                      <a:lumMod val="75000"/>
                      <a:lumOff val="25000"/>
                    </a:schemeClr>
                  </a:solidFill>
                  <a:latin typeface="Arial" panose="020B0604020202020204" pitchFamily="34" charset="0"/>
                  <a:cs typeface="Arial" panose="020B0604020202020204" pitchFamily="34" charset="0"/>
                </a:rPr>
                <a:t> én gang til for at få</a:t>
              </a:r>
            </a:p>
            <a:p>
              <a:pPr algn="r">
                <a:spcAft>
                  <a:spcPts val="300"/>
                </a:spcAf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Niveau 3-5</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 = </a:t>
              </a:r>
              <a:r>
                <a:rPr lang="nb-NO" altLang="da-DK" sz="1000" b="0" noProof="1">
                  <a:solidFill>
                    <a:schemeClr val="tx1">
                      <a:lumMod val="75000"/>
                      <a:lumOff val="25000"/>
                    </a:schemeClr>
                  </a:solidFill>
                  <a:latin typeface="Arial" panose="020B0604020202020204" pitchFamily="34" charset="0"/>
                  <a:cs typeface="Arial" panose="020B0604020202020204" pitchFamily="34" charset="0"/>
                </a:rPr>
                <a:t>Punktopstilling</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 </a:t>
              </a:r>
            </a:p>
            <a:p>
              <a:pPr algn="r">
                <a:spcAft>
                  <a:spcPts val="300"/>
                </a:spcAft>
                <a:defRPr/>
              </a:pP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Tryk</a:t>
              </a:r>
              <a:r>
                <a:rPr lang="da-DK" altLang="da-DK" sz="1000" b="1" noProof="1">
                  <a:solidFill>
                    <a:schemeClr val="tx1">
                      <a:lumMod val="75000"/>
                      <a:lumOff val="25000"/>
                    </a:schemeClr>
                  </a:solidFill>
                  <a:latin typeface="Arial" panose="020B0604020202020204" pitchFamily="34" charset="0"/>
                  <a:cs typeface="Arial" panose="020B0604020202020204" pitchFamily="34" charset="0"/>
                </a:rPr>
                <a:t> ENTER </a:t>
              </a: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for ny linje.</a:t>
              </a:r>
              <a:r>
                <a:rPr lang="da-DK" altLang="da-DK" sz="1000" b="0" baseline="0" noProof="1">
                  <a:solidFill>
                    <a:schemeClr val="tx1">
                      <a:lumMod val="75000"/>
                      <a:lumOff val="25000"/>
                    </a:schemeClr>
                  </a:solidFill>
                  <a:latin typeface="Arial" panose="020B0604020202020204" pitchFamily="34" charset="0"/>
                  <a:cs typeface="Arial" panose="020B0604020202020204" pitchFamily="34" charset="0"/>
                </a:rPr>
                <a:t> </a:t>
              </a: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Brug </a:t>
              </a:r>
              <a:r>
                <a:rPr lang="da-DK" altLang="da-DK" sz="1000" b="1" noProof="1">
                  <a:solidFill>
                    <a:schemeClr val="tx1">
                      <a:lumMod val="75000"/>
                      <a:lumOff val="25000"/>
                    </a:schemeClr>
                  </a:solidFill>
                  <a:latin typeface="Arial" panose="020B0604020202020204" pitchFamily="34" charset="0"/>
                  <a:cs typeface="Arial" panose="020B0604020202020204" pitchFamily="34" charset="0"/>
                </a:rPr>
                <a:t>SHIFT+TAB</a:t>
              </a: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-tasterne for at komme tilbage</a:t>
              </a:r>
              <a:endParaRPr lang="nb-NO" altLang="da-DK" sz="1000" b="1" noProof="1">
                <a:solidFill>
                  <a:schemeClr val="tx1">
                    <a:lumMod val="75000"/>
                    <a:lumOff val="25000"/>
                  </a:schemeClr>
                </a:solidFill>
                <a:latin typeface="Arial" panose="020B0604020202020204" pitchFamily="34" charset="0"/>
                <a:cs typeface="Arial" panose="020B0604020202020204" pitchFamily="34" charset="0"/>
              </a:endParaRPr>
            </a:p>
            <a:p>
              <a:pPr algn="r">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Alternativt kan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Forøg og Formindsk listeniveau </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bruges til at hoppe mellem </a:t>
              </a:r>
              <a:br>
                <a:rPr lang="nb-NO" altLang="da-DK" sz="1000" noProof="1">
                  <a:solidFill>
                    <a:schemeClr val="tx1">
                      <a:lumMod val="75000"/>
                      <a:lumOff val="25000"/>
                    </a:schemeClr>
                  </a:solidFill>
                  <a:latin typeface="Arial" panose="020B0604020202020204" pitchFamily="34" charset="0"/>
                  <a:cs typeface="Arial" panose="020B0604020202020204" pitchFamily="34" charset="0"/>
                </a:rPr>
              </a:br>
              <a:r>
                <a:rPr lang="nb-NO" altLang="da-DK" sz="1000" noProof="1">
                  <a:solidFill>
                    <a:schemeClr val="tx1">
                      <a:lumMod val="75000"/>
                      <a:lumOff val="25000"/>
                    </a:schemeClr>
                  </a:solidFill>
                  <a:latin typeface="Arial" panose="020B0604020202020204" pitchFamily="34" charset="0"/>
                  <a:cs typeface="Arial" panose="020B0604020202020204" pitchFamily="34" charset="0"/>
                </a:rPr>
                <a:t>tekst-typografierne</a:t>
              </a:r>
              <a:endParaRPr lang="nb-NO" altLang="da-DK" sz="1000" b="1" noProof="1">
                <a:solidFill>
                  <a:schemeClr val="tx1">
                    <a:lumMod val="75000"/>
                    <a:lumOff val="25000"/>
                  </a:schemeClr>
                </a:solidFill>
                <a:latin typeface="Arial" panose="020B0604020202020204" pitchFamily="34" charset="0"/>
                <a:cs typeface="Arial" panose="020B0604020202020204" pitchFamily="34" charset="0"/>
              </a:endParaRPr>
            </a:p>
          </p:txBody>
        </p:sp>
        <p:grpSp>
          <p:nvGrpSpPr>
            <p:cNvPr id="15" name="Gruppe 3"/>
            <p:cNvGrpSpPr>
              <a:grpSpLocks/>
            </p:cNvGrpSpPr>
            <p:nvPr userDrawn="1"/>
          </p:nvGrpSpPr>
          <p:grpSpPr bwMode="auto">
            <a:xfrm>
              <a:off x="-1066947" y="4384277"/>
              <a:ext cx="419099" cy="196850"/>
              <a:chOff x="2010094" y="2868664"/>
              <a:chExt cx="417987" cy="196850"/>
            </a:xfrm>
          </p:grpSpPr>
          <p:pic>
            <p:nvPicPr>
              <p:cNvPr id="19" name="Billede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010094" y="2868664"/>
                <a:ext cx="41275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Rounded Rectangle 12"/>
              <p:cNvSpPr/>
              <p:nvPr/>
            </p:nvSpPr>
            <p:spPr bwMode="auto">
              <a:xfrm>
                <a:off x="2231753" y="2879777"/>
                <a:ext cx="196328"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nvGrpSpPr>
            <p:cNvPr id="16" name="Gruppe 2"/>
            <p:cNvGrpSpPr>
              <a:grpSpLocks/>
            </p:cNvGrpSpPr>
            <p:nvPr userDrawn="1"/>
          </p:nvGrpSpPr>
          <p:grpSpPr bwMode="auto">
            <a:xfrm>
              <a:off x="-552013" y="4387881"/>
              <a:ext cx="412750" cy="196850"/>
              <a:chOff x="2542276" y="3303503"/>
              <a:chExt cx="413649" cy="196850"/>
            </a:xfrm>
          </p:grpSpPr>
          <p:pic>
            <p:nvPicPr>
              <p:cNvPr id="17" name="Billede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551113" y="3303503"/>
                <a:ext cx="404812"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ounded Rectangle 12"/>
              <p:cNvSpPr/>
              <p:nvPr/>
            </p:nvSpPr>
            <p:spPr bwMode="auto">
              <a:xfrm>
                <a:off x="2542276" y="3314616"/>
                <a:ext cx="197279"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sp>
        <p:nvSpPr>
          <p:cNvPr id="21"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på slide i venstre side </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br>
              <a:rPr lang="en-GB" sz="1000" noProof="1">
                <a:solidFill>
                  <a:schemeClr val="tx1">
                    <a:lumMod val="75000"/>
                    <a:lumOff val="25000"/>
                  </a:schemeClr>
                </a:solidFill>
                <a:latin typeface="Arial" panose="020B0604020202020204" pitchFamily="34" charset="0"/>
                <a:cs typeface="Arial" panose="020B0604020202020204" pitchFamily="34" charset="0"/>
              </a:rPr>
            </a:br>
            <a:r>
              <a:rPr lang="en-GB" sz="1000" noProof="1">
                <a:solidFill>
                  <a:schemeClr val="tx1">
                    <a:lumMod val="75000"/>
                    <a:lumOff val="25000"/>
                  </a:schemeClr>
                </a:solidFill>
                <a:latin typeface="Arial" panose="020B0604020202020204" pitchFamily="34" charset="0"/>
                <a:cs typeface="Arial" panose="020B0604020202020204" pitchFamily="34" charset="0"/>
              </a:rPr>
              <a:t>fra “drop ned” menuen</a:t>
            </a:r>
          </a:p>
          <a:p>
            <a:pPr algn="r" eaLnBrk="1" hangingPunct="1">
              <a:spcBef>
                <a:spcPts val="0"/>
              </a:spcBef>
              <a:spcAft>
                <a:spcPts val="240"/>
              </a:spcAft>
              <a:defRPr/>
            </a:pPr>
            <a:r>
              <a:rPr lang="en-GB" sz="1000" i="1" noProof="1">
                <a:solidFill>
                  <a:schemeClr val="tx1">
                    <a:lumMod val="75000"/>
                    <a:lumOff val="25000"/>
                  </a:schemeClr>
                </a:solidFill>
                <a:latin typeface="Arial" panose="020B0604020202020204" pitchFamily="34" charset="0"/>
                <a:cs typeface="Arial" panose="020B0604020202020204" pitchFamily="34" charset="0"/>
              </a:rPr>
              <a:t>Alternativt kan du vælge layout direkte 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slide</a:t>
            </a:r>
            <a:r>
              <a:rPr lang="en-GB" sz="1000" i="1" noProof="1">
                <a:solidFill>
                  <a:schemeClr val="tx1">
                    <a:lumMod val="75000"/>
                    <a:lumOff val="25000"/>
                  </a:schemeClr>
                </a:solidFill>
                <a:latin typeface="Arial" panose="020B0604020202020204" pitchFamily="34" charset="0"/>
                <a:cs typeface="Arial" panose="020B0604020202020204" pitchFamily="34" charset="0"/>
              </a:rPr>
              <a:t>, når du laver et nyt slide</a:t>
            </a:r>
          </a:p>
        </p:txBody>
      </p:sp>
    </p:spTree>
    <p:extLst>
      <p:ext uri="{BB962C8B-B14F-4D97-AF65-F5344CB8AC3E}">
        <p14:creationId xmlns:p14="http://schemas.microsoft.com/office/powerpoint/2010/main" val="1396846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ekst eller grafik med kant">
    <p:spTree>
      <p:nvGrpSpPr>
        <p:cNvPr id="1" name=""/>
        <p:cNvGrpSpPr/>
        <p:nvPr/>
      </p:nvGrpSpPr>
      <p:grpSpPr>
        <a:xfrm>
          <a:off x="0" y="0"/>
          <a:ext cx="0" cy="0"/>
          <a:chOff x="0" y="0"/>
          <a:chExt cx="0" cy="0"/>
        </a:xfrm>
      </p:grpSpPr>
      <p:pic>
        <p:nvPicPr>
          <p:cNvPr id="28" name="Billede 2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85322" y="1529999"/>
            <a:ext cx="2642919" cy="1485899"/>
          </a:xfrm>
          <a:prstGeom prst="rect">
            <a:avLst/>
          </a:prstGeom>
          <a:ln w="3175">
            <a:solidFill>
              <a:schemeClr val="accent5"/>
            </a:solidFill>
          </a:ln>
        </p:spPr>
      </p:pic>
      <p:sp>
        <p:nvSpPr>
          <p:cNvPr id="14" name="Grafik"/>
          <p:cNvSpPr>
            <a:spLocks/>
          </p:cNvSpPr>
          <p:nvPr userDrawn="1"/>
        </p:nvSpPr>
        <p:spPr bwMode="auto">
          <a:xfrm>
            <a:off x="0" y="1588"/>
            <a:ext cx="12189600" cy="6859588"/>
          </a:xfrm>
          <a:custGeom>
            <a:avLst/>
            <a:gdLst>
              <a:gd name="T0" fmla="*/ 7677 w 7677"/>
              <a:gd name="T1" fmla="*/ 499 h 4321"/>
              <a:gd name="T2" fmla="*/ 7677 w 7677"/>
              <a:gd name="T3" fmla="*/ 0 h 4321"/>
              <a:gd name="T4" fmla="*/ 0 w 7677"/>
              <a:gd name="T5" fmla="*/ 0 h 4321"/>
              <a:gd name="T6" fmla="*/ 0 w 7677"/>
              <a:gd name="T7" fmla="*/ 499 h 4321"/>
              <a:gd name="T8" fmla="*/ 0 w 7677"/>
              <a:gd name="T9" fmla="*/ 4321 h 4321"/>
              <a:gd name="T10" fmla="*/ 499 w 7677"/>
              <a:gd name="T11" fmla="*/ 4321 h 4321"/>
              <a:gd name="T12" fmla="*/ 499 w 7677"/>
              <a:gd name="T13" fmla="*/ 499 h 4321"/>
              <a:gd name="T14" fmla="*/ 7677 w 7677"/>
              <a:gd name="T15" fmla="*/ 499 h 43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77" h="4321">
                <a:moveTo>
                  <a:pt x="7677" y="499"/>
                </a:moveTo>
                <a:lnTo>
                  <a:pt x="7677" y="0"/>
                </a:lnTo>
                <a:lnTo>
                  <a:pt x="0" y="0"/>
                </a:lnTo>
                <a:lnTo>
                  <a:pt x="0" y="499"/>
                </a:lnTo>
                <a:lnTo>
                  <a:pt x="0" y="4321"/>
                </a:lnTo>
                <a:lnTo>
                  <a:pt x="499" y="4321"/>
                </a:lnTo>
                <a:lnTo>
                  <a:pt x="499" y="499"/>
                </a:lnTo>
                <a:lnTo>
                  <a:pt x="7677" y="499"/>
                </a:lnTo>
                <a:close/>
              </a:path>
            </a:pathLst>
          </a:custGeom>
          <a:solidFill>
            <a:srgbClr val="003B7A"/>
          </a:solidFill>
          <a:ln>
            <a:noFill/>
          </a:ln>
        </p:spPr>
        <p:txBody>
          <a:bodyPr vert="horz" wrap="square" lIns="91440" tIns="45720" rIns="91440" bIns="45720" numCol="1" anchor="t" anchorCtr="0" compatLnSpc="1">
            <a:prstTxWarp prst="textNoShape">
              <a:avLst/>
            </a:prstTxWarp>
          </a:bodyPr>
          <a:lstStyle/>
          <a:p>
            <a:endParaRPr lang="da-DK"/>
          </a:p>
        </p:txBody>
      </p:sp>
      <p:sp>
        <p:nvSpPr>
          <p:cNvPr id="7" name="Pladsholder til dato 6"/>
          <p:cNvSpPr>
            <a:spLocks noGrp="1"/>
          </p:cNvSpPr>
          <p:nvPr>
            <p:ph type="dt" sz="half" idx="10"/>
          </p:nvPr>
        </p:nvSpPr>
        <p:spPr/>
        <p:txBody>
          <a:bodyPr/>
          <a:lstStyle>
            <a:lvl1pPr>
              <a:defRPr>
                <a:solidFill>
                  <a:schemeClr val="bg1"/>
                </a:solidFill>
              </a:defRPr>
            </a:lvl1pPr>
          </a:lstStyle>
          <a:p>
            <a:r>
              <a:rPr lang="da-DK" dirty="0"/>
              <a:t>Indsæt titel</a:t>
            </a:r>
            <a:endParaRPr lang="en-GB" dirty="0"/>
          </a:p>
        </p:txBody>
      </p:sp>
      <p:sp>
        <p:nvSpPr>
          <p:cNvPr id="8" name="Pladsholder til sidefod 7"/>
          <p:cNvSpPr>
            <a:spLocks noGrp="1"/>
          </p:cNvSpPr>
          <p:nvPr>
            <p:ph type="ftr" sz="quarter" idx="11"/>
          </p:nvPr>
        </p:nvSpPr>
        <p:spPr/>
        <p:txBody>
          <a:bodyPr/>
          <a:lstStyle>
            <a:lvl1pPr>
              <a:defRPr>
                <a:solidFill>
                  <a:schemeClr val="bg1"/>
                </a:solidFill>
              </a:defRPr>
            </a:lvl1pPr>
          </a:lstStyle>
          <a:p>
            <a:r>
              <a:rPr lang="da-DK"/>
              <a:t>Indsæt emne</a:t>
            </a:r>
            <a:endParaRPr lang="en-GB" dirty="0"/>
          </a:p>
        </p:txBody>
      </p:sp>
      <p:sp>
        <p:nvSpPr>
          <p:cNvPr id="2" name="Title 1"/>
          <p:cNvSpPr>
            <a:spLocks noGrp="1"/>
          </p:cNvSpPr>
          <p:nvPr>
            <p:ph type="title" hasCustomPrompt="1"/>
          </p:nvPr>
        </p:nvSpPr>
        <p:spPr/>
        <p:txBody>
          <a:bodyPr/>
          <a:lstStyle>
            <a:lvl1pPr>
              <a:defRPr/>
            </a:lvl1pPr>
          </a:lstStyle>
          <a:p>
            <a:r>
              <a:rPr lang="da-DK" noProof="0" dirty="0"/>
              <a:t>Overskrift i maksimalt to linjer</a:t>
            </a:r>
            <a:endParaRPr lang="en-GB" dirty="0"/>
          </a:p>
        </p:txBody>
      </p:sp>
      <p:sp>
        <p:nvSpPr>
          <p:cNvPr id="3" name="Content Placeholder 2"/>
          <p:cNvSpPr>
            <a:spLocks noGrp="1"/>
          </p:cNvSpPr>
          <p:nvPr>
            <p:ph idx="1" hasCustomPrompt="1"/>
          </p:nvPr>
        </p:nvSpPr>
        <p:spPr>
          <a:xfrm>
            <a:off x="1908175" y="1898650"/>
            <a:ext cx="9116091" cy="3790950"/>
          </a:xfrm>
        </p:spPr>
        <p:txBody>
          <a:bodyPr rIns="1548000"/>
          <a:lstStyle>
            <a:lvl1pPr>
              <a:defRPr/>
            </a:lvl1pPr>
          </a:lstStyle>
          <a:p>
            <a:pPr lvl="0"/>
            <a:r>
              <a:rPr lang="da-DK" noProof="0" dirty="0"/>
              <a:t>Indsæt tekst/punktopstilling eller klik på ikonerne for at indsætte tabel, graf, </a:t>
            </a:r>
            <a:r>
              <a:rPr lang="da-DK" noProof="0" dirty="0" err="1"/>
              <a:t>SmartArt</a:t>
            </a:r>
            <a:r>
              <a:rPr lang="da-DK" noProof="0" dirty="0"/>
              <a:t> eller video, brug andet layout til billedindsættelse (Billede med kant)</a:t>
            </a:r>
            <a:endParaRPr lang="en-US" dirty="0"/>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ladsholder til slidenummer 8"/>
          <p:cNvSpPr>
            <a:spLocks noGrp="1"/>
          </p:cNvSpPr>
          <p:nvPr>
            <p:ph type="sldNum" sz="quarter" idx="12"/>
          </p:nvPr>
        </p:nvSpPr>
        <p:spPr/>
        <p:txBody>
          <a:bodyPr/>
          <a:lstStyle/>
          <a:p>
            <a:fld id="{45D37B1E-C366-494F-A587-962AD9AABC83}" type="slidenum">
              <a:rPr lang="en-GB" smtClean="0"/>
              <a:pPr/>
              <a:t>‹nr.›</a:t>
            </a:fld>
            <a:endParaRPr lang="en-GB" dirty="0"/>
          </a:p>
        </p:txBody>
      </p:sp>
      <p:grpSp>
        <p:nvGrpSpPr>
          <p:cNvPr id="12" name="Gruppe 11"/>
          <p:cNvGrpSpPr/>
          <p:nvPr userDrawn="1"/>
        </p:nvGrpSpPr>
        <p:grpSpPr>
          <a:xfrm>
            <a:off x="-2783394" y="3119096"/>
            <a:ext cx="2644131" cy="2405543"/>
            <a:chOff x="-2783394" y="2179188"/>
            <a:chExt cx="2644131" cy="2405543"/>
          </a:xfrm>
        </p:grpSpPr>
        <p:sp>
          <p:nvSpPr>
            <p:cNvPr id="13" name="AutoShape 4"/>
            <p:cNvSpPr>
              <a:spLocks/>
            </p:cNvSpPr>
            <p:nvPr userDrawn="1"/>
          </p:nvSpPr>
          <p:spPr bwMode="gray">
            <a:xfrm>
              <a:off x="-2783394" y="2179188"/>
              <a:ext cx="2637735" cy="2192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spcAft>
                  <a:spcPts val="600"/>
                </a:spcAft>
                <a:defRPr/>
              </a:pP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Tekst eller grafik med kant</a:t>
              </a:r>
            </a:p>
            <a:p>
              <a:pPr algn="r">
                <a:spcAft>
                  <a:spcPts val="300"/>
                </a:spcAft>
                <a:defRPr/>
              </a:pP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Tekst og punktopstilling</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Niveau 1=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Underoverskrif</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t</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Klik</a:t>
              </a:r>
              <a:r>
                <a:rPr lang="nb-NO" altLang="da-DK" sz="1000" baseline="0" noProof="1">
                  <a:solidFill>
                    <a:schemeClr val="tx1">
                      <a:lumMod val="75000"/>
                      <a:lumOff val="25000"/>
                    </a:schemeClr>
                  </a:solidFill>
                  <a:latin typeface="Arial" panose="020B0604020202020204" pitchFamily="34" charset="0"/>
                  <a:cs typeface="Arial" panose="020B0604020202020204" pitchFamily="34" charset="0"/>
                </a:rPr>
                <a:t> på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-tasten én gang for at få </a:t>
              </a:r>
            </a:p>
            <a:p>
              <a:pPr algn="r">
                <a:spcAft>
                  <a:spcPts val="300"/>
                </a:spcAf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Niveau 2 = Almindelig tekst </a:t>
              </a:r>
            </a:p>
            <a:p>
              <a:pPr algn="r">
                <a:spcAft>
                  <a:spcPts val="300"/>
                </a:spcAf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Klik på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-tasten</a:t>
              </a:r>
              <a:r>
                <a:rPr lang="nb-NO" altLang="da-DK" sz="1000" baseline="0" noProof="1">
                  <a:solidFill>
                    <a:schemeClr val="tx1">
                      <a:lumMod val="75000"/>
                      <a:lumOff val="25000"/>
                    </a:schemeClr>
                  </a:solidFill>
                  <a:latin typeface="Arial" panose="020B0604020202020204" pitchFamily="34" charset="0"/>
                  <a:cs typeface="Arial" panose="020B0604020202020204" pitchFamily="34" charset="0"/>
                </a:rPr>
                <a:t> én gang til for at få</a:t>
              </a:r>
            </a:p>
            <a:p>
              <a:pPr algn="r">
                <a:spcAft>
                  <a:spcPts val="300"/>
                </a:spcAf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Niveau 3-5</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 = </a:t>
              </a:r>
              <a:r>
                <a:rPr lang="nb-NO" altLang="da-DK" sz="1000" b="0" noProof="1">
                  <a:solidFill>
                    <a:schemeClr val="tx1">
                      <a:lumMod val="75000"/>
                      <a:lumOff val="25000"/>
                    </a:schemeClr>
                  </a:solidFill>
                  <a:latin typeface="Arial" panose="020B0604020202020204" pitchFamily="34" charset="0"/>
                  <a:cs typeface="Arial" panose="020B0604020202020204" pitchFamily="34" charset="0"/>
                </a:rPr>
                <a:t>Punktopstilling</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 </a:t>
              </a:r>
            </a:p>
            <a:p>
              <a:pPr algn="r">
                <a:spcAft>
                  <a:spcPts val="300"/>
                </a:spcAft>
                <a:defRPr/>
              </a:pP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Tryk</a:t>
              </a:r>
              <a:r>
                <a:rPr lang="da-DK" altLang="da-DK" sz="1000" b="1" noProof="1">
                  <a:solidFill>
                    <a:schemeClr val="tx1">
                      <a:lumMod val="75000"/>
                      <a:lumOff val="25000"/>
                    </a:schemeClr>
                  </a:solidFill>
                  <a:latin typeface="Arial" panose="020B0604020202020204" pitchFamily="34" charset="0"/>
                  <a:cs typeface="Arial" panose="020B0604020202020204" pitchFamily="34" charset="0"/>
                </a:rPr>
                <a:t> ENTER </a:t>
              </a: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for ny linje.</a:t>
              </a:r>
              <a:r>
                <a:rPr lang="da-DK" altLang="da-DK" sz="1000" b="0" baseline="0" noProof="1">
                  <a:solidFill>
                    <a:schemeClr val="tx1">
                      <a:lumMod val="75000"/>
                      <a:lumOff val="25000"/>
                    </a:schemeClr>
                  </a:solidFill>
                  <a:latin typeface="Arial" panose="020B0604020202020204" pitchFamily="34" charset="0"/>
                  <a:cs typeface="Arial" panose="020B0604020202020204" pitchFamily="34" charset="0"/>
                </a:rPr>
                <a:t> </a:t>
              </a: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Brug </a:t>
              </a:r>
              <a:r>
                <a:rPr lang="da-DK" altLang="da-DK" sz="1000" b="1" noProof="1">
                  <a:solidFill>
                    <a:schemeClr val="tx1">
                      <a:lumMod val="75000"/>
                      <a:lumOff val="25000"/>
                    </a:schemeClr>
                  </a:solidFill>
                  <a:latin typeface="Arial" panose="020B0604020202020204" pitchFamily="34" charset="0"/>
                  <a:cs typeface="Arial" panose="020B0604020202020204" pitchFamily="34" charset="0"/>
                </a:rPr>
                <a:t>SHIFT+TAB</a:t>
              </a: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-tasterne for at komme tilbage</a:t>
              </a:r>
              <a:endParaRPr lang="nb-NO" altLang="da-DK" sz="1000" b="1" noProof="1">
                <a:solidFill>
                  <a:schemeClr val="tx1">
                    <a:lumMod val="75000"/>
                    <a:lumOff val="25000"/>
                  </a:schemeClr>
                </a:solidFill>
                <a:latin typeface="Arial" panose="020B0604020202020204" pitchFamily="34" charset="0"/>
                <a:cs typeface="Arial" panose="020B0604020202020204" pitchFamily="34" charset="0"/>
              </a:endParaRPr>
            </a:p>
            <a:p>
              <a:pPr algn="r">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Alternativt kan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Forøg og Formindsk listeniveau </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bruges til at hoppe mellem </a:t>
              </a:r>
              <a:br>
                <a:rPr lang="nb-NO" altLang="da-DK" sz="1000" noProof="1">
                  <a:solidFill>
                    <a:schemeClr val="tx1">
                      <a:lumMod val="75000"/>
                      <a:lumOff val="25000"/>
                    </a:schemeClr>
                  </a:solidFill>
                  <a:latin typeface="Arial" panose="020B0604020202020204" pitchFamily="34" charset="0"/>
                  <a:cs typeface="Arial" panose="020B0604020202020204" pitchFamily="34" charset="0"/>
                </a:rPr>
              </a:br>
              <a:r>
                <a:rPr lang="nb-NO" altLang="da-DK" sz="1000" noProof="1">
                  <a:solidFill>
                    <a:schemeClr val="tx1">
                      <a:lumMod val="75000"/>
                      <a:lumOff val="25000"/>
                    </a:schemeClr>
                  </a:solidFill>
                  <a:latin typeface="Arial" panose="020B0604020202020204" pitchFamily="34" charset="0"/>
                  <a:cs typeface="Arial" panose="020B0604020202020204" pitchFamily="34" charset="0"/>
                </a:rPr>
                <a:t>tekst-typografierne</a:t>
              </a:r>
              <a:endParaRPr lang="nb-NO" altLang="da-DK" sz="1000" b="1" noProof="1">
                <a:solidFill>
                  <a:schemeClr val="tx1">
                    <a:lumMod val="75000"/>
                    <a:lumOff val="25000"/>
                  </a:schemeClr>
                </a:solidFill>
                <a:latin typeface="Arial" panose="020B0604020202020204" pitchFamily="34" charset="0"/>
                <a:cs typeface="Arial" panose="020B0604020202020204" pitchFamily="34" charset="0"/>
              </a:endParaRPr>
            </a:p>
          </p:txBody>
        </p:sp>
        <p:grpSp>
          <p:nvGrpSpPr>
            <p:cNvPr id="16" name="Gruppe 3"/>
            <p:cNvGrpSpPr>
              <a:grpSpLocks/>
            </p:cNvGrpSpPr>
            <p:nvPr userDrawn="1"/>
          </p:nvGrpSpPr>
          <p:grpSpPr bwMode="auto">
            <a:xfrm>
              <a:off x="-1066947" y="4384277"/>
              <a:ext cx="419099" cy="196850"/>
              <a:chOff x="2010094" y="2868664"/>
              <a:chExt cx="417987" cy="196850"/>
            </a:xfrm>
          </p:grpSpPr>
          <p:pic>
            <p:nvPicPr>
              <p:cNvPr id="20" name="Billed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10094" y="2868664"/>
                <a:ext cx="41275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Rounded Rectangle 12"/>
              <p:cNvSpPr/>
              <p:nvPr/>
            </p:nvSpPr>
            <p:spPr bwMode="auto">
              <a:xfrm>
                <a:off x="2231753" y="2879777"/>
                <a:ext cx="196328"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nvGrpSpPr>
            <p:cNvPr id="17" name="Gruppe 2"/>
            <p:cNvGrpSpPr>
              <a:grpSpLocks/>
            </p:cNvGrpSpPr>
            <p:nvPr userDrawn="1"/>
          </p:nvGrpSpPr>
          <p:grpSpPr bwMode="auto">
            <a:xfrm>
              <a:off x="-552013" y="4387881"/>
              <a:ext cx="412750" cy="196850"/>
              <a:chOff x="2542276" y="3303503"/>
              <a:chExt cx="413649" cy="196850"/>
            </a:xfrm>
          </p:grpSpPr>
          <p:pic>
            <p:nvPicPr>
              <p:cNvPr id="18" name="Billed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551113" y="3303503"/>
                <a:ext cx="404812"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Rounded Rectangle 12"/>
              <p:cNvSpPr/>
              <p:nvPr/>
            </p:nvSpPr>
            <p:spPr bwMode="auto">
              <a:xfrm>
                <a:off x="2542276" y="3314616"/>
                <a:ext cx="197279"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sp>
        <p:nvSpPr>
          <p:cNvPr id="22"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på slide i venstre side </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br>
              <a:rPr lang="en-GB" sz="1000" noProof="1">
                <a:solidFill>
                  <a:schemeClr val="tx1">
                    <a:lumMod val="75000"/>
                    <a:lumOff val="25000"/>
                  </a:schemeClr>
                </a:solidFill>
                <a:latin typeface="Arial" panose="020B0604020202020204" pitchFamily="34" charset="0"/>
                <a:cs typeface="Arial" panose="020B0604020202020204" pitchFamily="34" charset="0"/>
              </a:rPr>
            </a:br>
            <a:r>
              <a:rPr lang="en-GB" sz="1000" noProof="1">
                <a:solidFill>
                  <a:schemeClr val="tx1">
                    <a:lumMod val="75000"/>
                    <a:lumOff val="25000"/>
                  </a:schemeClr>
                </a:solidFill>
                <a:latin typeface="Arial" panose="020B0604020202020204" pitchFamily="34" charset="0"/>
                <a:cs typeface="Arial" panose="020B0604020202020204" pitchFamily="34" charset="0"/>
              </a:rPr>
              <a:t>fra “drop ned” menuen</a:t>
            </a:r>
          </a:p>
          <a:p>
            <a:pPr algn="r" eaLnBrk="1" hangingPunct="1">
              <a:spcBef>
                <a:spcPts val="0"/>
              </a:spcBef>
              <a:spcAft>
                <a:spcPts val="240"/>
              </a:spcAft>
              <a:defRPr/>
            </a:pPr>
            <a:r>
              <a:rPr lang="en-GB" sz="1000" i="1" noProof="1">
                <a:solidFill>
                  <a:schemeClr val="tx1">
                    <a:lumMod val="75000"/>
                    <a:lumOff val="25000"/>
                  </a:schemeClr>
                </a:solidFill>
                <a:latin typeface="Arial" panose="020B0604020202020204" pitchFamily="34" charset="0"/>
                <a:cs typeface="Arial" panose="020B0604020202020204" pitchFamily="34" charset="0"/>
              </a:rPr>
              <a:t>Alternativt kan du vælge layout direkte 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slide</a:t>
            </a:r>
            <a:r>
              <a:rPr lang="en-GB" sz="1000" i="1" noProof="1">
                <a:solidFill>
                  <a:schemeClr val="tx1">
                    <a:lumMod val="75000"/>
                    <a:lumOff val="25000"/>
                  </a:schemeClr>
                </a:solidFill>
                <a:latin typeface="Arial" panose="020B0604020202020204" pitchFamily="34" charset="0"/>
                <a:cs typeface="Arial" panose="020B0604020202020204" pitchFamily="34" charset="0"/>
              </a:rPr>
              <a:t>, når du laver et nyt slide</a:t>
            </a:r>
          </a:p>
        </p:txBody>
      </p:sp>
      <p:pic>
        <p:nvPicPr>
          <p:cNvPr id="26" name="Logo"/>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95999" y="6047999"/>
            <a:ext cx="689234" cy="417600"/>
          </a:xfrm>
          <a:prstGeom prst="rect">
            <a:avLst/>
          </a:prstGeom>
        </p:spPr>
      </p:pic>
      <p:pic>
        <p:nvPicPr>
          <p:cNvPr id="27" name="Billede 26"/>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2785322" y="0"/>
            <a:ext cx="2642920" cy="1485899"/>
          </a:xfrm>
          <a:prstGeom prst="rect">
            <a:avLst/>
          </a:prstGeom>
          <a:ln w="3175">
            <a:solidFill>
              <a:schemeClr val="accent5"/>
            </a:solidFill>
          </a:ln>
        </p:spPr>
      </p:pic>
    </p:spTree>
    <p:extLst>
      <p:ext uri="{BB962C8B-B14F-4D97-AF65-F5344CB8AC3E}">
        <p14:creationId xmlns:p14="http://schemas.microsoft.com/office/powerpoint/2010/main" val="714070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o bokse tekst eller grafi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da-DK" dirty="0"/>
              <a:t>Indsæt titel</a:t>
            </a:r>
            <a:endParaRPr lang="en-GB" dirty="0"/>
          </a:p>
        </p:txBody>
      </p:sp>
      <p:sp>
        <p:nvSpPr>
          <p:cNvPr id="6" name="Footer Placeholder 5"/>
          <p:cNvSpPr>
            <a:spLocks noGrp="1"/>
          </p:cNvSpPr>
          <p:nvPr>
            <p:ph type="ftr" sz="quarter" idx="11"/>
          </p:nvPr>
        </p:nvSpPr>
        <p:spPr/>
        <p:txBody>
          <a:bodyPr/>
          <a:lstStyle/>
          <a:p>
            <a:r>
              <a:rPr lang="da-DK"/>
              <a:t>Indsæt emne</a:t>
            </a:r>
            <a:endParaRPr lang="en-GB" dirty="0"/>
          </a:p>
        </p:txBody>
      </p:sp>
      <p:sp>
        <p:nvSpPr>
          <p:cNvPr id="2" name="Title 1"/>
          <p:cNvSpPr>
            <a:spLocks noGrp="1"/>
          </p:cNvSpPr>
          <p:nvPr>
            <p:ph type="title" hasCustomPrompt="1"/>
          </p:nvPr>
        </p:nvSpPr>
        <p:spPr/>
        <p:txBody>
          <a:bodyPr/>
          <a:lstStyle/>
          <a:p>
            <a:r>
              <a:rPr lang="da-DK" noProof="0" dirty="0"/>
              <a:t>Overskrift i maksimalt to linjer</a:t>
            </a:r>
            <a:endParaRPr lang="en-GB" dirty="0"/>
          </a:p>
        </p:txBody>
      </p:sp>
      <p:sp>
        <p:nvSpPr>
          <p:cNvPr id="3" name="Content Placeholder 2"/>
          <p:cNvSpPr>
            <a:spLocks noGrp="1"/>
          </p:cNvSpPr>
          <p:nvPr>
            <p:ph sz="half" idx="1" hasCustomPrompt="1"/>
          </p:nvPr>
        </p:nvSpPr>
        <p:spPr>
          <a:xfrm>
            <a:off x="1908175" y="1898650"/>
            <a:ext cx="4462463" cy="3790951"/>
          </a:xfrm>
        </p:spPr>
        <p:txBody>
          <a:bodyPr/>
          <a:lstStyle>
            <a:lvl1pPr>
              <a:defRPr baseline="0"/>
            </a:lvl1pPr>
          </a:lstStyle>
          <a:p>
            <a:pPr lvl="0"/>
            <a:r>
              <a:rPr lang="da-DK" noProof="0" dirty="0"/>
              <a:t>Indsæt tekst/punktopstilling eller klik på ikonerne for at indsætte tabel, graf, </a:t>
            </a:r>
            <a:r>
              <a:rPr lang="da-DK" noProof="0" dirty="0" err="1"/>
              <a:t>SmartArt</a:t>
            </a:r>
            <a:r>
              <a:rPr lang="da-DK" noProof="0" dirty="0"/>
              <a:t> eller video, brug andet layout til billede-indsættelse (To bokse tekst og billede)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hasCustomPrompt="1"/>
          </p:nvPr>
        </p:nvSpPr>
        <p:spPr>
          <a:xfrm>
            <a:off x="6567488" y="1898650"/>
            <a:ext cx="4462912" cy="3790951"/>
          </a:xfrm>
        </p:spPr>
        <p:txBody>
          <a:bodyPr/>
          <a:lstStyle>
            <a:lvl1pPr marL="0" marR="0" indent="0" algn="l" defTabSz="685800" rtl="0" eaLnBrk="1" fontAlgn="auto" latinLnBrk="0" hangingPunct="1">
              <a:lnSpc>
                <a:spcPct val="104000"/>
              </a:lnSpc>
              <a:spcBef>
                <a:spcPts val="0"/>
              </a:spcBef>
              <a:spcAft>
                <a:spcPts val="0"/>
              </a:spcAft>
              <a:buClrTx/>
              <a:buSzTx/>
              <a:buFont typeface="Arial" panose="020B0604020202020204" pitchFamily="34" charset="0"/>
              <a:buChar char="​"/>
              <a:tabLst/>
              <a:defRPr/>
            </a:lvl1pPr>
          </a:lstStyle>
          <a:p>
            <a:pPr marL="0" marR="0" lvl="0" indent="0" algn="l" defTabSz="685800" rtl="0" eaLnBrk="1" fontAlgn="auto" latinLnBrk="0" hangingPunct="1">
              <a:lnSpc>
                <a:spcPct val="104000"/>
              </a:lnSpc>
              <a:spcBef>
                <a:spcPts val="0"/>
              </a:spcBef>
              <a:spcAft>
                <a:spcPts val="0"/>
              </a:spcAft>
              <a:buClrTx/>
              <a:buSzTx/>
              <a:buFont typeface="Arial" panose="020B0604020202020204" pitchFamily="34" charset="0"/>
              <a:buChar char="​"/>
              <a:tabLst/>
              <a:defRPr/>
            </a:pPr>
            <a:r>
              <a:rPr lang="da-DK" noProof="0" dirty="0"/>
              <a:t>Indsæt tekst/punktopstilling eller klik på ikonerne for at indsætte tabel, graf, </a:t>
            </a:r>
            <a:r>
              <a:rPr lang="da-DK" noProof="0" dirty="0" err="1"/>
              <a:t>SmartArt</a:t>
            </a:r>
            <a:r>
              <a:rPr lang="da-DK" noProof="0" dirty="0"/>
              <a:t> eller video, brug andet layout til billede-indsættelse (To bokse tekst og billede)</a:t>
            </a:r>
          </a:p>
          <a:p>
            <a:pPr lvl="0"/>
            <a:endParaRPr lang="da-DK" noProof="0" dirty="0"/>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Slide Number Placeholder 6"/>
          <p:cNvSpPr>
            <a:spLocks noGrp="1"/>
          </p:cNvSpPr>
          <p:nvPr>
            <p:ph type="sldNum" sz="quarter" idx="12"/>
          </p:nvPr>
        </p:nvSpPr>
        <p:spPr/>
        <p:txBody>
          <a:bodyPr/>
          <a:lstStyle/>
          <a:p>
            <a:fld id="{45D37B1E-C366-494F-A587-962AD9AABC83}" type="slidenum">
              <a:rPr lang="en-GB" smtClean="0"/>
              <a:t>‹nr.›</a:t>
            </a:fld>
            <a:endParaRPr lang="en-GB" dirty="0"/>
          </a:p>
        </p:txBody>
      </p:sp>
      <p:pic>
        <p:nvPicPr>
          <p:cNvPr id="19" name="Billede 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85322" y="0"/>
            <a:ext cx="2642919" cy="1485898"/>
          </a:xfrm>
          <a:prstGeom prst="rect">
            <a:avLst/>
          </a:prstGeom>
          <a:ln w="3175">
            <a:solidFill>
              <a:schemeClr val="accent5"/>
            </a:solidFill>
          </a:ln>
        </p:spPr>
      </p:pic>
      <p:grpSp>
        <p:nvGrpSpPr>
          <p:cNvPr id="18" name="Gruppe 17"/>
          <p:cNvGrpSpPr/>
          <p:nvPr userDrawn="1"/>
        </p:nvGrpSpPr>
        <p:grpSpPr>
          <a:xfrm>
            <a:off x="-2783394" y="3119096"/>
            <a:ext cx="2644131" cy="2405543"/>
            <a:chOff x="-2783394" y="2179188"/>
            <a:chExt cx="2644131" cy="2405543"/>
          </a:xfrm>
        </p:grpSpPr>
        <p:sp>
          <p:nvSpPr>
            <p:cNvPr id="29" name="AutoShape 4"/>
            <p:cNvSpPr>
              <a:spLocks/>
            </p:cNvSpPr>
            <p:nvPr userDrawn="1"/>
          </p:nvSpPr>
          <p:spPr bwMode="gray">
            <a:xfrm>
              <a:off x="-2783394" y="2179188"/>
              <a:ext cx="2637735" cy="2192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spcAft>
                  <a:spcPts val="600"/>
                </a:spcAft>
                <a:defRPr/>
              </a:pPr>
              <a:r>
                <a:rPr lang="da-DK" altLang="da-DK" sz="1000" b="1" noProof="1">
                  <a:solidFill>
                    <a:schemeClr val="tx1">
                      <a:lumMod val="75000"/>
                      <a:lumOff val="25000"/>
                    </a:schemeClr>
                  </a:solidFill>
                  <a:latin typeface="Arial" panose="020B0604020202020204" pitchFamily="34" charset="0"/>
                  <a:cs typeface="Arial" panose="020B0604020202020204" pitchFamily="34" charset="0"/>
                </a:rPr>
                <a:t>To bokse tekst eller grafik</a:t>
              </a:r>
              <a:endParaRPr lang="nb-NO" altLang="da-DK" sz="1000" b="1" noProof="1">
                <a:solidFill>
                  <a:schemeClr val="tx1">
                    <a:lumMod val="75000"/>
                    <a:lumOff val="25000"/>
                  </a:schemeClr>
                </a:solidFill>
                <a:latin typeface="Arial" panose="020B0604020202020204" pitchFamily="34" charset="0"/>
                <a:cs typeface="Arial" panose="020B0604020202020204" pitchFamily="34" charset="0"/>
              </a:endParaRPr>
            </a:p>
            <a:p>
              <a:pPr algn="r">
                <a:spcAft>
                  <a:spcPts val="300"/>
                </a:spcAft>
                <a:defRPr/>
              </a:pP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Tekst og punktopstilling</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Niveau 1=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Underoverskrif</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t</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Klik</a:t>
              </a:r>
              <a:r>
                <a:rPr lang="nb-NO" altLang="da-DK" sz="1000" baseline="0" noProof="1">
                  <a:solidFill>
                    <a:schemeClr val="tx1">
                      <a:lumMod val="75000"/>
                      <a:lumOff val="25000"/>
                    </a:schemeClr>
                  </a:solidFill>
                  <a:latin typeface="Arial" panose="020B0604020202020204" pitchFamily="34" charset="0"/>
                  <a:cs typeface="Arial" panose="020B0604020202020204" pitchFamily="34" charset="0"/>
                </a:rPr>
                <a:t> på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-tasten én gang for at få </a:t>
              </a:r>
            </a:p>
            <a:p>
              <a:pPr algn="r">
                <a:spcAft>
                  <a:spcPts val="300"/>
                </a:spcAf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Niveau 2 = Almindelig tekst </a:t>
              </a:r>
            </a:p>
            <a:p>
              <a:pPr algn="r">
                <a:spcAft>
                  <a:spcPts val="300"/>
                </a:spcAf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Klik på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-tasten</a:t>
              </a:r>
              <a:r>
                <a:rPr lang="nb-NO" altLang="da-DK" sz="1000" baseline="0" noProof="1">
                  <a:solidFill>
                    <a:schemeClr val="tx1">
                      <a:lumMod val="75000"/>
                      <a:lumOff val="25000"/>
                    </a:schemeClr>
                  </a:solidFill>
                  <a:latin typeface="Arial" panose="020B0604020202020204" pitchFamily="34" charset="0"/>
                  <a:cs typeface="Arial" panose="020B0604020202020204" pitchFamily="34" charset="0"/>
                </a:rPr>
                <a:t> én gang til for at få</a:t>
              </a:r>
            </a:p>
            <a:p>
              <a:pPr algn="r">
                <a:spcAft>
                  <a:spcPts val="300"/>
                </a:spcAf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Niveau 3-5</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 = </a:t>
              </a:r>
              <a:r>
                <a:rPr lang="nb-NO" altLang="da-DK" sz="1000" b="0" noProof="1">
                  <a:solidFill>
                    <a:schemeClr val="tx1">
                      <a:lumMod val="75000"/>
                      <a:lumOff val="25000"/>
                    </a:schemeClr>
                  </a:solidFill>
                  <a:latin typeface="Arial" panose="020B0604020202020204" pitchFamily="34" charset="0"/>
                  <a:cs typeface="Arial" panose="020B0604020202020204" pitchFamily="34" charset="0"/>
                </a:rPr>
                <a:t>Punktopstilling</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 </a:t>
              </a:r>
            </a:p>
            <a:p>
              <a:pPr algn="r">
                <a:spcAft>
                  <a:spcPts val="300"/>
                </a:spcAft>
                <a:defRPr/>
              </a:pP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Tryk</a:t>
              </a:r>
              <a:r>
                <a:rPr lang="da-DK" altLang="da-DK" sz="1000" b="1" noProof="1">
                  <a:solidFill>
                    <a:schemeClr val="tx1">
                      <a:lumMod val="75000"/>
                      <a:lumOff val="25000"/>
                    </a:schemeClr>
                  </a:solidFill>
                  <a:latin typeface="Arial" panose="020B0604020202020204" pitchFamily="34" charset="0"/>
                  <a:cs typeface="Arial" panose="020B0604020202020204" pitchFamily="34" charset="0"/>
                </a:rPr>
                <a:t> ENTER </a:t>
              </a: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for ny linje.</a:t>
              </a:r>
              <a:r>
                <a:rPr lang="da-DK" altLang="da-DK" sz="1000" b="0" baseline="0" noProof="1">
                  <a:solidFill>
                    <a:schemeClr val="tx1">
                      <a:lumMod val="75000"/>
                      <a:lumOff val="25000"/>
                    </a:schemeClr>
                  </a:solidFill>
                  <a:latin typeface="Arial" panose="020B0604020202020204" pitchFamily="34" charset="0"/>
                  <a:cs typeface="Arial" panose="020B0604020202020204" pitchFamily="34" charset="0"/>
                </a:rPr>
                <a:t> </a:t>
              </a: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Brug </a:t>
              </a:r>
              <a:r>
                <a:rPr lang="da-DK" altLang="da-DK" sz="1000" b="1" noProof="1">
                  <a:solidFill>
                    <a:schemeClr val="tx1">
                      <a:lumMod val="75000"/>
                      <a:lumOff val="25000"/>
                    </a:schemeClr>
                  </a:solidFill>
                  <a:latin typeface="Arial" panose="020B0604020202020204" pitchFamily="34" charset="0"/>
                  <a:cs typeface="Arial" panose="020B0604020202020204" pitchFamily="34" charset="0"/>
                </a:rPr>
                <a:t>SHIFT+TAB</a:t>
              </a: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-tasterne for at komme tilbage</a:t>
              </a:r>
              <a:endParaRPr lang="nb-NO" altLang="da-DK" sz="1000" b="1" noProof="1">
                <a:solidFill>
                  <a:schemeClr val="tx1">
                    <a:lumMod val="75000"/>
                    <a:lumOff val="25000"/>
                  </a:schemeClr>
                </a:solidFill>
                <a:latin typeface="Arial" panose="020B0604020202020204" pitchFamily="34" charset="0"/>
                <a:cs typeface="Arial" panose="020B0604020202020204" pitchFamily="34" charset="0"/>
              </a:endParaRPr>
            </a:p>
            <a:p>
              <a:pPr algn="r">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Alternativt kan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Forøg og Formindsk listeniveau </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bruges til at hoppe mellem </a:t>
              </a:r>
              <a:br>
                <a:rPr lang="nb-NO" altLang="da-DK" sz="1000" noProof="1">
                  <a:solidFill>
                    <a:schemeClr val="tx1">
                      <a:lumMod val="75000"/>
                      <a:lumOff val="25000"/>
                    </a:schemeClr>
                  </a:solidFill>
                  <a:latin typeface="Arial" panose="020B0604020202020204" pitchFamily="34" charset="0"/>
                  <a:cs typeface="Arial" panose="020B0604020202020204" pitchFamily="34" charset="0"/>
                </a:rPr>
              </a:br>
              <a:r>
                <a:rPr lang="nb-NO" altLang="da-DK" sz="1000" noProof="1">
                  <a:solidFill>
                    <a:schemeClr val="tx1">
                      <a:lumMod val="75000"/>
                      <a:lumOff val="25000"/>
                    </a:schemeClr>
                  </a:solidFill>
                  <a:latin typeface="Arial" panose="020B0604020202020204" pitchFamily="34" charset="0"/>
                  <a:cs typeface="Arial" panose="020B0604020202020204" pitchFamily="34" charset="0"/>
                </a:rPr>
                <a:t>tekst-typografierne</a:t>
              </a:r>
              <a:endParaRPr lang="nb-NO" altLang="da-DK" sz="1000" b="1" noProof="1">
                <a:solidFill>
                  <a:schemeClr val="tx1">
                    <a:lumMod val="75000"/>
                    <a:lumOff val="25000"/>
                  </a:schemeClr>
                </a:solidFill>
                <a:latin typeface="Arial" panose="020B0604020202020204" pitchFamily="34" charset="0"/>
                <a:cs typeface="Arial" panose="020B0604020202020204" pitchFamily="34" charset="0"/>
              </a:endParaRPr>
            </a:p>
          </p:txBody>
        </p:sp>
        <p:grpSp>
          <p:nvGrpSpPr>
            <p:cNvPr id="30" name="Gruppe 3"/>
            <p:cNvGrpSpPr>
              <a:grpSpLocks/>
            </p:cNvGrpSpPr>
            <p:nvPr userDrawn="1"/>
          </p:nvGrpSpPr>
          <p:grpSpPr bwMode="auto">
            <a:xfrm>
              <a:off x="-1066947" y="4384277"/>
              <a:ext cx="419099" cy="196850"/>
              <a:chOff x="2010094" y="2868664"/>
              <a:chExt cx="417987" cy="196850"/>
            </a:xfrm>
          </p:grpSpPr>
          <p:pic>
            <p:nvPicPr>
              <p:cNvPr id="34" name="Billed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10094" y="2868664"/>
                <a:ext cx="41275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 name="Rounded Rectangle 12"/>
              <p:cNvSpPr/>
              <p:nvPr/>
            </p:nvSpPr>
            <p:spPr bwMode="auto">
              <a:xfrm>
                <a:off x="2231753" y="2879777"/>
                <a:ext cx="196328"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nvGrpSpPr>
            <p:cNvPr id="31" name="Gruppe 2"/>
            <p:cNvGrpSpPr>
              <a:grpSpLocks/>
            </p:cNvGrpSpPr>
            <p:nvPr userDrawn="1"/>
          </p:nvGrpSpPr>
          <p:grpSpPr bwMode="auto">
            <a:xfrm>
              <a:off x="-552013" y="4387881"/>
              <a:ext cx="412750" cy="196850"/>
              <a:chOff x="2542276" y="3303503"/>
              <a:chExt cx="413649" cy="196850"/>
            </a:xfrm>
          </p:grpSpPr>
          <p:pic>
            <p:nvPicPr>
              <p:cNvPr id="32" name="Billed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551113" y="3303503"/>
                <a:ext cx="404812"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 name="Rounded Rectangle 12"/>
              <p:cNvSpPr/>
              <p:nvPr/>
            </p:nvSpPr>
            <p:spPr bwMode="auto">
              <a:xfrm>
                <a:off x="2542276" y="3314616"/>
                <a:ext cx="197279"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sp>
        <p:nvSpPr>
          <p:cNvPr id="36"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på slide i venstre side </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br>
              <a:rPr lang="en-GB" sz="1000" noProof="1">
                <a:solidFill>
                  <a:schemeClr val="tx1">
                    <a:lumMod val="75000"/>
                    <a:lumOff val="25000"/>
                  </a:schemeClr>
                </a:solidFill>
                <a:latin typeface="Arial" panose="020B0604020202020204" pitchFamily="34" charset="0"/>
                <a:cs typeface="Arial" panose="020B0604020202020204" pitchFamily="34" charset="0"/>
              </a:rPr>
            </a:br>
            <a:r>
              <a:rPr lang="en-GB" sz="1000" noProof="1">
                <a:solidFill>
                  <a:schemeClr val="tx1">
                    <a:lumMod val="75000"/>
                    <a:lumOff val="25000"/>
                  </a:schemeClr>
                </a:solidFill>
                <a:latin typeface="Arial" panose="020B0604020202020204" pitchFamily="34" charset="0"/>
                <a:cs typeface="Arial" panose="020B0604020202020204" pitchFamily="34" charset="0"/>
              </a:rPr>
              <a:t>fra “drop ned” menuen</a:t>
            </a:r>
          </a:p>
          <a:p>
            <a:pPr algn="r" eaLnBrk="1" hangingPunct="1">
              <a:spcBef>
                <a:spcPts val="0"/>
              </a:spcBef>
              <a:spcAft>
                <a:spcPts val="240"/>
              </a:spcAft>
              <a:defRPr/>
            </a:pPr>
            <a:r>
              <a:rPr lang="en-GB" sz="1000" i="1" noProof="1">
                <a:solidFill>
                  <a:schemeClr val="tx1">
                    <a:lumMod val="75000"/>
                    <a:lumOff val="25000"/>
                  </a:schemeClr>
                </a:solidFill>
                <a:latin typeface="Arial" panose="020B0604020202020204" pitchFamily="34" charset="0"/>
                <a:cs typeface="Arial" panose="020B0604020202020204" pitchFamily="34" charset="0"/>
              </a:rPr>
              <a:t>Alternativt kan du vælge layout direkte 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slide</a:t>
            </a:r>
            <a:r>
              <a:rPr lang="en-GB" sz="1000" i="1" noProof="1">
                <a:solidFill>
                  <a:schemeClr val="tx1">
                    <a:lumMod val="75000"/>
                    <a:lumOff val="25000"/>
                  </a:schemeClr>
                </a:solidFill>
                <a:latin typeface="Arial" panose="020B0604020202020204" pitchFamily="34" charset="0"/>
                <a:cs typeface="Arial" panose="020B0604020202020204" pitchFamily="34" charset="0"/>
              </a:rPr>
              <a:t>, når du laver et nyt slide</a:t>
            </a:r>
          </a:p>
        </p:txBody>
      </p:sp>
      <p:pic>
        <p:nvPicPr>
          <p:cNvPr id="22" name="Billede 2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785321" y="1594215"/>
            <a:ext cx="2642917" cy="1485898"/>
          </a:xfrm>
          <a:prstGeom prst="rect">
            <a:avLst/>
          </a:prstGeom>
          <a:ln w="3175">
            <a:solidFill>
              <a:schemeClr val="accent5"/>
            </a:solidFill>
          </a:ln>
        </p:spPr>
      </p:pic>
    </p:spTree>
    <p:extLst>
      <p:ext uri="{BB962C8B-B14F-4D97-AF65-F5344CB8AC3E}">
        <p14:creationId xmlns:p14="http://schemas.microsoft.com/office/powerpoint/2010/main" val="6461042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o bokse tekst / grafik med kant">
    <p:spTree>
      <p:nvGrpSpPr>
        <p:cNvPr id="1" name=""/>
        <p:cNvGrpSpPr/>
        <p:nvPr/>
      </p:nvGrpSpPr>
      <p:grpSpPr>
        <a:xfrm>
          <a:off x="0" y="0"/>
          <a:ext cx="0" cy="0"/>
          <a:chOff x="0" y="0"/>
          <a:chExt cx="0" cy="0"/>
        </a:xfrm>
      </p:grpSpPr>
      <p:sp>
        <p:nvSpPr>
          <p:cNvPr id="24" name="Grafik"/>
          <p:cNvSpPr>
            <a:spLocks/>
          </p:cNvSpPr>
          <p:nvPr userDrawn="1"/>
        </p:nvSpPr>
        <p:spPr bwMode="auto">
          <a:xfrm>
            <a:off x="0" y="1588"/>
            <a:ext cx="12189600" cy="6859588"/>
          </a:xfrm>
          <a:custGeom>
            <a:avLst/>
            <a:gdLst>
              <a:gd name="T0" fmla="*/ 7677 w 7677"/>
              <a:gd name="T1" fmla="*/ 499 h 4321"/>
              <a:gd name="T2" fmla="*/ 7677 w 7677"/>
              <a:gd name="T3" fmla="*/ 0 h 4321"/>
              <a:gd name="T4" fmla="*/ 0 w 7677"/>
              <a:gd name="T5" fmla="*/ 0 h 4321"/>
              <a:gd name="T6" fmla="*/ 0 w 7677"/>
              <a:gd name="T7" fmla="*/ 499 h 4321"/>
              <a:gd name="T8" fmla="*/ 0 w 7677"/>
              <a:gd name="T9" fmla="*/ 4321 h 4321"/>
              <a:gd name="T10" fmla="*/ 499 w 7677"/>
              <a:gd name="T11" fmla="*/ 4321 h 4321"/>
              <a:gd name="T12" fmla="*/ 499 w 7677"/>
              <a:gd name="T13" fmla="*/ 499 h 4321"/>
              <a:gd name="T14" fmla="*/ 7677 w 7677"/>
              <a:gd name="T15" fmla="*/ 499 h 43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77" h="4321">
                <a:moveTo>
                  <a:pt x="7677" y="499"/>
                </a:moveTo>
                <a:lnTo>
                  <a:pt x="7677" y="0"/>
                </a:lnTo>
                <a:lnTo>
                  <a:pt x="0" y="0"/>
                </a:lnTo>
                <a:lnTo>
                  <a:pt x="0" y="499"/>
                </a:lnTo>
                <a:lnTo>
                  <a:pt x="0" y="4321"/>
                </a:lnTo>
                <a:lnTo>
                  <a:pt x="499" y="4321"/>
                </a:lnTo>
                <a:lnTo>
                  <a:pt x="499" y="499"/>
                </a:lnTo>
                <a:lnTo>
                  <a:pt x="7677" y="499"/>
                </a:lnTo>
                <a:close/>
              </a:path>
            </a:pathLst>
          </a:custGeom>
          <a:solidFill>
            <a:srgbClr val="003B7A"/>
          </a:solidFill>
          <a:ln>
            <a:noFill/>
          </a:ln>
        </p:spPr>
        <p:txBody>
          <a:bodyPr vert="horz" wrap="square" lIns="91440" tIns="45720" rIns="91440" bIns="45720" numCol="1" anchor="t" anchorCtr="0" compatLnSpc="1">
            <a:prstTxWarp prst="textNoShape">
              <a:avLst/>
            </a:prstTxWarp>
          </a:bodyPr>
          <a:lstStyle/>
          <a:p>
            <a:endParaRPr lang="da-DK"/>
          </a:p>
        </p:txBody>
      </p:sp>
      <p:sp>
        <p:nvSpPr>
          <p:cNvPr id="4" name="Pladsholder til dato 3"/>
          <p:cNvSpPr>
            <a:spLocks noGrp="1"/>
          </p:cNvSpPr>
          <p:nvPr>
            <p:ph type="dt" sz="half" idx="10"/>
          </p:nvPr>
        </p:nvSpPr>
        <p:spPr/>
        <p:txBody>
          <a:bodyPr/>
          <a:lstStyle>
            <a:lvl1pPr>
              <a:defRPr>
                <a:solidFill>
                  <a:schemeClr val="bg1"/>
                </a:solidFill>
              </a:defRPr>
            </a:lvl1pPr>
          </a:lstStyle>
          <a:p>
            <a:r>
              <a:rPr lang="da-DK" dirty="0"/>
              <a:t>Indsæt titel</a:t>
            </a:r>
            <a:endParaRPr lang="en-GB" dirty="0"/>
          </a:p>
        </p:txBody>
      </p:sp>
      <p:sp>
        <p:nvSpPr>
          <p:cNvPr id="5" name="Pladsholder til sidefod 4"/>
          <p:cNvSpPr>
            <a:spLocks noGrp="1"/>
          </p:cNvSpPr>
          <p:nvPr>
            <p:ph type="ftr" sz="quarter" idx="11"/>
          </p:nvPr>
        </p:nvSpPr>
        <p:spPr/>
        <p:txBody>
          <a:bodyPr/>
          <a:lstStyle>
            <a:lvl1pPr>
              <a:defRPr>
                <a:solidFill>
                  <a:schemeClr val="bg1"/>
                </a:solidFill>
              </a:defRPr>
            </a:lvl1pPr>
          </a:lstStyle>
          <a:p>
            <a:r>
              <a:rPr lang="da-DK"/>
              <a:t>Indsæt emne</a:t>
            </a:r>
            <a:endParaRPr lang="en-GB" dirty="0"/>
          </a:p>
        </p:txBody>
      </p:sp>
      <p:sp>
        <p:nvSpPr>
          <p:cNvPr id="2" name="Title 1"/>
          <p:cNvSpPr>
            <a:spLocks noGrp="1"/>
          </p:cNvSpPr>
          <p:nvPr>
            <p:ph type="title" hasCustomPrompt="1"/>
          </p:nvPr>
        </p:nvSpPr>
        <p:spPr/>
        <p:txBody>
          <a:bodyPr/>
          <a:lstStyle/>
          <a:p>
            <a:r>
              <a:rPr lang="da-DK" noProof="0" dirty="0"/>
              <a:t>Overskrift i maksimalt to linjer</a:t>
            </a:r>
            <a:endParaRPr lang="en-GB" dirty="0"/>
          </a:p>
        </p:txBody>
      </p:sp>
      <p:sp>
        <p:nvSpPr>
          <p:cNvPr id="3" name="Content Placeholder 2"/>
          <p:cNvSpPr>
            <a:spLocks noGrp="1"/>
          </p:cNvSpPr>
          <p:nvPr>
            <p:ph sz="half" idx="1" hasCustomPrompt="1"/>
          </p:nvPr>
        </p:nvSpPr>
        <p:spPr>
          <a:xfrm>
            <a:off x="1908175" y="1898650"/>
            <a:ext cx="4462463" cy="3790951"/>
          </a:xfrm>
        </p:spPr>
        <p:txBody>
          <a:bodyPr/>
          <a:lstStyle>
            <a:lvl1pPr>
              <a:defRPr/>
            </a:lvl1pPr>
          </a:lstStyle>
          <a:p>
            <a:pPr lvl="0"/>
            <a:r>
              <a:rPr lang="da-DK" noProof="0" dirty="0"/>
              <a:t>Indsæt tekst/punktopstilling eller klik på ikonerne for at indsætte tabel, graf, </a:t>
            </a:r>
            <a:r>
              <a:rPr lang="da-DK" noProof="0" dirty="0" err="1"/>
              <a:t>SmartArt</a:t>
            </a:r>
            <a:r>
              <a:rPr lang="da-DK" noProof="0" dirty="0"/>
              <a:t> eller video, brug andet layout til billede-indsættelse (To bokse tekst og billede m kant)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6" name="Content Placeholder 3"/>
          <p:cNvSpPr>
            <a:spLocks noGrp="1"/>
          </p:cNvSpPr>
          <p:nvPr>
            <p:ph sz="half" idx="2" hasCustomPrompt="1"/>
          </p:nvPr>
        </p:nvSpPr>
        <p:spPr>
          <a:xfrm>
            <a:off x="6567488" y="1898651"/>
            <a:ext cx="4462912" cy="3790800"/>
          </a:xfrm>
        </p:spPr>
        <p:txBody>
          <a:bodyPr/>
          <a:lstStyle>
            <a:lvl1pPr>
              <a:defRPr/>
            </a:lvl1pPr>
          </a:lstStyle>
          <a:p>
            <a:pPr lvl="0"/>
            <a:r>
              <a:rPr lang="da-DK" noProof="0" dirty="0"/>
              <a:t>Indsæt tekst/punktopstilling eller klik på ikonerne for at indsætte tabel, graf, </a:t>
            </a:r>
            <a:r>
              <a:rPr lang="da-DK" noProof="0" dirty="0" err="1"/>
              <a:t>SmartArt</a:t>
            </a:r>
            <a:r>
              <a:rPr lang="da-DK" noProof="0" dirty="0"/>
              <a:t> eller video , brug andet layout til billede-indsættelse (To bokse tekst og billede m kant)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Pladsholder til slidenummer 5"/>
          <p:cNvSpPr>
            <a:spLocks noGrp="1"/>
          </p:cNvSpPr>
          <p:nvPr>
            <p:ph type="sldNum" sz="quarter" idx="12"/>
          </p:nvPr>
        </p:nvSpPr>
        <p:spPr/>
        <p:txBody>
          <a:bodyPr/>
          <a:lstStyle/>
          <a:p>
            <a:fld id="{45D37B1E-C366-494F-A587-962AD9AABC83}" type="slidenum">
              <a:rPr lang="en-GB" smtClean="0"/>
              <a:pPr/>
              <a:t>‹nr.›</a:t>
            </a:fld>
            <a:endParaRPr lang="en-GB" dirty="0"/>
          </a:p>
        </p:txBody>
      </p:sp>
      <p:grpSp>
        <p:nvGrpSpPr>
          <p:cNvPr id="20" name="Gruppe 19"/>
          <p:cNvGrpSpPr/>
          <p:nvPr userDrawn="1"/>
        </p:nvGrpSpPr>
        <p:grpSpPr>
          <a:xfrm>
            <a:off x="-2783394" y="3119096"/>
            <a:ext cx="2644131" cy="2405543"/>
            <a:chOff x="-2783394" y="2179188"/>
            <a:chExt cx="2644131" cy="2405543"/>
          </a:xfrm>
        </p:grpSpPr>
        <p:sp>
          <p:nvSpPr>
            <p:cNvPr id="21" name="AutoShape 4"/>
            <p:cNvSpPr>
              <a:spLocks/>
            </p:cNvSpPr>
            <p:nvPr userDrawn="1"/>
          </p:nvSpPr>
          <p:spPr bwMode="gray">
            <a:xfrm>
              <a:off x="-2783394" y="2179188"/>
              <a:ext cx="2637735" cy="2192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spcAft>
                  <a:spcPts val="600"/>
                </a:spcAft>
                <a:defRPr/>
              </a:pPr>
              <a:r>
                <a:rPr lang="da-DK" altLang="da-DK" sz="1000" b="1" noProof="1">
                  <a:solidFill>
                    <a:schemeClr val="tx1">
                      <a:lumMod val="75000"/>
                      <a:lumOff val="25000"/>
                    </a:schemeClr>
                  </a:solidFill>
                  <a:latin typeface="Arial" panose="020B0604020202020204" pitchFamily="34" charset="0"/>
                  <a:cs typeface="Arial" panose="020B0604020202020204" pitchFamily="34" charset="0"/>
                </a:rPr>
                <a:t>To bokse tekst / grafik med kant</a:t>
              </a:r>
              <a:endParaRPr lang="nb-NO" altLang="da-DK" sz="1000" b="1" noProof="1">
                <a:solidFill>
                  <a:schemeClr val="tx1">
                    <a:lumMod val="75000"/>
                    <a:lumOff val="25000"/>
                  </a:schemeClr>
                </a:solidFill>
                <a:latin typeface="Arial" panose="020B0604020202020204" pitchFamily="34" charset="0"/>
                <a:cs typeface="Arial" panose="020B0604020202020204" pitchFamily="34" charset="0"/>
              </a:endParaRPr>
            </a:p>
            <a:p>
              <a:pPr algn="r">
                <a:spcAft>
                  <a:spcPts val="300"/>
                </a:spcAft>
                <a:defRPr/>
              </a:pP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Tekst og punktopstilling</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Niveau 1=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Underoverskrif</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t</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Klik</a:t>
              </a:r>
              <a:r>
                <a:rPr lang="nb-NO" altLang="da-DK" sz="1000" baseline="0" noProof="1">
                  <a:solidFill>
                    <a:schemeClr val="tx1">
                      <a:lumMod val="75000"/>
                      <a:lumOff val="25000"/>
                    </a:schemeClr>
                  </a:solidFill>
                  <a:latin typeface="Arial" panose="020B0604020202020204" pitchFamily="34" charset="0"/>
                  <a:cs typeface="Arial" panose="020B0604020202020204" pitchFamily="34" charset="0"/>
                </a:rPr>
                <a:t> på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-tasten én gang for at få </a:t>
              </a:r>
            </a:p>
            <a:p>
              <a:pPr algn="r">
                <a:spcAft>
                  <a:spcPts val="300"/>
                </a:spcAf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Niveau 2 = Almindelig tekst </a:t>
              </a:r>
            </a:p>
            <a:p>
              <a:pPr algn="r">
                <a:spcAft>
                  <a:spcPts val="300"/>
                </a:spcAf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Klik på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-tasten</a:t>
              </a:r>
              <a:r>
                <a:rPr lang="nb-NO" altLang="da-DK" sz="1000" baseline="0" noProof="1">
                  <a:solidFill>
                    <a:schemeClr val="tx1">
                      <a:lumMod val="75000"/>
                      <a:lumOff val="25000"/>
                    </a:schemeClr>
                  </a:solidFill>
                  <a:latin typeface="Arial" panose="020B0604020202020204" pitchFamily="34" charset="0"/>
                  <a:cs typeface="Arial" panose="020B0604020202020204" pitchFamily="34" charset="0"/>
                </a:rPr>
                <a:t> én gang til for at få</a:t>
              </a:r>
            </a:p>
            <a:p>
              <a:pPr algn="r">
                <a:spcAft>
                  <a:spcPts val="300"/>
                </a:spcAf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Niveau 3-5</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 = </a:t>
              </a:r>
              <a:r>
                <a:rPr lang="nb-NO" altLang="da-DK" sz="1000" b="0" noProof="1">
                  <a:solidFill>
                    <a:schemeClr val="tx1">
                      <a:lumMod val="75000"/>
                      <a:lumOff val="25000"/>
                    </a:schemeClr>
                  </a:solidFill>
                  <a:latin typeface="Arial" panose="020B0604020202020204" pitchFamily="34" charset="0"/>
                  <a:cs typeface="Arial" panose="020B0604020202020204" pitchFamily="34" charset="0"/>
                </a:rPr>
                <a:t>Punktopstilling</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 </a:t>
              </a:r>
            </a:p>
            <a:p>
              <a:pPr algn="r">
                <a:spcAft>
                  <a:spcPts val="300"/>
                </a:spcAft>
                <a:defRPr/>
              </a:pP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Tryk</a:t>
              </a:r>
              <a:r>
                <a:rPr lang="da-DK" altLang="da-DK" sz="1000" b="1" noProof="1">
                  <a:solidFill>
                    <a:schemeClr val="tx1">
                      <a:lumMod val="75000"/>
                      <a:lumOff val="25000"/>
                    </a:schemeClr>
                  </a:solidFill>
                  <a:latin typeface="Arial" panose="020B0604020202020204" pitchFamily="34" charset="0"/>
                  <a:cs typeface="Arial" panose="020B0604020202020204" pitchFamily="34" charset="0"/>
                </a:rPr>
                <a:t> ENTER </a:t>
              </a: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for ny linje.</a:t>
              </a:r>
              <a:r>
                <a:rPr lang="da-DK" altLang="da-DK" sz="1000" b="0" baseline="0" noProof="1">
                  <a:solidFill>
                    <a:schemeClr val="tx1">
                      <a:lumMod val="75000"/>
                      <a:lumOff val="25000"/>
                    </a:schemeClr>
                  </a:solidFill>
                  <a:latin typeface="Arial" panose="020B0604020202020204" pitchFamily="34" charset="0"/>
                  <a:cs typeface="Arial" panose="020B0604020202020204" pitchFamily="34" charset="0"/>
                </a:rPr>
                <a:t> </a:t>
              </a: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Brug </a:t>
              </a:r>
              <a:r>
                <a:rPr lang="da-DK" altLang="da-DK" sz="1000" b="1" noProof="1">
                  <a:solidFill>
                    <a:schemeClr val="tx1">
                      <a:lumMod val="75000"/>
                      <a:lumOff val="25000"/>
                    </a:schemeClr>
                  </a:solidFill>
                  <a:latin typeface="Arial" panose="020B0604020202020204" pitchFamily="34" charset="0"/>
                  <a:cs typeface="Arial" panose="020B0604020202020204" pitchFamily="34" charset="0"/>
                </a:rPr>
                <a:t>SHIFT+TAB</a:t>
              </a: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-tasterne for at komme tilbage</a:t>
              </a:r>
              <a:endParaRPr lang="nb-NO" altLang="da-DK" sz="1000" b="1" noProof="1">
                <a:solidFill>
                  <a:schemeClr val="tx1">
                    <a:lumMod val="75000"/>
                    <a:lumOff val="25000"/>
                  </a:schemeClr>
                </a:solidFill>
                <a:latin typeface="Arial" panose="020B0604020202020204" pitchFamily="34" charset="0"/>
                <a:cs typeface="Arial" panose="020B0604020202020204" pitchFamily="34" charset="0"/>
              </a:endParaRPr>
            </a:p>
            <a:p>
              <a:pPr algn="r">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Alternativt kan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Forøg og Formindsk listeniveau </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bruges til at hoppe mellem </a:t>
              </a:r>
              <a:br>
                <a:rPr lang="nb-NO" altLang="da-DK" sz="1000" noProof="1">
                  <a:solidFill>
                    <a:schemeClr val="tx1">
                      <a:lumMod val="75000"/>
                      <a:lumOff val="25000"/>
                    </a:schemeClr>
                  </a:solidFill>
                  <a:latin typeface="Arial" panose="020B0604020202020204" pitchFamily="34" charset="0"/>
                  <a:cs typeface="Arial" panose="020B0604020202020204" pitchFamily="34" charset="0"/>
                </a:rPr>
              </a:br>
              <a:r>
                <a:rPr lang="nb-NO" altLang="da-DK" sz="1000" noProof="1">
                  <a:solidFill>
                    <a:schemeClr val="tx1">
                      <a:lumMod val="75000"/>
                      <a:lumOff val="25000"/>
                    </a:schemeClr>
                  </a:solidFill>
                  <a:latin typeface="Arial" panose="020B0604020202020204" pitchFamily="34" charset="0"/>
                  <a:cs typeface="Arial" panose="020B0604020202020204" pitchFamily="34" charset="0"/>
                </a:rPr>
                <a:t>tekst-typografierne</a:t>
              </a:r>
              <a:endParaRPr lang="nb-NO" altLang="da-DK" sz="1000" b="1" noProof="1">
                <a:solidFill>
                  <a:schemeClr val="tx1">
                    <a:lumMod val="75000"/>
                    <a:lumOff val="25000"/>
                  </a:schemeClr>
                </a:solidFill>
                <a:latin typeface="Arial" panose="020B0604020202020204" pitchFamily="34" charset="0"/>
                <a:cs typeface="Arial" panose="020B0604020202020204" pitchFamily="34" charset="0"/>
              </a:endParaRPr>
            </a:p>
          </p:txBody>
        </p:sp>
        <p:grpSp>
          <p:nvGrpSpPr>
            <p:cNvPr id="22" name="Gruppe 3"/>
            <p:cNvGrpSpPr>
              <a:grpSpLocks/>
            </p:cNvGrpSpPr>
            <p:nvPr userDrawn="1"/>
          </p:nvGrpSpPr>
          <p:grpSpPr bwMode="auto">
            <a:xfrm>
              <a:off x="-1066947" y="4384277"/>
              <a:ext cx="419099" cy="196850"/>
              <a:chOff x="2010094" y="2868664"/>
              <a:chExt cx="417987" cy="196850"/>
            </a:xfrm>
          </p:grpSpPr>
          <p:pic>
            <p:nvPicPr>
              <p:cNvPr id="39" name="Billed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10094" y="2868664"/>
                <a:ext cx="41275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 name="Rounded Rectangle 12"/>
              <p:cNvSpPr/>
              <p:nvPr/>
            </p:nvSpPr>
            <p:spPr bwMode="auto">
              <a:xfrm>
                <a:off x="2231753" y="2879777"/>
                <a:ext cx="196328"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nvGrpSpPr>
            <p:cNvPr id="25" name="Gruppe 2"/>
            <p:cNvGrpSpPr>
              <a:grpSpLocks/>
            </p:cNvGrpSpPr>
            <p:nvPr userDrawn="1"/>
          </p:nvGrpSpPr>
          <p:grpSpPr bwMode="auto">
            <a:xfrm>
              <a:off x="-552013" y="4387881"/>
              <a:ext cx="412750" cy="196850"/>
              <a:chOff x="2542276" y="3303503"/>
              <a:chExt cx="413649" cy="196850"/>
            </a:xfrm>
          </p:grpSpPr>
          <p:pic>
            <p:nvPicPr>
              <p:cNvPr id="37" name="Billed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51113" y="3303503"/>
                <a:ext cx="404812"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 name="Rounded Rectangle 12"/>
              <p:cNvSpPr/>
              <p:nvPr/>
            </p:nvSpPr>
            <p:spPr bwMode="auto">
              <a:xfrm>
                <a:off x="2542276" y="3314616"/>
                <a:ext cx="197279"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sp>
        <p:nvSpPr>
          <p:cNvPr id="41"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på slide i venstre side </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br>
              <a:rPr lang="en-GB" sz="1000" noProof="1">
                <a:solidFill>
                  <a:schemeClr val="tx1">
                    <a:lumMod val="75000"/>
                    <a:lumOff val="25000"/>
                  </a:schemeClr>
                </a:solidFill>
                <a:latin typeface="Arial" panose="020B0604020202020204" pitchFamily="34" charset="0"/>
                <a:cs typeface="Arial" panose="020B0604020202020204" pitchFamily="34" charset="0"/>
              </a:rPr>
            </a:br>
            <a:r>
              <a:rPr lang="en-GB" sz="1000" noProof="1">
                <a:solidFill>
                  <a:schemeClr val="tx1">
                    <a:lumMod val="75000"/>
                    <a:lumOff val="25000"/>
                  </a:schemeClr>
                </a:solidFill>
                <a:latin typeface="Arial" panose="020B0604020202020204" pitchFamily="34" charset="0"/>
                <a:cs typeface="Arial" panose="020B0604020202020204" pitchFamily="34" charset="0"/>
              </a:rPr>
              <a:t>fra “drop ned” menuen</a:t>
            </a:r>
          </a:p>
          <a:p>
            <a:pPr algn="r" eaLnBrk="1" hangingPunct="1">
              <a:spcBef>
                <a:spcPts val="0"/>
              </a:spcBef>
              <a:spcAft>
                <a:spcPts val="240"/>
              </a:spcAft>
              <a:defRPr/>
            </a:pPr>
            <a:r>
              <a:rPr lang="en-GB" sz="1000" i="1" noProof="1">
                <a:solidFill>
                  <a:schemeClr val="tx1">
                    <a:lumMod val="75000"/>
                    <a:lumOff val="25000"/>
                  </a:schemeClr>
                </a:solidFill>
                <a:latin typeface="Arial" panose="020B0604020202020204" pitchFamily="34" charset="0"/>
                <a:cs typeface="Arial" panose="020B0604020202020204" pitchFamily="34" charset="0"/>
              </a:rPr>
              <a:t>Alternativt kan du vælge layout direkte 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slide</a:t>
            </a:r>
            <a:r>
              <a:rPr lang="en-GB" sz="1000" i="1" noProof="1">
                <a:solidFill>
                  <a:schemeClr val="tx1">
                    <a:lumMod val="75000"/>
                    <a:lumOff val="25000"/>
                  </a:schemeClr>
                </a:solidFill>
                <a:latin typeface="Arial" panose="020B0604020202020204" pitchFamily="34" charset="0"/>
                <a:cs typeface="Arial" panose="020B0604020202020204" pitchFamily="34" charset="0"/>
              </a:rPr>
              <a:t>, når du laver et nyt slide</a:t>
            </a:r>
          </a:p>
        </p:txBody>
      </p:sp>
      <p:pic>
        <p:nvPicPr>
          <p:cNvPr id="34" name="Logo"/>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95999" y="6047999"/>
            <a:ext cx="689234" cy="417600"/>
          </a:xfrm>
          <a:prstGeom prst="rect">
            <a:avLst/>
          </a:prstGeom>
        </p:spPr>
      </p:pic>
      <p:pic>
        <p:nvPicPr>
          <p:cNvPr id="35" name="Billede 34"/>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785321" y="1594215"/>
            <a:ext cx="2642917" cy="1485897"/>
          </a:xfrm>
          <a:prstGeom prst="rect">
            <a:avLst/>
          </a:prstGeom>
          <a:ln w="3175">
            <a:solidFill>
              <a:schemeClr val="accent5"/>
            </a:solidFill>
          </a:ln>
        </p:spPr>
      </p:pic>
      <p:pic>
        <p:nvPicPr>
          <p:cNvPr id="36" name="Billede 35"/>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2785321" y="0"/>
            <a:ext cx="2642917" cy="1485898"/>
          </a:xfrm>
          <a:prstGeom prst="rect">
            <a:avLst/>
          </a:prstGeom>
          <a:ln w="3175">
            <a:solidFill>
              <a:schemeClr val="accent5"/>
            </a:solidFill>
          </a:ln>
        </p:spPr>
      </p:pic>
    </p:spTree>
    <p:extLst>
      <p:ext uri="{BB962C8B-B14F-4D97-AF65-F5344CB8AC3E}">
        <p14:creationId xmlns:p14="http://schemas.microsoft.com/office/powerpoint/2010/main" val="31005509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o bokse tekst og billede">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da-DK"/>
              <a:t>Indsæt titel</a:t>
            </a:r>
            <a:endParaRPr lang="en-GB" dirty="0"/>
          </a:p>
        </p:txBody>
      </p:sp>
      <p:sp>
        <p:nvSpPr>
          <p:cNvPr id="6" name="Footer Placeholder 5"/>
          <p:cNvSpPr>
            <a:spLocks noGrp="1"/>
          </p:cNvSpPr>
          <p:nvPr>
            <p:ph type="ftr" sz="quarter" idx="11"/>
          </p:nvPr>
        </p:nvSpPr>
        <p:spPr/>
        <p:txBody>
          <a:bodyPr/>
          <a:lstStyle/>
          <a:p>
            <a:r>
              <a:rPr lang="da-DK" dirty="0"/>
              <a:t>Indsæt emne</a:t>
            </a:r>
            <a:endParaRPr lang="en-GB" dirty="0"/>
          </a:p>
        </p:txBody>
      </p:sp>
      <p:sp>
        <p:nvSpPr>
          <p:cNvPr id="7" name="Slide Number Placeholder 6"/>
          <p:cNvSpPr>
            <a:spLocks noGrp="1"/>
          </p:cNvSpPr>
          <p:nvPr>
            <p:ph type="sldNum" sz="quarter" idx="12"/>
          </p:nvPr>
        </p:nvSpPr>
        <p:spPr/>
        <p:txBody>
          <a:bodyPr/>
          <a:lstStyle/>
          <a:p>
            <a:fld id="{45D37B1E-C366-494F-A587-962AD9AABC83}" type="slidenum">
              <a:rPr lang="en-GB" smtClean="0"/>
              <a:t>‹nr.›</a:t>
            </a:fld>
            <a:endParaRPr lang="en-GB" dirty="0"/>
          </a:p>
        </p:txBody>
      </p:sp>
      <p:sp>
        <p:nvSpPr>
          <p:cNvPr id="8" name="Titel 1"/>
          <p:cNvSpPr>
            <a:spLocks noGrp="1"/>
          </p:cNvSpPr>
          <p:nvPr>
            <p:ph type="title" hasCustomPrompt="1"/>
          </p:nvPr>
        </p:nvSpPr>
        <p:spPr/>
        <p:txBody>
          <a:bodyPr/>
          <a:lstStyle/>
          <a:p>
            <a:r>
              <a:rPr lang="da-DK" noProof="0" dirty="0"/>
              <a:t>Overskrift i maksimalt to linjer</a:t>
            </a:r>
            <a:endParaRPr lang="da-DK" dirty="0"/>
          </a:p>
        </p:txBody>
      </p:sp>
      <p:sp>
        <p:nvSpPr>
          <p:cNvPr id="12" name="Pladsholder til billede 2"/>
          <p:cNvSpPr>
            <a:spLocks noGrp="1"/>
          </p:cNvSpPr>
          <p:nvPr>
            <p:ph type="pic" sz="quarter" idx="14"/>
          </p:nvPr>
        </p:nvSpPr>
        <p:spPr>
          <a:xfrm>
            <a:off x="6567488" y="1941513"/>
            <a:ext cx="4462912" cy="3724926"/>
          </a:xfrm>
          <a:solidFill>
            <a:srgbClr val="9B9B9B"/>
          </a:solidFill>
        </p:spPr>
        <p:txBody>
          <a:bodyPr/>
          <a:lstStyle>
            <a:lvl1pPr algn="ctr">
              <a:defRPr b="0">
                <a:solidFill>
                  <a:schemeClr val="bg1"/>
                </a:solidFill>
              </a:defRPr>
            </a:lvl1pPr>
          </a:lstStyle>
          <a:p>
            <a:r>
              <a:rPr lang="da-DK" dirty="0"/>
              <a:t>Klik på ikonet for at tilføje et billede</a:t>
            </a:r>
          </a:p>
        </p:txBody>
      </p:sp>
      <p:sp>
        <p:nvSpPr>
          <p:cNvPr id="10" name="Pladsholder til tekst 3"/>
          <p:cNvSpPr>
            <a:spLocks noGrp="1"/>
          </p:cNvSpPr>
          <p:nvPr>
            <p:ph type="body" sz="quarter" idx="13" hasCustomPrompt="1"/>
          </p:nvPr>
        </p:nvSpPr>
        <p:spPr>
          <a:xfrm>
            <a:off x="1908175" y="1898650"/>
            <a:ext cx="4462463" cy="3790953"/>
          </a:xfrm>
        </p:spPr>
        <p:txBody>
          <a:bodyPr/>
          <a:lstStyle>
            <a:lvl1pPr>
              <a:defRPr baseline="0"/>
            </a:lvl1pPr>
            <a:lvl2pPr>
              <a:defRPr/>
            </a:lvl2pPr>
          </a:lstStyle>
          <a:p>
            <a:pPr lvl="0"/>
            <a:r>
              <a:rPr lang="da-DK" dirty="0"/>
              <a:t>Indsæt tekst eller punktopstilling</a:t>
            </a:r>
          </a:p>
          <a:p>
            <a:pPr lvl="1"/>
            <a:r>
              <a:rPr lang="da-DK" dirty="0"/>
              <a:t>Andet niveau</a:t>
            </a:r>
          </a:p>
          <a:p>
            <a:pPr lvl="2"/>
            <a:r>
              <a:rPr lang="da-DK" dirty="0"/>
              <a:t>Tredje niveau</a:t>
            </a:r>
          </a:p>
          <a:p>
            <a:pPr lvl="3"/>
            <a:r>
              <a:rPr lang="da-DK" dirty="0"/>
              <a:t>Fjerde niveau</a:t>
            </a:r>
          </a:p>
          <a:p>
            <a:pPr lvl="4"/>
            <a:r>
              <a:rPr lang="da-DK" dirty="0"/>
              <a:t>Femte niveau</a:t>
            </a:r>
          </a:p>
        </p:txBody>
      </p:sp>
      <p:pic>
        <p:nvPicPr>
          <p:cNvPr id="38" name="Billede 3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783091" y="0"/>
            <a:ext cx="2638457" cy="1485898"/>
          </a:xfrm>
          <a:prstGeom prst="rect">
            <a:avLst/>
          </a:prstGeom>
          <a:ln w="3175">
            <a:solidFill>
              <a:schemeClr val="accent5"/>
            </a:solidFill>
          </a:ln>
        </p:spPr>
      </p:pic>
      <p:grpSp>
        <p:nvGrpSpPr>
          <p:cNvPr id="22" name="Gruppe 21"/>
          <p:cNvGrpSpPr/>
          <p:nvPr userDrawn="1"/>
        </p:nvGrpSpPr>
        <p:grpSpPr>
          <a:xfrm>
            <a:off x="-2783394" y="1548000"/>
            <a:ext cx="2637735" cy="2220783"/>
            <a:chOff x="-2783394" y="2179188"/>
            <a:chExt cx="2637735" cy="2220783"/>
          </a:xfrm>
        </p:grpSpPr>
        <p:sp>
          <p:nvSpPr>
            <p:cNvPr id="23" name="AutoShape 4"/>
            <p:cNvSpPr>
              <a:spLocks/>
            </p:cNvSpPr>
            <p:nvPr userDrawn="1"/>
          </p:nvSpPr>
          <p:spPr bwMode="gray">
            <a:xfrm>
              <a:off x="-2783394" y="2179188"/>
              <a:ext cx="2637735" cy="2192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spcAft>
                  <a:spcPts val="600"/>
                </a:spcAft>
                <a:defRPr/>
              </a:pPr>
              <a:r>
                <a:rPr lang="da-DK" altLang="da-DK" sz="1000" b="1" noProof="1">
                  <a:solidFill>
                    <a:schemeClr val="tx1">
                      <a:lumMod val="75000"/>
                      <a:lumOff val="25000"/>
                    </a:schemeClr>
                  </a:solidFill>
                  <a:latin typeface="Arial" panose="020B0604020202020204" pitchFamily="34" charset="0"/>
                  <a:cs typeface="Arial" panose="020B0604020202020204" pitchFamily="34" charset="0"/>
                </a:rPr>
                <a:t>To bokse tekst og billede</a:t>
              </a:r>
              <a:endParaRPr lang="nb-NO" altLang="da-DK" sz="1000" b="1" noProof="1">
                <a:solidFill>
                  <a:schemeClr val="tx1">
                    <a:lumMod val="75000"/>
                    <a:lumOff val="25000"/>
                  </a:schemeClr>
                </a:solidFill>
                <a:latin typeface="Arial" panose="020B0604020202020204" pitchFamily="34" charset="0"/>
                <a:cs typeface="Arial" panose="020B0604020202020204" pitchFamily="34" charset="0"/>
              </a:endParaRPr>
            </a:p>
            <a:p>
              <a:pPr algn="r">
                <a:spcAft>
                  <a:spcPts val="300"/>
                </a:spcAft>
                <a:defRPr/>
              </a:pP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Tekst og punktopstilling</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Niveau 1=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Underoverskrif</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t</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Klik</a:t>
              </a:r>
              <a:r>
                <a:rPr lang="nb-NO" altLang="da-DK" sz="1000" baseline="0" noProof="1">
                  <a:solidFill>
                    <a:schemeClr val="tx1">
                      <a:lumMod val="75000"/>
                      <a:lumOff val="25000"/>
                    </a:schemeClr>
                  </a:solidFill>
                  <a:latin typeface="Arial" panose="020B0604020202020204" pitchFamily="34" charset="0"/>
                  <a:cs typeface="Arial" panose="020B0604020202020204" pitchFamily="34" charset="0"/>
                </a:rPr>
                <a:t> på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-tasten én gang for at få </a:t>
              </a:r>
            </a:p>
            <a:p>
              <a:pPr algn="r">
                <a:spcAft>
                  <a:spcPts val="300"/>
                </a:spcAf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Niveau 2 = Almindelig tekst </a:t>
              </a:r>
            </a:p>
            <a:p>
              <a:pPr algn="r">
                <a:spcAft>
                  <a:spcPts val="300"/>
                </a:spcAf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Klik på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-tasten</a:t>
              </a:r>
              <a:r>
                <a:rPr lang="nb-NO" altLang="da-DK" sz="1000" baseline="0" noProof="1">
                  <a:solidFill>
                    <a:schemeClr val="tx1">
                      <a:lumMod val="75000"/>
                      <a:lumOff val="25000"/>
                    </a:schemeClr>
                  </a:solidFill>
                  <a:latin typeface="Arial" panose="020B0604020202020204" pitchFamily="34" charset="0"/>
                  <a:cs typeface="Arial" panose="020B0604020202020204" pitchFamily="34" charset="0"/>
                </a:rPr>
                <a:t> én gang til for at få</a:t>
              </a:r>
            </a:p>
            <a:p>
              <a:pPr algn="r">
                <a:spcAft>
                  <a:spcPts val="300"/>
                </a:spcAf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Niveau 3-5</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 = </a:t>
              </a:r>
              <a:r>
                <a:rPr lang="nb-NO" altLang="da-DK" sz="1000" b="0" noProof="1">
                  <a:solidFill>
                    <a:schemeClr val="tx1">
                      <a:lumMod val="75000"/>
                      <a:lumOff val="25000"/>
                    </a:schemeClr>
                  </a:solidFill>
                  <a:latin typeface="Arial" panose="020B0604020202020204" pitchFamily="34" charset="0"/>
                  <a:cs typeface="Arial" panose="020B0604020202020204" pitchFamily="34" charset="0"/>
                </a:rPr>
                <a:t>Punktopstilling</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 </a:t>
              </a:r>
            </a:p>
            <a:p>
              <a:pPr algn="r">
                <a:spcAft>
                  <a:spcPts val="300"/>
                </a:spcAft>
                <a:defRPr/>
              </a:pP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Tryk</a:t>
              </a:r>
              <a:r>
                <a:rPr lang="da-DK" altLang="da-DK" sz="1000" b="1" noProof="1">
                  <a:solidFill>
                    <a:schemeClr val="tx1">
                      <a:lumMod val="75000"/>
                      <a:lumOff val="25000"/>
                    </a:schemeClr>
                  </a:solidFill>
                  <a:latin typeface="Arial" panose="020B0604020202020204" pitchFamily="34" charset="0"/>
                  <a:cs typeface="Arial" panose="020B0604020202020204" pitchFamily="34" charset="0"/>
                </a:rPr>
                <a:t> ENTER </a:t>
              </a: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for ny linje.</a:t>
              </a:r>
              <a:r>
                <a:rPr lang="da-DK" altLang="da-DK" sz="1000" b="0" baseline="0" noProof="1">
                  <a:solidFill>
                    <a:schemeClr val="tx1">
                      <a:lumMod val="75000"/>
                      <a:lumOff val="25000"/>
                    </a:schemeClr>
                  </a:solidFill>
                  <a:latin typeface="Arial" panose="020B0604020202020204" pitchFamily="34" charset="0"/>
                  <a:cs typeface="Arial" panose="020B0604020202020204" pitchFamily="34" charset="0"/>
                </a:rPr>
                <a:t> </a:t>
              </a: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Brug </a:t>
              </a:r>
              <a:r>
                <a:rPr lang="da-DK" altLang="da-DK" sz="1000" b="1" noProof="1">
                  <a:solidFill>
                    <a:schemeClr val="tx1">
                      <a:lumMod val="75000"/>
                      <a:lumOff val="25000"/>
                    </a:schemeClr>
                  </a:solidFill>
                  <a:latin typeface="Arial" panose="020B0604020202020204" pitchFamily="34" charset="0"/>
                  <a:cs typeface="Arial" panose="020B0604020202020204" pitchFamily="34" charset="0"/>
                </a:rPr>
                <a:t>SHIFT+TAB</a:t>
              </a: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-tasterne for at komme tilbage</a:t>
              </a:r>
              <a:endParaRPr lang="nb-NO" altLang="da-DK" sz="1000" b="1" noProof="1">
                <a:solidFill>
                  <a:schemeClr val="tx1">
                    <a:lumMod val="75000"/>
                    <a:lumOff val="25000"/>
                  </a:schemeClr>
                </a:solidFill>
                <a:latin typeface="Arial" panose="020B0604020202020204" pitchFamily="34" charset="0"/>
                <a:cs typeface="Arial" panose="020B0604020202020204" pitchFamily="34" charset="0"/>
              </a:endParaRPr>
            </a:p>
            <a:p>
              <a:pPr algn="r">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Alternativt kan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Forøg og Formindsk listeniveau </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bruges til at hoppe mellem </a:t>
              </a:r>
              <a:br>
                <a:rPr lang="nb-NO" altLang="da-DK" sz="1000" noProof="1">
                  <a:solidFill>
                    <a:schemeClr val="tx1">
                      <a:lumMod val="75000"/>
                      <a:lumOff val="25000"/>
                    </a:schemeClr>
                  </a:solidFill>
                  <a:latin typeface="Arial" panose="020B0604020202020204" pitchFamily="34" charset="0"/>
                  <a:cs typeface="Arial" panose="020B0604020202020204" pitchFamily="34" charset="0"/>
                </a:rPr>
              </a:br>
              <a:r>
                <a:rPr lang="nb-NO" altLang="da-DK" sz="1000" noProof="1">
                  <a:solidFill>
                    <a:schemeClr val="tx1">
                      <a:lumMod val="75000"/>
                      <a:lumOff val="25000"/>
                    </a:schemeClr>
                  </a:solidFill>
                  <a:latin typeface="Arial" panose="020B0604020202020204" pitchFamily="34" charset="0"/>
                  <a:cs typeface="Arial" panose="020B0604020202020204" pitchFamily="34" charset="0"/>
                </a:rPr>
                <a:t>tekst-typografierne</a:t>
              </a:r>
              <a:endParaRPr lang="nb-NO" altLang="da-DK" sz="1000" b="1" noProof="1">
                <a:solidFill>
                  <a:schemeClr val="tx1">
                    <a:lumMod val="75000"/>
                    <a:lumOff val="25000"/>
                  </a:schemeClr>
                </a:solidFill>
                <a:latin typeface="Arial" panose="020B0604020202020204" pitchFamily="34" charset="0"/>
                <a:cs typeface="Arial" panose="020B0604020202020204" pitchFamily="34" charset="0"/>
              </a:endParaRPr>
            </a:p>
          </p:txBody>
        </p:sp>
        <p:grpSp>
          <p:nvGrpSpPr>
            <p:cNvPr id="24" name="Gruppe 3"/>
            <p:cNvGrpSpPr>
              <a:grpSpLocks/>
            </p:cNvGrpSpPr>
            <p:nvPr userDrawn="1"/>
          </p:nvGrpSpPr>
          <p:grpSpPr bwMode="auto">
            <a:xfrm>
              <a:off x="-2180364" y="4199517"/>
              <a:ext cx="419099" cy="196850"/>
              <a:chOff x="899631" y="2683904"/>
              <a:chExt cx="417987" cy="196850"/>
            </a:xfrm>
          </p:grpSpPr>
          <p:pic>
            <p:nvPicPr>
              <p:cNvPr id="40" name="Billed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99631" y="2683904"/>
                <a:ext cx="41275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 name="Rounded Rectangle 12"/>
              <p:cNvSpPr/>
              <p:nvPr/>
            </p:nvSpPr>
            <p:spPr bwMode="auto">
              <a:xfrm>
                <a:off x="1121290" y="2695017"/>
                <a:ext cx="196328"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nvGrpSpPr>
            <p:cNvPr id="25" name="Gruppe 2"/>
            <p:cNvGrpSpPr>
              <a:grpSpLocks/>
            </p:cNvGrpSpPr>
            <p:nvPr userDrawn="1"/>
          </p:nvGrpSpPr>
          <p:grpSpPr bwMode="auto">
            <a:xfrm>
              <a:off x="-1665430" y="4203121"/>
              <a:ext cx="412750" cy="196850"/>
              <a:chOff x="1426434" y="3118743"/>
              <a:chExt cx="413649" cy="196850"/>
            </a:xfrm>
          </p:grpSpPr>
          <p:pic>
            <p:nvPicPr>
              <p:cNvPr id="26" name="Billed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435271" y="3118743"/>
                <a:ext cx="404812"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 name="Rounded Rectangle 12"/>
              <p:cNvSpPr/>
              <p:nvPr/>
            </p:nvSpPr>
            <p:spPr bwMode="auto">
              <a:xfrm>
                <a:off x="1426434" y="3129856"/>
                <a:ext cx="197279"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grpSp>
        <p:nvGrpSpPr>
          <p:cNvPr id="42" name="Gruppe 41"/>
          <p:cNvGrpSpPr/>
          <p:nvPr userDrawn="1"/>
        </p:nvGrpSpPr>
        <p:grpSpPr>
          <a:xfrm>
            <a:off x="-2781153" y="3798092"/>
            <a:ext cx="2641303" cy="2091399"/>
            <a:chOff x="-2748102" y="1898650"/>
            <a:chExt cx="2641303" cy="2091399"/>
          </a:xfrm>
        </p:grpSpPr>
        <p:sp>
          <p:nvSpPr>
            <p:cNvPr id="43" name="TextBox 5"/>
            <p:cNvSpPr txBox="1">
              <a:spLocks noChangeArrowheads="1"/>
            </p:cNvSpPr>
            <p:nvPr userDrawn="1"/>
          </p:nvSpPr>
          <p:spPr bwMode="auto">
            <a:xfrm>
              <a:off x="-2748102" y="1898650"/>
              <a:ext cx="2641303" cy="1705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300"/>
                </a:spcAft>
                <a:defRPr/>
              </a:pPr>
              <a:r>
                <a:rPr lang="da-DK" sz="1000" b="1" noProof="1">
                  <a:solidFill>
                    <a:schemeClr val="tx1">
                      <a:lumMod val="75000"/>
                      <a:lumOff val="25000"/>
                    </a:schemeClr>
                  </a:solidFill>
                </a:rPr>
                <a:t>Indsæt baggrundsbillede</a:t>
              </a:r>
            </a:p>
            <a:p>
              <a:pPr algn="r" eaLnBrk="1" hangingPunct="1">
                <a:spcBef>
                  <a:spcPts val="0"/>
                </a:spcBef>
                <a:spcAft>
                  <a:spcPts val="240"/>
                </a:spcAft>
                <a:defRPr/>
              </a:pPr>
              <a:r>
                <a:rPr lang="da-DK" sz="1000" b="1" noProof="1">
                  <a:solidFill>
                    <a:schemeClr val="tx1">
                      <a:lumMod val="75000"/>
                      <a:lumOff val="25000"/>
                    </a:schemeClr>
                  </a:solidFill>
                </a:rPr>
                <a:t>1.</a:t>
              </a:r>
              <a:r>
                <a:rPr lang="da-DK" sz="1000" noProof="1">
                  <a:solidFill>
                    <a:schemeClr val="tx1">
                      <a:lumMod val="75000"/>
                      <a:lumOff val="25000"/>
                    </a:schemeClr>
                  </a:solidFill>
                </a:rPr>
                <a:t> Klik på den grå baggrund</a:t>
              </a:r>
            </a:p>
            <a:p>
              <a:pPr algn="r" eaLnBrk="1" hangingPunct="1">
                <a:spcBef>
                  <a:spcPts val="0"/>
                </a:spcBef>
                <a:spcAft>
                  <a:spcPts val="240"/>
                </a:spcAft>
                <a:defRPr/>
              </a:pPr>
              <a:r>
                <a:rPr lang="da-DK" sz="1000" b="1" noProof="1">
                  <a:solidFill>
                    <a:schemeClr val="tx1">
                      <a:lumMod val="75000"/>
                      <a:lumOff val="25000"/>
                    </a:schemeClr>
                  </a:solidFill>
                </a:rPr>
                <a:t>2. </a:t>
              </a:r>
              <a:r>
                <a:rPr lang="da-DK" sz="1000" b="0" noProof="1">
                  <a:solidFill>
                    <a:schemeClr val="tx1">
                      <a:lumMod val="75000"/>
                      <a:lumOff val="25000"/>
                    </a:schemeClr>
                  </a:solidFill>
                </a:rPr>
                <a:t>Klik på fanen </a:t>
              </a:r>
              <a:r>
                <a:rPr lang="da-DK" sz="1000" b="1" noProof="1">
                  <a:solidFill>
                    <a:schemeClr val="tx1">
                      <a:lumMod val="75000"/>
                      <a:lumOff val="25000"/>
                    </a:schemeClr>
                  </a:solidFill>
                </a:rPr>
                <a:t>INDSÆT</a:t>
              </a:r>
              <a:r>
                <a:rPr lang="da-DK" sz="1000" b="0" noProof="1">
                  <a:solidFill>
                    <a:schemeClr val="tx1">
                      <a:lumMod val="75000"/>
                      <a:lumOff val="25000"/>
                    </a:schemeClr>
                  </a:solidFill>
                </a:rPr>
                <a:t> og </a:t>
              </a:r>
              <a:br>
                <a:rPr lang="da-DK" sz="1000" b="0" noProof="1">
                  <a:solidFill>
                    <a:schemeClr val="tx1">
                      <a:lumMod val="75000"/>
                      <a:lumOff val="25000"/>
                    </a:schemeClr>
                  </a:solidFill>
                </a:rPr>
              </a:br>
              <a:r>
                <a:rPr lang="da-DK" sz="1000" b="0" noProof="1">
                  <a:solidFill>
                    <a:schemeClr val="tx1">
                      <a:lumMod val="75000"/>
                      <a:lumOff val="25000"/>
                    </a:schemeClr>
                  </a:solidFill>
                </a:rPr>
                <a:t>klik på knappen Billeder </a:t>
              </a:r>
            </a:p>
            <a:p>
              <a:pPr algn="r" eaLnBrk="1" hangingPunct="1">
                <a:spcBef>
                  <a:spcPts val="0"/>
                </a:spcBef>
                <a:spcAft>
                  <a:spcPts val="240"/>
                </a:spcAft>
                <a:defRPr/>
              </a:pPr>
              <a:r>
                <a:rPr lang="da-DK" sz="1000" b="1" noProof="1">
                  <a:solidFill>
                    <a:schemeClr val="tx1">
                      <a:lumMod val="75000"/>
                      <a:lumOff val="25000"/>
                    </a:schemeClr>
                  </a:solidFill>
                </a:rPr>
                <a:t>3. </a:t>
              </a:r>
              <a:r>
                <a:rPr lang="da-DK" sz="1000" b="0" noProof="1">
                  <a:solidFill>
                    <a:schemeClr val="tx1">
                      <a:lumMod val="75000"/>
                      <a:lumOff val="25000"/>
                    </a:schemeClr>
                  </a:solidFill>
                </a:rPr>
                <a:t>Find ønsket</a:t>
              </a:r>
              <a:r>
                <a:rPr lang="da-DK" sz="1000" b="0" baseline="0" noProof="1">
                  <a:solidFill>
                    <a:schemeClr val="tx1">
                      <a:lumMod val="75000"/>
                      <a:lumOff val="25000"/>
                    </a:schemeClr>
                  </a:solidFill>
                </a:rPr>
                <a:t> billede og klik </a:t>
              </a:r>
              <a:r>
                <a:rPr lang="da-DK" sz="1000" b="1" baseline="0" noProof="1">
                  <a:solidFill>
                    <a:schemeClr val="tx1">
                      <a:lumMod val="75000"/>
                      <a:lumOff val="25000"/>
                    </a:schemeClr>
                  </a:solidFill>
                </a:rPr>
                <a:t>Indsæt</a:t>
              </a:r>
            </a:p>
            <a:p>
              <a:pPr algn="r" eaLnBrk="1" hangingPunct="1">
                <a:spcBef>
                  <a:spcPts val="0"/>
                </a:spcBef>
                <a:spcAft>
                  <a:spcPts val="240"/>
                </a:spcAft>
                <a:buFontTx/>
                <a:buNone/>
                <a:defRPr/>
              </a:pPr>
              <a:r>
                <a:rPr lang="da-DK" sz="1000" noProof="1">
                  <a:solidFill>
                    <a:schemeClr val="tx1">
                      <a:lumMod val="75000"/>
                      <a:lumOff val="25000"/>
                    </a:schemeClr>
                  </a:solidFill>
                </a:rPr>
                <a:t>4. Klik </a:t>
              </a:r>
              <a:r>
                <a:rPr lang="da-DK" sz="1000" b="1" noProof="1">
                  <a:solidFill>
                    <a:schemeClr val="tx1">
                      <a:lumMod val="75000"/>
                      <a:lumOff val="25000"/>
                    </a:schemeClr>
                  </a:solidFill>
                </a:rPr>
                <a:t>Beskær </a:t>
              </a:r>
              <a:r>
                <a:rPr lang="da-DK" sz="1000" noProof="1">
                  <a:solidFill>
                    <a:schemeClr val="tx1">
                      <a:lumMod val="75000"/>
                      <a:lumOff val="25000"/>
                    </a:schemeClr>
                  </a:solidFill>
                </a:rPr>
                <a:t>for at ændre</a:t>
              </a:r>
              <a:br>
                <a:rPr lang="da-DK" sz="1000" noProof="1">
                  <a:solidFill>
                    <a:schemeClr val="tx1">
                      <a:lumMod val="75000"/>
                      <a:lumOff val="25000"/>
                    </a:schemeClr>
                  </a:solidFill>
                </a:rPr>
              </a:br>
              <a:r>
                <a:rPr lang="da-DK" sz="1000" noProof="1">
                  <a:solidFill>
                    <a:schemeClr val="tx1">
                      <a:lumMod val="75000"/>
                      <a:lumOff val="25000"/>
                    </a:schemeClr>
                  </a:solidFill>
                </a:rPr>
                <a:t>billedets fokus/størrelse</a:t>
              </a:r>
            </a:p>
            <a:p>
              <a:pPr algn="r" eaLnBrk="1" hangingPunct="1">
                <a:spcBef>
                  <a:spcPct val="0"/>
                </a:spcBef>
                <a:spcAft>
                  <a:spcPts val="240"/>
                </a:spcAft>
                <a:buFontTx/>
                <a:buNone/>
                <a:defRPr/>
              </a:pPr>
              <a:r>
                <a:rPr lang="da-DK" altLang="da-DK" sz="1000" b="1" noProof="1">
                  <a:solidFill>
                    <a:schemeClr val="tx1">
                      <a:lumMod val="75000"/>
                      <a:lumOff val="25000"/>
                    </a:schemeClr>
                  </a:solidFill>
                  <a:cs typeface="Arial" pitchFamily="34" charset="0"/>
                </a:rPr>
                <a:t>5. </a:t>
              </a:r>
              <a:r>
                <a:rPr lang="da-DK" altLang="da-DK" sz="1000" noProof="1">
                  <a:solidFill>
                    <a:schemeClr val="tx1">
                      <a:lumMod val="75000"/>
                      <a:lumOff val="25000"/>
                    </a:schemeClr>
                  </a:solidFill>
                  <a:cs typeface="Arial" pitchFamily="34" charset="0"/>
                </a:rPr>
                <a:t>Ønsker du at skalere billedet, </a:t>
              </a:r>
              <a:br>
                <a:rPr lang="da-DK" altLang="da-DK" sz="1000" noProof="1">
                  <a:solidFill>
                    <a:schemeClr val="tx1">
                      <a:lumMod val="75000"/>
                      <a:lumOff val="25000"/>
                    </a:schemeClr>
                  </a:solidFill>
                  <a:cs typeface="Arial" pitchFamily="34" charset="0"/>
                </a:rPr>
              </a:br>
              <a:r>
                <a:rPr lang="da-DK" altLang="da-DK" sz="1000" noProof="1">
                  <a:solidFill>
                    <a:schemeClr val="tx1">
                      <a:lumMod val="75000"/>
                      <a:lumOff val="25000"/>
                    </a:schemeClr>
                  </a:solidFill>
                  <a:cs typeface="Arial" pitchFamily="34" charset="0"/>
                </a:rPr>
                <a:t>så hold </a:t>
              </a:r>
              <a:r>
                <a:rPr lang="da-DK" altLang="da-DK" sz="1000" b="1" noProof="1">
                  <a:solidFill>
                    <a:schemeClr val="tx1">
                      <a:lumMod val="75000"/>
                      <a:lumOff val="25000"/>
                    </a:schemeClr>
                  </a:solidFill>
                  <a:cs typeface="Arial" pitchFamily="34" charset="0"/>
                </a:rPr>
                <a:t>SHIFT</a:t>
              </a:r>
              <a:r>
                <a:rPr lang="da-DK" altLang="da-DK" sz="1000" noProof="1">
                  <a:solidFill>
                    <a:schemeClr val="tx1">
                      <a:lumMod val="75000"/>
                      <a:lumOff val="25000"/>
                    </a:schemeClr>
                  </a:solidFill>
                  <a:cs typeface="Arial" pitchFamily="34" charset="0"/>
                </a:rPr>
                <a:t>-knappen nede, mens </a:t>
              </a:r>
              <a:br>
                <a:rPr lang="da-DK" altLang="da-DK" sz="1000" noProof="1">
                  <a:solidFill>
                    <a:schemeClr val="tx1">
                      <a:lumMod val="75000"/>
                      <a:lumOff val="25000"/>
                    </a:schemeClr>
                  </a:solidFill>
                  <a:cs typeface="Arial" pitchFamily="34" charset="0"/>
                </a:rPr>
              </a:br>
              <a:r>
                <a:rPr lang="da-DK" altLang="da-DK" sz="1000" noProof="1">
                  <a:solidFill>
                    <a:schemeClr val="tx1">
                      <a:lumMod val="75000"/>
                      <a:lumOff val="25000"/>
                    </a:schemeClr>
                  </a:solidFill>
                  <a:cs typeface="Arial" pitchFamily="34" charset="0"/>
                </a:rPr>
                <a:t>der trækkes i billedets hjørner  </a:t>
              </a:r>
            </a:p>
          </p:txBody>
        </p:sp>
        <p:grpSp>
          <p:nvGrpSpPr>
            <p:cNvPr id="44" name="Gruppe 57"/>
            <p:cNvGrpSpPr>
              <a:grpSpLocks/>
            </p:cNvGrpSpPr>
            <p:nvPr/>
          </p:nvGrpSpPr>
          <p:grpSpPr bwMode="auto">
            <a:xfrm>
              <a:off x="-454060" y="3593903"/>
              <a:ext cx="330033" cy="396146"/>
              <a:chOff x="1018031" y="5113037"/>
              <a:chExt cx="373412" cy="448177"/>
            </a:xfrm>
          </p:grpSpPr>
          <p:pic>
            <p:nvPicPr>
              <p:cNvPr id="46" name="Billede 58"/>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018031" y="5134460"/>
                <a:ext cx="373412" cy="426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 name="Rounded Rectangle 25"/>
              <p:cNvSpPr/>
              <p:nvPr/>
            </p:nvSpPr>
            <p:spPr bwMode="auto">
              <a:xfrm>
                <a:off x="1023497" y="5113037"/>
                <a:ext cx="210151" cy="172417"/>
              </a:xfrm>
              <a:prstGeom prst="roundRect">
                <a:avLst/>
              </a:prstGeom>
              <a:noFill/>
              <a:ln w="19050">
                <a:solidFill>
                  <a:srgbClr val="E31E3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a-DK" sz="2000" noProof="1"/>
              </a:p>
            </p:txBody>
          </p:sp>
        </p:grpSp>
        <p:pic>
          <p:nvPicPr>
            <p:cNvPr id="45" name="Billede 56"/>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2046164" y="2756287"/>
              <a:ext cx="373380" cy="32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8"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på slide i venstre side </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br>
              <a:rPr lang="en-GB" sz="1000" noProof="1">
                <a:solidFill>
                  <a:schemeClr val="tx1">
                    <a:lumMod val="75000"/>
                    <a:lumOff val="25000"/>
                  </a:schemeClr>
                </a:solidFill>
                <a:latin typeface="Arial" panose="020B0604020202020204" pitchFamily="34" charset="0"/>
                <a:cs typeface="Arial" panose="020B0604020202020204" pitchFamily="34" charset="0"/>
              </a:rPr>
            </a:br>
            <a:r>
              <a:rPr lang="en-GB" sz="1000" noProof="1">
                <a:solidFill>
                  <a:schemeClr val="tx1">
                    <a:lumMod val="75000"/>
                    <a:lumOff val="25000"/>
                  </a:schemeClr>
                </a:solidFill>
                <a:latin typeface="Arial" panose="020B0604020202020204" pitchFamily="34" charset="0"/>
                <a:cs typeface="Arial" panose="020B0604020202020204" pitchFamily="34" charset="0"/>
              </a:rPr>
              <a:t>fra “drop ned” menuen</a:t>
            </a:r>
          </a:p>
          <a:p>
            <a:pPr algn="r" eaLnBrk="1" hangingPunct="1">
              <a:spcBef>
                <a:spcPts val="0"/>
              </a:spcBef>
              <a:spcAft>
                <a:spcPts val="240"/>
              </a:spcAft>
              <a:defRPr/>
            </a:pPr>
            <a:r>
              <a:rPr lang="en-GB" sz="1000" i="1" noProof="1">
                <a:solidFill>
                  <a:schemeClr val="tx1">
                    <a:lumMod val="75000"/>
                    <a:lumOff val="25000"/>
                  </a:schemeClr>
                </a:solidFill>
                <a:latin typeface="Arial" panose="020B0604020202020204" pitchFamily="34" charset="0"/>
                <a:cs typeface="Arial" panose="020B0604020202020204" pitchFamily="34" charset="0"/>
              </a:rPr>
              <a:t>Alternativt kan du vælge layout direkte 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slide</a:t>
            </a:r>
            <a:r>
              <a:rPr lang="en-GB" sz="1000" i="1" noProof="1">
                <a:solidFill>
                  <a:schemeClr val="tx1">
                    <a:lumMod val="75000"/>
                    <a:lumOff val="25000"/>
                  </a:schemeClr>
                </a:solidFill>
                <a:latin typeface="Arial" panose="020B0604020202020204" pitchFamily="34" charset="0"/>
                <a:cs typeface="Arial" panose="020B0604020202020204" pitchFamily="34" charset="0"/>
              </a:rPr>
              <a:t>, når du laver et nyt slide</a:t>
            </a:r>
          </a:p>
        </p:txBody>
      </p:sp>
    </p:spTree>
    <p:extLst>
      <p:ext uri="{BB962C8B-B14F-4D97-AF65-F5344CB8AC3E}">
        <p14:creationId xmlns:p14="http://schemas.microsoft.com/office/powerpoint/2010/main" val="36547005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o bokse tekst og billede m kant">
    <p:spTree>
      <p:nvGrpSpPr>
        <p:cNvPr id="1" name=""/>
        <p:cNvGrpSpPr/>
        <p:nvPr/>
      </p:nvGrpSpPr>
      <p:grpSpPr>
        <a:xfrm>
          <a:off x="0" y="0"/>
          <a:ext cx="0" cy="0"/>
          <a:chOff x="0" y="0"/>
          <a:chExt cx="0" cy="0"/>
        </a:xfrm>
      </p:grpSpPr>
      <p:sp>
        <p:nvSpPr>
          <p:cNvPr id="29" name="Grafik"/>
          <p:cNvSpPr>
            <a:spLocks/>
          </p:cNvSpPr>
          <p:nvPr userDrawn="1"/>
        </p:nvSpPr>
        <p:spPr bwMode="auto">
          <a:xfrm>
            <a:off x="0" y="1588"/>
            <a:ext cx="12189600" cy="6859588"/>
          </a:xfrm>
          <a:custGeom>
            <a:avLst/>
            <a:gdLst>
              <a:gd name="T0" fmla="*/ 7677 w 7677"/>
              <a:gd name="T1" fmla="*/ 499 h 4321"/>
              <a:gd name="T2" fmla="*/ 7677 w 7677"/>
              <a:gd name="T3" fmla="*/ 0 h 4321"/>
              <a:gd name="T4" fmla="*/ 0 w 7677"/>
              <a:gd name="T5" fmla="*/ 0 h 4321"/>
              <a:gd name="T6" fmla="*/ 0 w 7677"/>
              <a:gd name="T7" fmla="*/ 499 h 4321"/>
              <a:gd name="T8" fmla="*/ 0 w 7677"/>
              <a:gd name="T9" fmla="*/ 4321 h 4321"/>
              <a:gd name="T10" fmla="*/ 499 w 7677"/>
              <a:gd name="T11" fmla="*/ 4321 h 4321"/>
              <a:gd name="T12" fmla="*/ 499 w 7677"/>
              <a:gd name="T13" fmla="*/ 499 h 4321"/>
              <a:gd name="T14" fmla="*/ 7677 w 7677"/>
              <a:gd name="T15" fmla="*/ 499 h 43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77" h="4321">
                <a:moveTo>
                  <a:pt x="7677" y="499"/>
                </a:moveTo>
                <a:lnTo>
                  <a:pt x="7677" y="0"/>
                </a:lnTo>
                <a:lnTo>
                  <a:pt x="0" y="0"/>
                </a:lnTo>
                <a:lnTo>
                  <a:pt x="0" y="499"/>
                </a:lnTo>
                <a:lnTo>
                  <a:pt x="0" y="4321"/>
                </a:lnTo>
                <a:lnTo>
                  <a:pt x="499" y="4321"/>
                </a:lnTo>
                <a:lnTo>
                  <a:pt x="499" y="499"/>
                </a:lnTo>
                <a:lnTo>
                  <a:pt x="7677" y="499"/>
                </a:lnTo>
                <a:close/>
              </a:path>
            </a:pathLst>
          </a:custGeom>
          <a:solidFill>
            <a:srgbClr val="003B7A"/>
          </a:solidFill>
          <a:ln>
            <a:noFill/>
          </a:ln>
        </p:spPr>
        <p:txBody>
          <a:bodyPr vert="horz" wrap="square" lIns="91440" tIns="45720" rIns="91440" bIns="45720" numCol="1" anchor="t" anchorCtr="0" compatLnSpc="1">
            <a:prstTxWarp prst="textNoShape">
              <a:avLst/>
            </a:prstTxWarp>
          </a:bodyPr>
          <a:lstStyle/>
          <a:p>
            <a:endParaRPr lang="da-DK"/>
          </a:p>
        </p:txBody>
      </p:sp>
      <p:sp>
        <p:nvSpPr>
          <p:cNvPr id="2" name="Pladsholder til dato 1"/>
          <p:cNvSpPr>
            <a:spLocks noGrp="1"/>
          </p:cNvSpPr>
          <p:nvPr>
            <p:ph type="dt" sz="half" idx="15"/>
          </p:nvPr>
        </p:nvSpPr>
        <p:spPr/>
        <p:txBody>
          <a:bodyPr/>
          <a:lstStyle>
            <a:lvl1pPr>
              <a:defRPr>
                <a:solidFill>
                  <a:schemeClr val="bg1"/>
                </a:solidFill>
              </a:defRPr>
            </a:lvl1pPr>
          </a:lstStyle>
          <a:p>
            <a:r>
              <a:rPr lang="da-DK" dirty="0"/>
              <a:t>Indsæt titel</a:t>
            </a:r>
            <a:endParaRPr lang="en-GB" dirty="0"/>
          </a:p>
        </p:txBody>
      </p:sp>
      <p:sp>
        <p:nvSpPr>
          <p:cNvPr id="3" name="Pladsholder til sidefod 2"/>
          <p:cNvSpPr>
            <a:spLocks noGrp="1"/>
          </p:cNvSpPr>
          <p:nvPr>
            <p:ph type="ftr" sz="quarter" idx="16"/>
          </p:nvPr>
        </p:nvSpPr>
        <p:spPr/>
        <p:txBody>
          <a:bodyPr/>
          <a:lstStyle>
            <a:lvl1pPr>
              <a:defRPr>
                <a:solidFill>
                  <a:schemeClr val="bg1"/>
                </a:solidFill>
              </a:defRPr>
            </a:lvl1pPr>
          </a:lstStyle>
          <a:p>
            <a:r>
              <a:rPr lang="da-DK"/>
              <a:t>Indsæt emne</a:t>
            </a:r>
            <a:endParaRPr lang="en-GB" dirty="0"/>
          </a:p>
        </p:txBody>
      </p:sp>
      <p:sp>
        <p:nvSpPr>
          <p:cNvPr id="8" name="Titel 1"/>
          <p:cNvSpPr>
            <a:spLocks noGrp="1"/>
          </p:cNvSpPr>
          <p:nvPr>
            <p:ph type="title" hasCustomPrompt="1"/>
          </p:nvPr>
        </p:nvSpPr>
        <p:spPr/>
        <p:txBody>
          <a:bodyPr/>
          <a:lstStyle/>
          <a:p>
            <a:r>
              <a:rPr lang="da-DK" noProof="0" dirty="0"/>
              <a:t>Overskrift i maksimalt to linjer</a:t>
            </a:r>
            <a:endParaRPr lang="da-DK" dirty="0"/>
          </a:p>
        </p:txBody>
      </p:sp>
      <p:sp>
        <p:nvSpPr>
          <p:cNvPr id="12" name="Pladsholder til billede 2"/>
          <p:cNvSpPr>
            <a:spLocks noGrp="1"/>
          </p:cNvSpPr>
          <p:nvPr>
            <p:ph type="pic" sz="quarter" idx="14"/>
          </p:nvPr>
        </p:nvSpPr>
        <p:spPr>
          <a:xfrm>
            <a:off x="6566399" y="1941513"/>
            <a:ext cx="4464000" cy="3724925"/>
          </a:xfrm>
          <a:solidFill>
            <a:srgbClr val="9B9B9B"/>
          </a:solidFill>
        </p:spPr>
        <p:txBody>
          <a:bodyPr/>
          <a:lstStyle>
            <a:lvl1pPr algn="ctr">
              <a:defRPr b="0">
                <a:solidFill>
                  <a:schemeClr val="bg1"/>
                </a:solidFill>
              </a:defRPr>
            </a:lvl1pPr>
          </a:lstStyle>
          <a:p>
            <a:r>
              <a:rPr lang="da-DK" dirty="0"/>
              <a:t>Klik på ikonet for at tilføje et billede</a:t>
            </a:r>
          </a:p>
        </p:txBody>
      </p:sp>
      <p:sp>
        <p:nvSpPr>
          <p:cNvPr id="10" name="Pladsholder til tekst 3"/>
          <p:cNvSpPr>
            <a:spLocks noGrp="1"/>
          </p:cNvSpPr>
          <p:nvPr>
            <p:ph type="body" sz="quarter" idx="13" hasCustomPrompt="1"/>
          </p:nvPr>
        </p:nvSpPr>
        <p:spPr>
          <a:xfrm>
            <a:off x="1908175" y="1898650"/>
            <a:ext cx="4462464" cy="3790953"/>
          </a:xfrm>
        </p:spPr>
        <p:txBody>
          <a:bodyPr/>
          <a:lstStyle>
            <a:lvl1pPr>
              <a:defRPr baseline="0"/>
            </a:lvl1pPr>
          </a:lstStyle>
          <a:p>
            <a:pPr lvl="0"/>
            <a:r>
              <a:rPr lang="da-DK" dirty="0"/>
              <a:t>Indsæt tekst eller punktopstilling</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Pladsholder til slidenummer 3"/>
          <p:cNvSpPr>
            <a:spLocks noGrp="1"/>
          </p:cNvSpPr>
          <p:nvPr>
            <p:ph type="sldNum" sz="quarter" idx="17"/>
          </p:nvPr>
        </p:nvSpPr>
        <p:spPr/>
        <p:txBody>
          <a:bodyPr/>
          <a:lstStyle/>
          <a:p>
            <a:fld id="{45D37B1E-C366-494F-A587-962AD9AABC83}" type="slidenum">
              <a:rPr lang="en-GB" smtClean="0"/>
              <a:pPr/>
              <a:t>‹nr.›</a:t>
            </a:fld>
            <a:endParaRPr lang="en-GB" dirty="0"/>
          </a:p>
        </p:txBody>
      </p:sp>
      <p:grpSp>
        <p:nvGrpSpPr>
          <p:cNvPr id="25" name="Gruppe 24"/>
          <p:cNvGrpSpPr/>
          <p:nvPr userDrawn="1"/>
        </p:nvGrpSpPr>
        <p:grpSpPr>
          <a:xfrm>
            <a:off x="-2783394" y="1548000"/>
            <a:ext cx="2637735" cy="2220783"/>
            <a:chOff x="-2783394" y="2179188"/>
            <a:chExt cx="2637735" cy="2220783"/>
          </a:xfrm>
        </p:grpSpPr>
        <p:sp>
          <p:nvSpPr>
            <p:cNvPr id="26" name="AutoShape 4"/>
            <p:cNvSpPr>
              <a:spLocks/>
            </p:cNvSpPr>
            <p:nvPr userDrawn="1"/>
          </p:nvSpPr>
          <p:spPr bwMode="gray">
            <a:xfrm>
              <a:off x="-2783394" y="2179188"/>
              <a:ext cx="2637735" cy="2192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spcAft>
                  <a:spcPts val="600"/>
                </a:spcAft>
                <a:defRPr/>
              </a:pPr>
              <a:r>
                <a:rPr lang="da-DK" altLang="da-DK" sz="1000" b="1" noProof="1">
                  <a:solidFill>
                    <a:schemeClr val="tx1">
                      <a:lumMod val="75000"/>
                      <a:lumOff val="25000"/>
                    </a:schemeClr>
                  </a:solidFill>
                  <a:latin typeface="Arial" panose="020B0604020202020204" pitchFamily="34" charset="0"/>
                  <a:cs typeface="Arial" panose="020B0604020202020204" pitchFamily="34" charset="0"/>
                </a:rPr>
                <a:t>To bokse tekst og billede med kant</a:t>
              </a:r>
              <a:endParaRPr lang="nb-NO" altLang="da-DK" sz="1000" b="1" noProof="1">
                <a:solidFill>
                  <a:schemeClr val="tx1">
                    <a:lumMod val="75000"/>
                    <a:lumOff val="25000"/>
                  </a:schemeClr>
                </a:solidFill>
                <a:latin typeface="Arial" panose="020B0604020202020204" pitchFamily="34" charset="0"/>
                <a:cs typeface="Arial" panose="020B0604020202020204" pitchFamily="34" charset="0"/>
              </a:endParaRPr>
            </a:p>
            <a:p>
              <a:pPr algn="r">
                <a:spcAft>
                  <a:spcPts val="300"/>
                </a:spcAft>
                <a:defRPr/>
              </a:pP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Tekst og punktopstilling</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Niveau 1=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Underoverskrif</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t</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Klik</a:t>
              </a:r>
              <a:r>
                <a:rPr lang="nb-NO" altLang="da-DK" sz="1000" baseline="0" noProof="1">
                  <a:solidFill>
                    <a:schemeClr val="tx1">
                      <a:lumMod val="75000"/>
                      <a:lumOff val="25000"/>
                    </a:schemeClr>
                  </a:solidFill>
                  <a:latin typeface="Arial" panose="020B0604020202020204" pitchFamily="34" charset="0"/>
                  <a:cs typeface="Arial" panose="020B0604020202020204" pitchFamily="34" charset="0"/>
                </a:rPr>
                <a:t> på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-tasten én gang for at få </a:t>
              </a:r>
            </a:p>
            <a:p>
              <a:pPr algn="r">
                <a:spcAft>
                  <a:spcPts val="300"/>
                </a:spcAf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Niveau 2 = Almindelig tekst </a:t>
              </a:r>
            </a:p>
            <a:p>
              <a:pPr algn="r">
                <a:spcAft>
                  <a:spcPts val="300"/>
                </a:spcAf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Klik på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-tasten</a:t>
              </a:r>
              <a:r>
                <a:rPr lang="nb-NO" altLang="da-DK" sz="1000" baseline="0" noProof="1">
                  <a:solidFill>
                    <a:schemeClr val="tx1">
                      <a:lumMod val="75000"/>
                      <a:lumOff val="25000"/>
                    </a:schemeClr>
                  </a:solidFill>
                  <a:latin typeface="Arial" panose="020B0604020202020204" pitchFamily="34" charset="0"/>
                  <a:cs typeface="Arial" panose="020B0604020202020204" pitchFamily="34" charset="0"/>
                </a:rPr>
                <a:t> én gang til for at få</a:t>
              </a:r>
            </a:p>
            <a:p>
              <a:pPr algn="r">
                <a:spcAft>
                  <a:spcPts val="300"/>
                </a:spcAf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Niveau 3-5</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 = </a:t>
              </a:r>
              <a:r>
                <a:rPr lang="nb-NO" altLang="da-DK" sz="1000" b="0" noProof="1">
                  <a:solidFill>
                    <a:schemeClr val="tx1">
                      <a:lumMod val="75000"/>
                      <a:lumOff val="25000"/>
                    </a:schemeClr>
                  </a:solidFill>
                  <a:latin typeface="Arial" panose="020B0604020202020204" pitchFamily="34" charset="0"/>
                  <a:cs typeface="Arial" panose="020B0604020202020204" pitchFamily="34" charset="0"/>
                </a:rPr>
                <a:t>Punktopstilling</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 </a:t>
              </a:r>
            </a:p>
            <a:p>
              <a:pPr algn="r">
                <a:spcAft>
                  <a:spcPts val="300"/>
                </a:spcAft>
                <a:defRPr/>
              </a:pP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Tryk</a:t>
              </a:r>
              <a:r>
                <a:rPr lang="da-DK" altLang="da-DK" sz="1000" b="1" noProof="1">
                  <a:solidFill>
                    <a:schemeClr val="tx1">
                      <a:lumMod val="75000"/>
                      <a:lumOff val="25000"/>
                    </a:schemeClr>
                  </a:solidFill>
                  <a:latin typeface="Arial" panose="020B0604020202020204" pitchFamily="34" charset="0"/>
                  <a:cs typeface="Arial" panose="020B0604020202020204" pitchFamily="34" charset="0"/>
                </a:rPr>
                <a:t> ENTER </a:t>
              </a: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for ny linje.</a:t>
              </a:r>
              <a:r>
                <a:rPr lang="da-DK" altLang="da-DK" sz="1000" b="0" baseline="0" noProof="1">
                  <a:solidFill>
                    <a:schemeClr val="tx1">
                      <a:lumMod val="75000"/>
                      <a:lumOff val="25000"/>
                    </a:schemeClr>
                  </a:solidFill>
                  <a:latin typeface="Arial" panose="020B0604020202020204" pitchFamily="34" charset="0"/>
                  <a:cs typeface="Arial" panose="020B0604020202020204" pitchFamily="34" charset="0"/>
                </a:rPr>
                <a:t> </a:t>
              </a: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Brug </a:t>
              </a:r>
              <a:r>
                <a:rPr lang="da-DK" altLang="da-DK" sz="1000" b="1" noProof="1">
                  <a:solidFill>
                    <a:schemeClr val="tx1">
                      <a:lumMod val="75000"/>
                      <a:lumOff val="25000"/>
                    </a:schemeClr>
                  </a:solidFill>
                  <a:latin typeface="Arial" panose="020B0604020202020204" pitchFamily="34" charset="0"/>
                  <a:cs typeface="Arial" panose="020B0604020202020204" pitchFamily="34" charset="0"/>
                </a:rPr>
                <a:t>SHIFT+TAB</a:t>
              </a: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-tasterne for at komme tilbage</a:t>
              </a:r>
              <a:endParaRPr lang="nb-NO" altLang="da-DK" sz="1000" b="1" noProof="1">
                <a:solidFill>
                  <a:schemeClr val="tx1">
                    <a:lumMod val="75000"/>
                    <a:lumOff val="25000"/>
                  </a:schemeClr>
                </a:solidFill>
                <a:latin typeface="Arial" panose="020B0604020202020204" pitchFamily="34" charset="0"/>
                <a:cs typeface="Arial" panose="020B0604020202020204" pitchFamily="34" charset="0"/>
              </a:endParaRPr>
            </a:p>
            <a:p>
              <a:pPr algn="r">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Alternativt kan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Forøg og Formindsk listeniveau </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bruges til at hoppe mellem </a:t>
              </a:r>
              <a:br>
                <a:rPr lang="nb-NO" altLang="da-DK" sz="1000" noProof="1">
                  <a:solidFill>
                    <a:schemeClr val="tx1">
                      <a:lumMod val="75000"/>
                      <a:lumOff val="25000"/>
                    </a:schemeClr>
                  </a:solidFill>
                  <a:latin typeface="Arial" panose="020B0604020202020204" pitchFamily="34" charset="0"/>
                  <a:cs typeface="Arial" panose="020B0604020202020204" pitchFamily="34" charset="0"/>
                </a:rPr>
              </a:br>
              <a:r>
                <a:rPr lang="nb-NO" altLang="da-DK" sz="1000" noProof="1">
                  <a:solidFill>
                    <a:schemeClr val="tx1">
                      <a:lumMod val="75000"/>
                      <a:lumOff val="25000"/>
                    </a:schemeClr>
                  </a:solidFill>
                  <a:latin typeface="Arial" panose="020B0604020202020204" pitchFamily="34" charset="0"/>
                  <a:cs typeface="Arial" panose="020B0604020202020204" pitchFamily="34" charset="0"/>
                </a:rPr>
                <a:t>tekst-typografierne</a:t>
              </a:r>
              <a:endParaRPr lang="nb-NO" altLang="da-DK" sz="1000" b="1" noProof="1">
                <a:solidFill>
                  <a:schemeClr val="tx1">
                    <a:lumMod val="75000"/>
                    <a:lumOff val="25000"/>
                  </a:schemeClr>
                </a:solidFill>
                <a:latin typeface="Arial" panose="020B0604020202020204" pitchFamily="34" charset="0"/>
                <a:cs typeface="Arial" panose="020B0604020202020204" pitchFamily="34" charset="0"/>
              </a:endParaRPr>
            </a:p>
          </p:txBody>
        </p:sp>
        <p:grpSp>
          <p:nvGrpSpPr>
            <p:cNvPr id="27" name="Gruppe 3"/>
            <p:cNvGrpSpPr>
              <a:grpSpLocks/>
            </p:cNvGrpSpPr>
            <p:nvPr userDrawn="1"/>
          </p:nvGrpSpPr>
          <p:grpSpPr bwMode="auto">
            <a:xfrm>
              <a:off x="-2180364" y="4199517"/>
              <a:ext cx="419099" cy="196850"/>
              <a:chOff x="899631" y="2683904"/>
              <a:chExt cx="417987" cy="196850"/>
            </a:xfrm>
          </p:grpSpPr>
          <p:pic>
            <p:nvPicPr>
              <p:cNvPr id="46" name="Billed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99631" y="2683904"/>
                <a:ext cx="41275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 name="Rounded Rectangle 12"/>
              <p:cNvSpPr/>
              <p:nvPr/>
            </p:nvSpPr>
            <p:spPr bwMode="auto">
              <a:xfrm>
                <a:off x="1121290" y="2695017"/>
                <a:ext cx="196328"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nvGrpSpPr>
            <p:cNvPr id="28" name="Gruppe 2"/>
            <p:cNvGrpSpPr>
              <a:grpSpLocks/>
            </p:cNvGrpSpPr>
            <p:nvPr userDrawn="1"/>
          </p:nvGrpSpPr>
          <p:grpSpPr bwMode="auto">
            <a:xfrm>
              <a:off x="-1665430" y="4203121"/>
              <a:ext cx="412750" cy="196850"/>
              <a:chOff x="1426434" y="3118743"/>
              <a:chExt cx="413649" cy="196850"/>
            </a:xfrm>
          </p:grpSpPr>
          <p:pic>
            <p:nvPicPr>
              <p:cNvPr id="30" name="Billed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35271" y="3118743"/>
                <a:ext cx="404812"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 name="Rounded Rectangle 12"/>
              <p:cNvSpPr/>
              <p:nvPr/>
            </p:nvSpPr>
            <p:spPr bwMode="auto">
              <a:xfrm>
                <a:off x="1426434" y="3129856"/>
                <a:ext cx="197279"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grpSp>
        <p:nvGrpSpPr>
          <p:cNvPr id="48" name="Gruppe 47"/>
          <p:cNvGrpSpPr/>
          <p:nvPr userDrawn="1"/>
        </p:nvGrpSpPr>
        <p:grpSpPr>
          <a:xfrm>
            <a:off x="-2781153" y="3798092"/>
            <a:ext cx="2641303" cy="2091399"/>
            <a:chOff x="-2748102" y="1898650"/>
            <a:chExt cx="2641303" cy="2091399"/>
          </a:xfrm>
        </p:grpSpPr>
        <p:sp>
          <p:nvSpPr>
            <p:cNvPr id="49" name="TextBox 5"/>
            <p:cNvSpPr txBox="1">
              <a:spLocks noChangeArrowheads="1"/>
            </p:cNvSpPr>
            <p:nvPr userDrawn="1"/>
          </p:nvSpPr>
          <p:spPr bwMode="auto">
            <a:xfrm>
              <a:off x="-2748102" y="1898650"/>
              <a:ext cx="2641303" cy="1705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300"/>
                </a:spcAft>
                <a:defRPr/>
              </a:pPr>
              <a:r>
                <a:rPr lang="da-DK" sz="1000" b="1" noProof="1">
                  <a:solidFill>
                    <a:schemeClr val="tx1">
                      <a:lumMod val="75000"/>
                      <a:lumOff val="25000"/>
                    </a:schemeClr>
                  </a:solidFill>
                </a:rPr>
                <a:t>Indsæt baggrundsbillede</a:t>
              </a:r>
            </a:p>
            <a:p>
              <a:pPr algn="r" eaLnBrk="1" hangingPunct="1">
                <a:spcBef>
                  <a:spcPts val="0"/>
                </a:spcBef>
                <a:spcAft>
                  <a:spcPts val="240"/>
                </a:spcAft>
                <a:defRPr/>
              </a:pPr>
              <a:r>
                <a:rPr lang="da-DK" sz="1000" b="1" noProof="1">
                  <a:solidFill>
                    <a:schemeClr val="tx1">
                      <a:lumMod val="75000"/>
                      <a:lumOff val="25000"/>
                    </a:schemeClr>
                  </a:solidFill>
                </a:rPr>
                <a:t>1.</a:t>
              </a:r>
              <a:r>
                <a:rPr lang="da-DK" sz="1000" noProof="1">
                  <a:solidFill>
                    <a:schemeClr val="tx1">
                      <a:lumMod val="75000"/>
                      <a:lumOff val="25000"/>
                    </a:schemeClr>
                  </a:solidFill>
                </a:rPr>
                <a:t> Klik på den grå baggrund</a:t>
              </a:r>
            </a:p>
            <a:p>
              <a:pPr algn="r" eaLnBrk="1" hangingPunct="1">
                <a:spcBef>
                  <a:spcPts val="0"/>
                </a:spcBef>
                <a:spcAft>
                  <a:spcPts val="240"/>
                </a:spcAft>
                <a:defRPr/>
              </a:pPr>
              <a:r>
                <a:rPr lang="da-DK" sz="1000" b="1" noProof="1">
                  <a:solidFill>
                    <a:schemeClr val="tx1">
                      <a:lumMod val="75000"/>
                      <a:lumOff val="25000"/>
                    </a:schemeClr>
                  </a:solidFill>
                </a:rPr>
                <a:t>2. </a:t>
              </a:r>
              <a:r>
                <a:rPr lang="da-DK" sz="1000" b="0" noProof="1">
                  <a:solidFill>
                    <a:schemeClr val="tx1">
                      <a:lumMod val="75000"/>
                      <a:lumOff val="25000"/>
                    </a:schemeClr>
                  </a:solidFill>
                </a:rPr>
                <a:t>Klik på fanen </a:t>
              </a:r>
              <a:r>
                <a:rPr lang="da-DK" sz="1000" b="1" noProof="1">
                  <a:solidFill>
                    <a:schemeClr val="tx1">
                      <a:lumMod val="75000"/>
                      <a:lumOff val="25000"/>
                    </a:schemeClr>
                  </a:solidFill>
                </a:rPr>
                <a:t>INDSÆT</a:t>
              </a:r>
              <a:r>
                <a:rPr lang="da-DK" sz="1000" b="0" noProof="1">
                  <a:solidFill>
                    <a:schemeClr val="tx1">
                      <a:lumMod val="75000"/>
                      <a:lumOff val="25000"/>
                    </a:schemeClr>
                  </a:solidFill>
                </a:rPr>
                <a:t> og </a:t>
              </a:r>
              <a:br>
                <a:rPr lang="da-DK" sz="1000" b="0" noProof="1">
                  <a:solidFill>
                    <a:schemeClr val="tx1">
                      <a:lumMod val="75000"/>
                      <a:lumOff val="25000"/>
                    </a:schemeClr>
                  </a:solidFill>
                </a:rPr>
              </a:br>
              <a:r>
                <a:rPr lang="da-DK" sz="1000" b="0" noProof="1">
                  <a:solidFill>
                    <a:schemeClr val="tx1">
                      <a:lumMod val="75000"/>
                      <a:lumOff val="25000"/>
                    </a:schemeClr>
                  </a:solidFill>
                </a:rPr>
                <a:t>klik på knappen Billeder </a:t>
              </a:r>
            </a:p>
            <a:p>
              <a:pPr algn="r" eaLnBrk="1" hangingPunct="1">
                <a:spcBef>
                  <a:spcPts val="0"/>
                </a:spcBef>
                <a:spcAft>
                  <a:spcPts val="240"/>
                </a:spcAft>
                <a:defRPr/>
              </a:pPr>
              <a:r>
                <a:rPr lang="da-DK" sz="1000" b="1" noProof="1">
                  <a:solidFill>
                    <a:schemeClr val="tx1">
                      <a:lumMod val="75000"/>
                      <a:lumOff val="25000"/>
                    </a:schemeClr>
                  </a:solidFill>
                </a:rPr>
                <a:t>3. </a:t>
              </a:r>
              <a:r>
                <a:rPr lang="da-DK" sz="1000" b="0" noProof="1">
                  <a:solidFill>
                    <a:schemeClr val="tx1">
                      <a:lumMod val="75000"/>
                      <a:lumOff val="25000"/>
                    </a:schemeClr>
                  </a:solidFill>
                </a:rPr>
                <a:t>Find ønsket</a:t>
              </a:r>
              <a:r>
                <a:rPr lang="da-DK" sz="1000" b="0" baseline="0" noProof="1">
                  <a:solidFill>
                    <a:schemeClr val="tx1">
                      <a:lumMod val="75000"/>
                      <a:lumOff val="25000"/>
                    </a:schemeClr>
                  </a:solidFill>
                </a:rPr>
                <a:t> billede og klik </a:t>
              </a:r>
              <a:r>
                <a:rPr lang="da-DK" sz="1000" b="1" baseline="0" noProof="1">
                  <a:solidFill>
                    <a:schemeClr val="tx1">
                      <a:lumMod val="75000"/>
                      <a:lumOff val="25000"/>
                    </a:schemeClr>
                  </a:solidFill>
                </a:rPr>
                <a:t>Indsæt</a:t>
              </a:r>
            </a:p>
            <a:p>
              <a:pPr algn="r" eaLnBrk="1" hangingPunct="1">
                <a:spcBef>
                  <a:spcPts val="0"/>
                </a:spcBef>
                <a:spcAft>
                  <a:spcPts val="240"/>
                </a:spcAft>
                <a:buFontTx/>
                <a:buNone/>
                <a:defRPr/>
              </a:pPr>
              <a:r>
                <a:rPr lang="da-DK" sz="1000" noProof="1">
                  <a:solidFill>
                    <a:schemeClr val="tx1">
                      <a:lumMod val="75000"/>
                      <a:lumOff val="25000"/>
                    </a:schemeClr>
                  </a:solidFill>
                </a:rPr>
                <a:t>4. Klik </a:t>
              </a:r>
              <a:r>
                <a:rPr lang="da-DK" sz="1000" b="1" noProof="1">
                  <a:solidFill>
                    <a:schemeClr val="tx1">
                      <a:lumMod val="75000"/>
                      <a:lumOff val="25000"/>
                    </a:schemeClr>
                  </a:solidFill>
                </a:rPr>
                <a:t>Beskær </a:t>
              </a:r>
              <a:r>
                <a:rPr lang="da-DK" sz="1000" noProof="1">
                  <a:solidFill>
                    <a:schemeClr val="tx1">
                      <a:lumMod val="75000"/>
                      <a:lumOff val="25000"/>
                    </a:schemeClr>
                  </a:solidFill>
                </a:rPr>
                <a:t>for at ændre</a:t>
              </a:r>
              <a:br>
                <a:rPr lang="da-DK" sz="1000" noProof="1">
                  <a:solidFill>
                    <a:schemeClr val="tx1">
                      <a:lumMod val="75000"/>
                      <a:lumOff val="25000"/>
                    </a:schemeClr>
                  </a:solidFill>
                </a:rPr>
              </a:br>
              <a:r>
                <a:rPr lang="da-DK" sz="1000" noProof="1">
                  <a:solidFill>
                    <a:schemeClr val="tx1">
                      <a:lumMod val="75000"/>
                      <a:lumOff val="25000"/>
                    </a:schemeClr>
                  </a:solidFill>
                </a:rPr>
                <a:t>billedets fokus/størrelse</a:t>
              </a:r>
            </a:p>
            <a:p>
              <a:pPr algn="r" eaLnBrk="1" hangingPunct="1">
                <a:spcBef>
                  <a:spcPct val="0"/>
                </a:spcBef>
                <a:spcAft>
                  <a:spcPts val="240"/>
                </a:spcAft>
                <a:buFontTx/>
                <a:buNone/>
                <a:defRPr/>
              </a:pPr>
              <a:r>
                <a:rPr lang="da-DK" altLang="da-DK" sz="1000" b="1" noProof="1">
                  <a:solidFill>
                    <a:schemeClr val="tx1">
                      <a:lumMod val="75000"/>
                      <a:lumOff val="25000"/>
                    </a:schemeClr>
                  </a:solidFill>
                  <a:cs typeface="Arial" pitchFamily="34" charset="0"/>
                </a:rPr>
                <a:t>5. </a:t>
              </a:r>
              <a:r>
                <a:rPr lang="da-DK" altLang="da-DK" sz="1000" noProof="1">
                  <a:solidFill>
                    <a:schemeClr val="tx1">
                      <a:lumMod val="75000"/>
                      <a:lumOff val="25000"/>
                    </a:schemeClr>
                  </a:solidFill>
                  <a:cs typeface="Arial" pitchFamily="34" charset="0"/>
                </a:rPr>
                <a:t>Ønsker du at skalere billedet, </a:t>
              </a:r>
              <a:br>
                <a:rPr lang="da-DK" altLang="da-DK" sz="1000" noProof="1">
                  <a:solidFill>
                    <a:schemeClr val="tx1">
                      <a:lumMod val="75000"/>
                      <a:lumOff val="25000"/>
                    </a:schemeClr>
                  </a:solidFill>
                  <a:cs typeface="Arial" pitchFamily="34" charset="0"/>
                </a:rPr>
              </a:br>
              <a:r>
                <a:rPr lang="da-DK" altLang="da-DK" sz="1000" noProof="1">
                  <a:solidFill>
                    <a:schemeClr val="tx1">
                      <a:lumMod val="75000"/>
                      <a:lumOff val="25000"/>
                    </a:schemeClr>
                  </a:solidFill>
                  <a:cs typeface="Arial" pitchFamily="34" charset="0"/>
                </a:rPr>
                <a:t>så hold </a:t>
              </a:r>
              <a:r>
                <a:rPr lang="da-DK" altLang="da-DK" sz="1000" b="1" noProof="1">
                  <a:solidFill>
                    <a:schemeClr val="tx1">
                      <a:lumMod val="75000"/>
                      <a:lumOff val="25000"/>
                    </a:schemeClr>
                  </a:solidFill>
                  <a:cs typeface="Arial" pitchFamily="34" charset="0"/>
                </a:rPr>
                <a:t>SHIFT</a:t>
              </a:r>
              <a:r>
                <a:rPr lang="da-DK" altLang="da-DK" sz="1000" noProof="1">
                  <a:solidFill>
                    <a:schemeClr val="tx1">
                      <a:lumMod val="75000"/>
                      <a:lumOff val="25000"/>
                    </a:schemeClr>
                  </a:solidFill>
                  <a:cs typeface="Arial" pitchFamily="34" charset="0"/>
                </a:rPr>
                <a:t>-knappen nede, mens </a:t>
              </a:r>
              <a:br>
                <a:rPr lang="da-DK" altLang="da-DK" sz="1000" noProof="1">
                  <a:solidFill>
                    <a:schemeClr val="tx1">
                      <a:lumMod val="75000"/>
                      <a:lumOff val="25000"/>
                    </a:schemeClr>
                  </a:solidFill>
                  <a:cs typeface="Arial" pitchFamily="34" charset="0"/>
                </a:rPr>
              </a:br>
              <a:r>
                <a:rPr lang="da-DK" altLang="da-DK" sz="1000" noProof="1">
                  <a:solidFill>
                    <a:schemeClr val="tx1">
                      <a:lumMod val="75000"/>
                      <a:lumOff val="25000"/>
                    </a:schemeClr>
                  </a:solidFill>
                  <a:cs typeface="Arial" pitchFamily="34" charset="0"/>
                </a:rPr>
                <a:t>der trækkes i billedets hjørner  </a:t>
              </a:r>
            </a:p>
          </p:txBody>
        </p:sp>
        <p:grpSp>
          <p:nvGrpSpPr>
            <p:cNvPr id="50" name="Gruppe 57"/>
            <p:cNvGrpSpPr>
              <a:grpSpLocks/>
            </p:cNvGrpSpPr>
            <p:nvPr/>
          </p:nvGrpSpPr>
          <p:grpSpPr bwMode="auto">
            <a:xfrm>
              <a:off x="-454060" y="3593903"/>
              <a:ext cx="330033" cy="396146"/>
              <a:chOff x="1018031" y="5113037"/>
              <a:chExt cx="373412" cy="448177"/>
            </a:xfrm>
          </p:grpSpPr>
          <p:pic>
            <p:nvPicPr>
              <p:cNvPr id="52" name="Billede 5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18031" y="5134460"/>
                <a:ext cx="373412" cy="426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3" name="Rounded Rectangle 25"/>
              <p:cNvSpPr/>
              <p:nvPr/>
            </p:nvSpPr>
            <p:spPr bwMode="auto">
              <a:xfrm>
                <a:off x="1023497" y="5113037"/>
                <a:ext cx="210151" cy="172417"/>
              </a:xfrm>
              <a:prstGeom prst="roundRect">
                <a:avLst/>
              </a:prstGeom>
              <a:noFill/>
              <a:ln w="19050">
                <a:solidFill>
                  <a:srgbClr val="E31E3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a-DK" sz="2000" noProof="1"/>
              </a:p>
            </p:txBody>
          </p:sp>
        </p:grpSp>
        <p:pic>
          <p:nvPicPr>
            <p:cNvPr id="51" name="Billede 56"/>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2046164" y="2756287"/>
              <a:ext cx="373380" cy="32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4"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på slide i venstre side </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br>
              <a:rPr lang="en-GB" sz="1000" noProof="1">
                <a:solidFill>
                  <a:schemeClr val="tx1">
                    <a:lumMod val="75000"/>
                    <a:lumOff val="25000"/>
                  </a:schemeClr>
                </a:solidFill>
                <a:latin typeface="Arial" panose="020B0604020202020204" pitchFamily="34" charset="0"/>
                <a:cs typeface="Arial" panose="020B0604020202020204" pitchFamily="34" charset="0"/>
              </a:rPr>
            </a:br>
            <a:r>
              <a:rPr lang="en-GB" sz="1000" noProof="1">
                <a:solidFill>
                  <a:schemeClr val="tx1">
                    <a:lumMod val="75000"/>
                    <a:lumOff val="25000"/>
                  </a:schemeClr>
                </a:solidFill>
                <a:latin typeface="Arial" panose="020B0604020202020204" pitchFamily="34" charset="0"/>
                <a:cs typeface="Arial" panose="020B0604020202020204" pitchFamily="34" charset="0"/>
              </a:rPr>
              <a:t>fra “drop ned” menuen</a:t>
            </a:r>
          </a:p>
          <a:p>
            <a:pPr algn="r" eaLnBrk="1" hangingPunct="1">
              <a:spcBef>
                <a:spcPts val="0"/>
              </a:spcBef>
              <a:spcAft>
                <a:spcPts val="240"/>
              </a:spcAft>
              <a:defRPr/>
            </a:pPr>
            <a:r>
              <a:rPr lang="en-GB" sz="1000" i="1" noProof="1">
                <a:solidFill>
                  <a:schemeClr val="tx1">
                    <a:lumMod val="75000"/>
                    <a:lumOff val="25000"/>
                  </a:schemeClr>
                </a:solidFill>
                <a:latin typeface="Arial" panose="020B0604020202020204" pitchFamily="34" charset="0"/>
                <a:cs typeface="Arial" panose="020B0604020202020204" pitchFamily="34" charset="0"/>
              </a:rPr>
              <a:t>Alternativt kan du vælge layout direkte 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slide</a:t>
            </a:r>
            <a:r>
              <a:rPr lang="en-GB" sz="1000" i="1" noProof="1">
                <a:solidFill>
                  <a:schemeClr val="tx1">
                    <a:lumMod val="75000"/>
                    <a:lumOff val="25000"/>
                  </a:schemeClr>
                </a:solidFill>
                <a:latin typeface="Arial" panose="020B0604020202020204" pitchFamily="34" charset="0"/>
                <a:cs typeface="Arial" panose="020B0604020202020204" pitchFamily="34" charset="0"/>
              </a:rPr>
              <a:t>, når du laver et nyt slide</a:t>
            </a:r>
          </a:p>
        </p:txBody>
      </p:sp>
      <p:pic>
        <p:nvPicPr>
          <p:cNvPr id="32" name="Logo"/>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95999" y="6047999"/>
            <a:ext cx="689234" cy="417600"/>
          </a:xfrm>
          <a:prstGeom prst="rect">
            <a:avLst/>
          </a:prstGeom>
        </p:spPr>
      </p:pic>
      <p:pic>
        <p:nvPicPr>
          <p:cNvPr id="33" name="Billede 32"/>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2783091" y="1973"/>
            <a:ext cx="2638457" cy="1481952"/>
          </a:xfrm>
          <a:prstGeom prst="rect">
            <a:avLst/>
          </a:prstGeom>
          <a:ln w="3175">
            <a:solidFill>
              <a:schemeClr val="accent5"/>
            </a:solidFill>
          </a:ln>
        </p:spPr>
      </p:pic>
    </p:spTree>
    <p:extLst>
      <p:ext uri="{BB962C8B-B14F-4D97-AF65-F5344CB8AC3E}">
        <p14:creationId xmlns:p14="http://schemas.microsoft.com/office/powerpoint/2010/main" val="23875277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illede">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da-DK"/>
              <a:t>Indsæt titel</a:t>
            </a:r>
            <a:endParaRPr lang="en-GB" dirty="0"/>
          </a:p>
        </p:txBody>
      </p:sp>
      <p:sp>
        <p:nvSpPr>
          <p:cNvPr id="4" name="Footer Placeholder 3"/>
          <p:cNvSpPr>
            <a:spLocks noGrp="1"/>
          </p:cNvSpPr>
          <p:nvPr>
            <p:ph type="ftr" sz="quarter" idx="11"/>
          </p:nvPr>
        </p:nvSpPr>
        <p:spPr/>
        <p:txBody>
          <a:bodyPr/>
          <a:lstStyle/>
          <a:p>
            <a:r>
              <a:rPr lang="da-DK" dirty="0"/>
              <a:t>Indsæt emne</a:t>
            </a:r>
            <a:endParaRPr lang="en-GB" dirty="0"/>
          </a:p>
        </p:txBody>
      </p:sp>
      <p:sp>
        <p:nvSpPr>
          <p:cNvPr id="2" name="Title 1"/>
          <p:cNvSpPr>
            <a:spLocks noGrp="1"/>
          </p:cNvSpPr>
          <p:nvPr>
            <p:ph type="title" hasCustomPrompt="1"/>
          </p:nvPr>
        </p:nvSpPr>
        <p:spPr/>
        <p:txBody>
          <a:bodyPr/>
          <a:lstStyle/>
          <a:p>
            <a:r>
              <a:rPr lang="da-DK" noProof="0" dirty="0"/>
              <a:t>Overskrift i maksimalt to linjer</a:t>
            </a:r>
            <a:endParaRPr lang="en-GB" dirty="0"/>
          </a:p>
        </p:txBody>
      </p:sp>
      <p:sp>
        <p:nvSpPr>
          <p:cNvPr id="5" name="Slide Number Placeholder 4"/>
          <p:cNvSpPr>
            <a:spLocks noGrp="1"/>
          </p:cNvSpPr>
          <p:nvPr>
            <p:ph type="sldNum" sz="quarter" idx="12"/>
          </p:nvPr>
        </p:nvSpPr>
        <p:spPr/>
        <p:txBody>
          <a:bodyPr/>
          <a:lstStyle/>
          <a:p>
            <a:fld id="{45D37B1E-C366-494F-A587-962AD9AABC83}" type="slidenum">
              <a:rPr lang="en-GB" smtClean="0"/>
              <a:t>‹nr.›</a:t>
            </a:fld>
            <a:endParaRPr lang="en-GB" dirty="0"/>
          </a:p>
        </p:txBody>
      </p:sp>
      <p:sp>
        <p:nvSpPr>
          <p:cNvPr id="6" name="Pladsholder til billede 2"/>
          <p:cNvSpPr>
            <a:spLocks noGrp="1"/>
          </p:cNvSpPr>
          <p:nvPr>
            <p:ph type="pic" sz="quarter" idx="14"/>
          </p:nvPr>
        </p:nvSpPr>
        <p:spPr>
          <a:xfrm>
            <a:off x="1908175" y="1941512"/>
            <a:ext cx="9116086" cy="3726000"/>
          </a:xfrm>
          <a:solidFill>
            <a:srgbClr val="9B9B9B"/>
          </a:solidFill>
        </p:spPr>
        <p:txBody>
          <a:bodyPr/>
          <a:lstStyle>
            <a:lvl1pPr algn="ctr">
              <a:defRPr b="0">
                <a:solidFill>
                  <a:schemeClr val="bg1"/>
                </a:solidFill>
              </a:defRPr>
            </a:lvl1pPr>
          </a:lstStyle>
          <a:p>
            <a:r>
              <a:rPr lang="da-DK" dirty="0"/>
              <a:t>Klik på ikonet for at tilføje et billede</a:t>
            </a:r>
          </a:p>
        </p:txBody>
      </p:sp>
      <p:pic>
        <p:nvPicPr>
          <p:cNvPr id="14" name="Billed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783091" y="0"/>
            <a:ext cx="2638457" cy="1485897"/>
          </a:xfrm>
          <a:prstGeom prst="rect">
            <a:avLst/>
          </a:prstGeom>
          <a:ln w="3175">
            <a:solidFill>
              <a:schemeClr val="accent5"/>
            </a:solidFill>
          </a:ln>
        </p:spPr>
      </p:pic>
      <p:grpSp>
        <p:nvGrpSpPr>
          <p:cNvPr id="15" name="Gruppe 14"/>
          <p:cNvGrpSpPr/>
          <p:nvPr userDrawn="1"/>
        </p:nvGrpSpPr>
        <p:grpSpPr>
          <a:xfrm>
            <a:off x="-2593570" y="1548000"/>
            <a:ext cx="2484101" cy="2698321"/>
            <a:chOff x="-2593570" y="4522748"/>
            <a:chExt cx="2484101" cy="2698321"/>
          </a:xfrm>
        </p:grpSpPr>
        <p:sp>
          <p:nvSpPr>
            <p:cNvPr id="16" name="TextBox 5"/>
            <p:cNvSpPr txBox="1">
              <a:spLocks noChangeArrowheads="1"/>
            </p:cNvSpPr>
            <p:nvPr userDrawn="1"/>
          </p:nvSpPr>
          <p:spPr bwMode="auto">
            <a:xfrm>
              <a:off x="-2593570" y="4522748"/>
              <a:ext cx="2451171"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600"/>
                </a:spcAft>
                <a:defRPr/>
              </a:pPr>
              <a:r>
                <a:rPr lang="da-DK" sz="1000" b="1" noProof="1">
                  <a:solidFill>
                    <a:schemeClr val="tx1">
                      <a:lumMod val="75000"/>
                      <a:lumOff val="25000"/>
                    </a:schemeClr>
                  </a:solidFill>
                </a:rPr>
                <a:t>Billede</a:t>
              </a:r>
            </a:p>
            <a:p>
              <a:pPr algn="r" eaLnBrk="1" hangingPunct="1">
                <a:spcAft>
                  <a:spcPts val="300"/>
                </a:spcAft>
                <a:defRPr/>
              </a:pPr>
              <a:endParaRPr lang="da-DK" sz="1000" b="1" noProof="1">
                <a:solidFill>
                  <a:schemeClr val="tx1">
                    <a:lumMod val="75000"/>
                    <a:lumOff val="25000"/>
                  </a:schemeClr>
                </a:solidFill>
              </a:endParaRPr>
            </a:p>
            <a:p>
              <a:pPr algn="r" eaLnBrk="1" hangingPunct="1">
                <a:spcAft>
                  <a:spcPts val="300"/>
                </a:spcAft>
                <a:defRPr/>
              </a:pPr>
              <a:r>
                <a:rPr lang="da-DK" sz="1000" b="1" noProof="1">
                  <a:solidFill>
                    <a:schemeClr val="tx1">
                      <a:lumMod val="75000"/>
                      <a:lumOff val="25000"/>
                    </a:schemeClr>
                  </a:solidFill>
                </a:rPr>
                <a:t>Indsæt billede</a:t>
              </a:r>
            </a:p>
            <a:p>
              <a:pPr algn="r" eaLnBrk="1" hangingPunct="1">
                <a:spcBef>
                  <a:spcPts val="0"/>
                </a:spcBef>
                <a:spcAft>
                  <a:spcPts val="240"/>
                </a:spcAft>
                <a:buFontTx/>
                <a:buNone/>
                <a:defRPr/>
              </a:pPr>
              <a:r>
                <a:rPr lang="da-DK" sz="1000" b="1" noProof="1">
                  <a:solidFill>
                    <a:schemeClr val="tx1">
                      <a:lumMod val="75000"/>
                      <a:lumOff val="25000"/>
                    </a:schemeClr>
                  </a:solidFill>
                </a:rPr>
                <a:t>1.</a:t>
              </a:r>
              <a:r>
                <a:rPr lang="da-DK" sz="1000" noProof="1">
                  <a:solidFill>
                    <a:schemeClr val="tx1">
                      <a:lumMod val="75000"/>
                      <a:lumOff val="25000"/>
                    </a:schemeClr>
                  </a:solidFill>
                </a:rPr>
                <a:t> Klik på det lille billede-indsættelsesikon </a:t>
              </a:r>
              <a:br>
                <a:rPr lang="da-DK" sz="1000" noProof="1">
                  <a:solidFill>
                    <a:schemeClr val="tx1">
                      <a:lumMod val="75000"/>
                      <a:lumOff val="25000"/>
                    </a:schemeClr>
                  </a:solidFill>
                </a:rPr>
              </a:br>
              <a:r>
                <a:rPr lang="da-DK" sz="1000" noProof="1">
                  <a:solidFill>
                    <a:schemeClr val="tx1">
                      <a:lumMod val="75000"/>
                      <a:lumOff val="25000"/>
                    </a:schemeClr>
                  </a:solidFill>
                </a:rPr>
                <a:t>i midten</a:t>
              </a:r>
              <a:r>
                <a:rPr lang="da-DK" sz="1000" baseline="0" noProof="1">
                  <a:solidFill>
                    <a:schemeClr val="tx1">
                      <a:lumMod val="75000"/>
                      <a:lumOff val="25000"/>
                    </a:schemeClr>
                  </a:solidFill>
                </a:rPr>
                <a:t> </a:t>
              </a:r>
              <a:r>
                <a:rPr lang="da-DK" sz="1000" noProof="1">
                  <a:solidFill>
                    <a:schemeClr val="tx1">
                      <a:lumMod val="75000"/>
                      <a:lumOff val="25000"/>
                    </a:schemeClr>
                  </a:solidFill>
                </a:rPr>
                <a:t>af pladsholderen</a:t>
              </a:r>
            </a:p>
            <a:p>
              <a:pPr algn="r" eaLnBrk="1" hangingPunct="1">
                <a:spcBef>
                  <a:spcPts val="0"/>
                </a:spcBef>
                <a:spcAft>
                  <a:spcPts val="240"/>
                </a:spcAft>
                <a:buFontTx/>
                <a:buNone/>
                <a:defRPr/>
              </a:pPr>
              <a:r>
                <a:rPr lang="da-DK" sz="1000" b="1" noProof="1">
                  <a:solidFill>
                    <a:schemeClr val="tx1">
                      <a:lumMod val="75000"/>
                      <a:lumOff val="25000"/>
                    </a:schemeClr>
                  </a:solidFill>
                </a:rPr>
                <a:t>2. </a:t>
              </a:r>
              <a:r>
                <a:rPr lang="da-DK" sz="1000" noProof="1">
                  <a:solidFill>
                    <a:schemeClr val="tx1">
                      <a:lumMod val="75000"/>
                      <a:lumOff val="25000"/>
                    </a:schemeClr>
                  </a:solidFill>
                </a:rPr>
                <a:t>Indsæt det ønskede billede</a:t>
              </a:r>
            </a:p>
            <a:p>
              <a:pPr algn="r" eaLnBrk="1" hangingPunct="1">
                <a:spcBef>
                  <a:spcPts val="0"/>
                </a:spcBef>
                <a:spcAft>
                  <a:spcPts val="240"/>
                </a:spcAft>
                <a:buFontTx/>
                <a:buNone/>
                <a:defRPr/>
              </a:pPr>
              <a:r>
                <a:rPr lang="da-DK" sz="1000" b="1" noProof="1">
                  <a:solidFill>
                    <a:schemeClr val="tx1">
                      <a:lumMod val="75000"/>
                      <a:lumOff val="25000"/>
                    </a:schemeClr>
                  </a:solidFill>
                </a:rPr>
                <a:t>3.</a:t>
              </a:r>
              <a:r>
                <a:rPr lang="da-DK" sz="1000" noProof="1">
                  <a:solidFill>
                    <a:schemeClr val="tx1">
                      <a:lumMod val="75000"/>
                      <a:lumOff val="25000"/>
                    </a:schemeClr>
                  </a:solidFill>
                </a:rPr>
                <a:t> Klik </a:t>
              </a:r>
              <a:r>
                <a:rPr lang="da-DK" sz="1000" b="1" noProof="1">
                  <a:solidFill>
                    <a:schemeClr val="tx1">
                      <a:lumMod val="75000"/>
                      <a:lumOff val="25000"/>
                    </a:schemeClr>
                  </a:solidFill>
                </a:rPr>
                <a:t>Beskær </a:t>
              </a:r>
              <a:r>
                <a:rPr lang="da-DK" sz="1000" noProof="1">
                  <a:solidFill>
                    <a:schemeClr val="tx1">
                      <a:lumMod val="75000"/>
                      <a:lumOff val="25000"/>
                    </a:schemeClr>
                  </a:solidFill>
                </a:rPr>
                <a:t>for at ændre</a:t>
              </a:r>
              <a:br>
                <a:rPr lang="da-DK" sz="1000" noProof="1">
                  <a:solidFill>
                    <a:schemeClr val="tx1">
                      <a:lumMod val="75000"/>
                      <a:lumOff val="25000"/>
                    </a:schemeClr>
                  </a:solidFill>
                </a:rPr>
              </a:br>
              <a:r>
                <a:rPr lang="da-DK" sz="1000" noProof="1">
                  <a:solidFill>
                    <a:schemeClr val="tx1">
                      <a:lumMod val="75000"/>
                      <a:lumOff val="25000"/>
                    </a:schemeClr>
                  </a:solidFill>
                </a:rPr>
                <a:t>billedets fokus/størrelse</a:t>
              </a:r>
            </a:p>
            <a:p>
              <a:pPr algn="r" eaLnBrk="1" hangingPunct="1">
                <a:spcBef>
                  <a:spcPct val="0"/>
                </a:spcBef>
                <a:spcAft>
                  <a:spcPts val="240"/>
                </a:spcAft>
                <a:buFontTx/>
                <a:buNone/>
                <a:defRPr/>
              </a:pPr>
              <a:endParaRPr lang="da-DK" altLang="da-DK" sz="1000" b="1" noProof="1">
                <a:solidFill>
                  <a:schemeClr val="tx1">
                    <a:lumMod val="75000"/>
                    <a:lumOff val="25000"/>
                  </a:schemeClr>
                </a:solidFill>
                <a:cs typeface="Arial" pitchFamily="34" charset="0"/>
              </a:endParaRPr>
            </a:p>
            <a:p>
              <a:pPr algn="r" eaLnBrk="1" hangingPunct="1">
                <a:spcBef>
                  <a:spcPct val="0"/>
                </a:spcBef>
                <a:spcAft>
                  <a:spcPts val="240"/>
                </a:spcAft>
                <a:buFontTx/>
                <a:buNone/>
                <a:defRPr/>
              </a:pPr>
              <a:endParaRPr lang="da-DK" altLang="da-DK" sz="1000" b="1" noProof="1">
                <a:solidFill>
                  <a:schemeClr val="tx1">
                    <a:lumMod val="75000"/>
                    <a:lumOff val="25000"/>
                  </a:schemeClr>
                </a:solidFill>
                <a:cs typeface="Arial" pitchFamily="34" charset="0"/>
              </a:endParaRPr>
            </a:p>
            <a:p>
              <a:pPr algn="r" eaLnBrk="1" hangingPunct="1">
                <a:spcBef>
                  <a:spcPct val="0"/>
                </a:spcBef>
                <a:spcAft>
                  <a:spcPts val="240"/>
                </a:spcAft>
                <a:buFontTx/>
                <a:buNone/>
                <a:defRPr/>
              </a:pPr>
              <a:r>
                <a:rPr lang="da-DK" altLang="da-DK" sz="1000" b="1" noProof="1">
                  <a:solidFill>
                    <a:schemeClr val="tx1">
                      <a:lumMod val="75000"/>
                      <a:lumOff val="25000"/>
                    </a:schemeClr>
                  </a:solidFill>
                  <a:cs typeface="Arial" pitchFamily="34" charset="0"/>
                </a:rPr>
                <a:t>4. </a:t>
              </a:r>
              <a:r>
                <a:rPr lang="da-DK" altLang="da-DK" sz="1000" noProof="1">
                  <a:solidFill>
                    <a:schemeClr val="tx1">
                      <a:lumMod val="75000"/>
                      <a:lumOff val="25000"/>
                    </a:schemeClr>
                  </a:solidFill>
                  <a:cs typeface="Arial" pitchFamily="34" charset="0"/>
                </a:rPr>
                <a:t>Ønsker du at skalere billedet, så hold </a:t>
              </a:r>
              <a:r>
                <a:rPr lang="da-DK" altLang="da-DK" sz="1000" b="1" noProof="1">
                  <a:solidFill>
                    <a:schemeClr val="tx1">
                      <a:lumMod val="75000"/>
                      <a:lumOff val="25000"/>
                    </a:schemeClr>
                  </a:solidFill>
                  <a:cs typeface="Arial" pitchFamily="34" charset="0"/>
                </a:rPr>
                <a:t>SHIFT</a:t>
              </a:r>
              <a:r>
                <a:rPr lang="da-DK" altLang="da-DK" sz="1000" noProof="1">
                  <a:solidFill>
                    <a:schemeClr val="tx1">
                      <a:lumMod val="75000"/>
                      <a:lumOff val="25000"/>
                    </a:schemeClr>
                  </a:solidFill>
                  <a:cs typeface="Arial" pitchFamily="34" charset="0"/>
                </a:rPr>
                <a:t>-knappen nede, mens der trækkes i billedets hjørner</a:t>
              </a:r>
            </a:p>
          </p:txBody>
        </p:sp>
        <p:pic>
          <p:nvPicPr>
            <p:cNvPr id="17" name="Billede 58"/>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82849" y="6843857"/>
              <a:ext cx="330033" cy="37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ounded Rectangle 25"/>
            <p:cNvSpPr/>
            <p:nvPr userDrawn="1"/>
          </p:nvSpPr>
          <p:spPr bwMode="auto">
            <a:xfrm>
              <a:off x="-478018" y="6842378"/>
              <a:ext cx="185738" cy="152400"/>
            </a:xfrm>
            <a:prstGeom prst="roundRect">
              <a:avLst/>
            </a:prstGeom>
            <a:noFill/>
            <a:ln w="19050">
              <a:solidFill>
                <a:srgbClr val="E31E3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a-DK" sz="2000" noProof="1"/>
            </a:p>
          </p:txBody>
        </p:sp>
        <p:pic>
          <p:nvPicPr>
            <p:cNvPr id="19" name="Billede 56"/>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82849" y="5950060"/>
              <a:ext cx="373380" cy="32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på slide i venstre side </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br>
              <a:rPr lang="en-GB" sz="1000" noProof="1">
                <a:solidFill>
                  <a:schemeClr val="tx1">
                    <a:lumMod val="75000"/>
                    <a:lumOff val="25000"/>
                  </a:schemeClr>
                </a:solidFill>
                <a:latin typeface="Arial" panose="020B0604020202020204" pitchFamily="34" charset="0"/>
                <a:cs typeface="Arial" panose="020B0604020202020204" pitchFamily="34" charset="0"/>
              </a:rPr>
            </a:br>
            <a:r>
              <a:rPr lang="en-GB" sz="1000" noProof="1">
                <a:solidFill>
                  <a:schemeClr val="tx1">
                    <a:lumMod val="75000"/>
                    <a:lumOff val="25000"/>
                  </a:schemeClr>
                </a:solidFill>
                <a:latin typeface="Arial" panose="020B0604020202020204" pitchFamily="34" charset="0"/>
                <a:cs typeface="Arial" panose="020B0604020202020204" pitchFamily="34" charset="0"/>
              </a:rPr>
              <a:t>fra “drop ned” menuen</a:t>
            </a:r>
          </a:p>
          <a:p>
            <a:pPr algn="r" eaLnBrk="1" hangingPunct="1">
              <a:spcBef>
                <a:spcPts val="0"/>
              </a:spcBef>
              <a:spcAft>
                <a:spcPts val="240"/>
              </a:spcAft>
              <a:defRPr/>
            </a:pPr>
            <a:r>
              <a:rPr lang="en-GB" sz="1000" i="1" noProof="1">
                <a:solidFill>
                  <a:schemeClr val="tx1">
                    <a:lumMod val="75000"/>
                    <a:lumOff val="25000"/>
                  </a:schemeClr>
                </a:solidFill>
                <a:latin typeface="Arial" panose="020B0604020202020204" pitchFamily="34" charset="0"/>
                <a:cs typeface="Arial" panose="020B0604020202020204" pitchFamily="34" charset="0"/>
              </a:rPr>
              <a:t>Alternativt kan du vælge layout direkte 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slide</a:t>
            </a:r>
            <a:r>
              <a:rPr lang="en-GB" sz="1000" i="1" noProof="1">
                <a:solidFill>
                  <a:schemeClr val="tx1">
                    <a:lumMod val="75000"/>
                    <a:lumOff val="25000"/>
                  </a:schemeClr>
                </a:solidFill>
                <a:latin typeface="Arial" panose="020B0604020202020204" pitchFamily="34" charset="0"/>
                <a:cs typeface="Arial" panose="020B0604020202020204" pitchFamily="34" charset="0"/>
              </a:rPr>
              <a:t>, når du laver et nyt slide</a:t>
            </a:r>
          </a:p>
        </p:txBody>
      </p:sp>
    </p:spTree>
    <p:extLst>
      <p:ext uri="{BB962C8B-B14F-4D97-AF65-F5344CB8AC3E}">
        <p14:creationId xmlns:p14="http://schemas.microsoft.com/office/powerpoint/2010/main" val="28999750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illede med kant">
    <p:spTree>
      <p:nvGrpSpPr>
        <p:cNvPr id="1" name=""/>
        <p:cNvGrpSpPr/>
        <p:nvPr/>
      </p:nvGrpSpPr>
      <p:grpSpPr>
        <a:xfrm>
          <a:off x="0" y="0"/>
          <a:ext cx="0" cy="0"/>
          <a:chOff x="0" y="0"/>
          <a:chExt cx="0" cy="0"/>
        </a:xfrm>
      </p:grpSpPr>
      <p:sp>
        <p:nvSpPr>
          <p:cNvPr id="18" name="Grafik"/>
          <p:cNvSpPr>
            <a:spLocks/>
          </p:cNvSpPr>
          <p:nvPr userDrawn="1"/>
        </p:nvSpPr>
        <p:spPr bwMode="auto">
          <a:xfrm>
            <a:off x="0" y="1588"/>
            <a:ext cx="12189600" cy="6859588"/>
          </a:xfrm>
          <a:custGeom>
            <a:avLst/>
            <a:gdLst>
              <a:gd name="T0" fmla="*/ 7677 w 7677"/>
              <a:gd name="T1" fmla="*/ 499 h 4321"/>
              <a:gd name="T2" fmla="*/ 7677 w 7677"/>
              <a:gd name="T3" fmla="*/ 0 h 4321"/>
              <a:gd name="T4" fmla="*/ 0 w 7677"/>
              <a:gd name="T5" fmla="*/ 0 h 4321"/>
              <a:gd name="T6" fmla="*/ 0 w 7677"/>
              <a:gd name="T7" fmla="*/ 499 h 4321"/>
              <a:gd name="T8" fmla="*/ 0 w 7677"/>
              <a:gd name="T9" fmla="*/ 4321 h 4321"/>
              <a:gd name="T10" fmla="*/ 499 w 7677"/>
              <a:gd name="T11" fmla="*/ 4321 h 4321"/>
              <a:gd name="T12" fmla="*/ 499 w 7677"/>
              <a:gd name="T13" fmla="*/ 499 h 4321"/>
              <a:gd name="T14" fmla="*/ 7677 w 7677"/>
              <a:gd name="T15" fmla="*/ 499 h 43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77" h="4321">
                <a:moveTo>
                  <a:pt x="7677" y="499"/>
                </a:moveTo>
                <a:lnTo>
                  <a:pt x="7677" y="0"/>
                </a:lnTo>
                <a:lnTo>
                  <a:pt x="0" y="0"/>
                </a:lnTo>
                <a:lnTo>
                  <a:pt x="0" y="499"/>
                </a:lnTo>
                <a:lnTo>
                  <a:pt x="0" y="4321"/>
                </a:lnTo>
                <a:lnTo>
                  <a:pt x="499" y="4321"/>
                </a:lnTo>
                <a:lnTo>
                  <a:pt x="499" y="499"/>
                </a:lnTo>
                <a:lnTo>
                  <a:pt x="7677" y="499"/>
                </a:lnTo>
                <a:close/>
              </a:path>
            </a:pathLst>
          </a:custGeom>
          <a:solidFill>
            <a:srgbClr val="003B7A"/>
          </a:solidFill>
          <a:ln>
            <a:noFill/>
          </a:ln>
        </p:spPr>
        <p:txBody>
          <a:bodyPr vert="horz" wrap="square" lIns="91440" tIns="45720" rIns="91440" bIns="45720" numCol="1" anchor="t" anchorCtr="0" compatLnSpc="1">
            <a:prstTxWarp prst="textNoShape">
              <a:avLst/>
            </a:prstTxWarp>
          </a:bodyPr>
          <a:lstStyle/>
          <a:p>
            <a:endParaRPr lang="da-DK"/>
          </a:p>
        </p:txBody>
      </p:sp>
      <p:sp>
        <p:nvSpPr>
          <p:cNvPr id="7" name="Pladsholder til dato 6"/>
          <p:cNvSpPr>
            <a:spLocks noGrp="1"/>
          </p:cNvSpPr>
          <p:nvPr>
            <p:ph type="dt" sz="half" idx="15"/>
          </p:nvPr>
        </p:nvSpPr>
        <p:spPr/>
        <p:txBody>
          <a:bodyPr/>
          <a:lstStyle>
            <a:lvl1pPr>
              <a:defRPr>
                <a:solidFill>
                  <a:schemeClr val="bg1"/>
                </a:solidFill>
              </a:defRPr>
            </a:lvl1pPr>
          </a:lstStyle>
          <a:p>
            <a:r>
              <a:rPr lang="da-DK" dirty="0"/>
              <a:t>Indsæt titel</a:t>
            </a:r>
            <a:endParaRPr lang="en-GB" dirty="0"/>
          </a:p>
        </p:txBody>
      </p:sp>
      <p:sp>
        <p:nvSpPr>
          <p:cNvPr id="8" name="Pladsholder til sidefod 7"/>
          <p:cNvSpPr>
            <a:spLocks noGrp="1"/>
          </p:cNvSpPr>
          <p:nvPr>
            <p:ph type="ftr" sz="quarter" idx="16"/>
          </p:nvPr>
        </p:nvSpPr>
        <p:spPr/>
        <p:txBody>
          <a:bodyPr/>
          <a:lstStyle>
            <a:lvl1pPr>
              <a:defRPr>
                <a:solidFill>
                  <a:schemeClr val="bg1"/>
                </a:solidFill>
              </a:defRPr>
            </a:lvl1pPr>
          </a:lstStyle>
          <a:p>
            <a:r>
              <a:rPr lang="da-DK"/>
              <a:t>Indsæt emne</a:t>
            </a:r>
            <a:endParaRPr lang="en-GB" dirty="0"/>
          </a:p>
        </p:txBody>
      </p:sp>
      <p:sp>
        <p:nvSpPr>
          <p:cNvPr id="2" name="Title 1"/>
          <p:cNvSpPr>
            <a:spLocks noGrp="1"/>
          </p:cNvSpPr>
          <p:nvPr>
            <p:ph type="title" hasCustomPrompt="1"/>
          </p:nvPr>
        </p:nvSpPr>
        <p:spPr/>
        <p:txBody>
          <a:bodyPr/>
          <a:lstStyle/>
          <a:p>
            <a:r>
              <a:rPr lang="da-DK" noProof="0" dirty="0"/>
              <a:t>Overskrift i maksimalt to linjer</a:t>
            </a:r>
            <a:endParaRPr lang="en-GB" dirty="0"/>
          </a:p>
        </p:txBody>
      </p:sp>
      <p:sp>
        <p:nvSpPr>
          <p:cNvPr id="6" name="Pladsholder til billede 2"/>
          <p:cNvSpPr>
            <a:spLocks noGrp="1"/>
          </p:cNvSpPr>
          <p:nvPr>
            <p:ph type="pic" sz="quarter" idx="14"/>
          </p:nvPr>
        </p:nvSpPr>
        <p:spPr>
          <a:xfrm>
            <a:off x="1908176" y="1941513"/>
            <a:ext cx="9116090" cy="3724925"/>
          </a:xfrm>
          <a:solidFill>
            <a:srgbClr val="9B9B9B"/>
          </a:solidFill>
        </p:spPr>
        <p:txBody>
          <a:bodyPr/>
          <a:lstStyle>
            <a:lvl1pPr algn="ctr">
              <a:defRPr b="0">
                <a:solidFill>
                  <a:schemeClr val="bg1"/>
                </a:solidFill>
              </a:defRPr>
            </a:lvl1pPr>
          </a:lstStyle>
          <a:p>
            <a:r>
              <a:rPr lang="da-DK" dirty="0"/>
              <a:t>Klik på ikonet for at tilføje et billede</a:t>
            </a:r>
          </a:p>
        </p:txBody>
      </p:sp>
      <p:sp>
        <p:nvSpPr>
          <p:cNvPr id="9" name="Pladsholder til slidenummer 8"/>
          <p:cNvSpPr>
            <a:spLocks noGrp="1"/>
          </p:cNvSpPr>
          <p:nvPr>
            <p:ph type="sldNum" sz="quarter" idx="17"/>
          </p:nvPr>
        </p:nvSpPr>
        <p:spPr/>
        <p:txBody>
          <a:bodyPr/>
          <a:lstStyle/>
          <a:p>
            <a:fld id="{45D37B1E-C366-494F-A587-962AD9AABC83}" type="slidenum">
              <a:rPr lang="en-GB" smtClean="0"/>
              <a:pPr/>
              <a:t>‹nr.›</a:t>
            </a:fld>
            <a:endParaRPr lang="en-GB" dirty="0"/>
          </a:p>
        </p:txBody>
      </p:sp>
      <p:grpSp>
        <p:nvGrpSpPr>
          <p:cNvPr id="15" name="Gruppe 14"/>
          <p:cNvGrpSpPr/>
          <p:nvPr userDrawn="1"/>
        </p:nvGrpSpPr>
        <p:grpSpPr>
          <a:xfrm>
            <a:off x="-2593570" y="1548000"/>
            <a:ext cx="2484101" cy="2698321"/>
            <a:chOff x="-2593570" y="4522748"/>
            <a:chExt cx="2484101" cy="2698321"/>
          </a:xfrm>
        </p:grpSpPr>
        <p:sp>
          <p:nvSpPr>
            <p:cNvPr id="16" name="TextBox 5"/>
            <p:cNvSpPr txBox="1">
              <a:spLocks noChangeArrowheads="1"/>
            </p:cNvSpPr>
            <p:nvPr userDrawn="1"/>
          </p:nvSpPr>
          <p:spPr bwMode="auto">
            <a:xfrm>
              <a:off x="-2593570" y="4522748"/>
              <a:ext cx="2451171"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600"/>
                </a:spcAft>
                <a:defRPr/>
              </a:pPr>
              <a:r>
                <a:rPr lang="da-DK" sz="1000" b="1" noProof="1">
                  <a:solidFill>
                    <a:schemeClr val="tx1">
                      <a:lumMod val="75000"/>
                      <a:lumOff val="25000"/>
                    </a:schemeClr>
                  </a:solidFill>
                </a:rPr>
                <a:t>Billede med kant</a:t>
              </a:r>
            </a:p>
            <a:p>
              <a:pPr algn="r" eaLnBrk="1" hangingPunct="1">
                <a:spcAft>
                  <a:spcPts val="300"/>
                </a:spcAft>
                <a:defRPr/>
              </a:pPr>
              <a:endParaRPr lang="da-DK" sz="1000" b="1" noProof="1">
                <a:solidFill>
                  <a:schemeClr val="tx1">
                    <a:lumMod val="75000"/>
                    <a:lumOff val="25000"/>
                  </a:schemeClr>
                </a:solidFill>
              </a:endParaRPr>
            </a:p>
            <a:p>
              <a:pPr algn="r" eaLnBrk="1" hangingPunct="1">
                <a:spcAft>
                  <a:spcPts val="300"/>
                </a:spcAft>
                <a:defRPr/>
              </a:pPr>
              <a:r>
                <a:rPr lang="da-DK" sz="1000" b="1" noProof="1">
                  <a:solidFill>
                    <a:schemeClr val="tx1">
                      <a:lumMod val="75000"/>
                      <a:lumOff val="25000"/>
                    </a:schemeClr>
                  </a:solidFill>
                </a:rPr>
                <a:t>Indsæt billede</a:t>
              </a:r>
            </a:p>
            <a:p>
              <a:pPr algn="r" eaLnBrk="1" hangingPunct="1">
                <a:spcBef>
                  <a:spcPts val="0"/>
                </a:spcBef>
                <a:spcAft>
                  <a:spcPts val="240"/>
                </a:spcAft>
                <a:buFontTx/>
                <a:buNone/>
                <a:defRPr/>
              </a:pPr>
              <a:r>
                <a:rPr lang="da-DK" sz="1000" b="1" noProof="1">
                  <a:solidFill>
                    <a:schemeClr val="tx1">
                      <a:lumMod val="75000"/>
                      <a:lumOff val="25000"/>
                    </a:schemeClr>
                  </a:solidFill>
                </a:rPr>
                <a:t>1.</a:t>
              </a:r>
              <a:r>
                <a:rPr lang="da-DK" sz="1000" noProof="1">
                  <a:solidFill>
                    <a:schemeClr val="tx1">
                      <a:lumMod val="75000"/>
                      <a:lumOff val="25000"/>
                    </a:schemeClr>
                  </a:solidFill>
                </a:rPr>
                <a:t> Klik på det lille billede-indsættelsesikon </a:t>
              </a:r>
              <a:br>
                <a:rPr lang="da-DK" sz="1000" noProof="1">
                  <a:solidFill>
                    <a:schemeClr val="tx1">
                      <a:lumMod val="75000"/>
                      <a:lumOff val="25000"/>
                    </a:schemeClr>
                  </a:solidFill>
                </a:rPr>
              </a:br>
              <a:r>
                <a:rPr lang="da-DK" sz="1000" noProof="1">
                  <a:solidFill>
                    <a:schemeClr val="tx1">
                      <a:lumMod val="75000"/>
                      <a:lumOff val="25000"/>
                    </a:schemeClr>
                  </a:solidFill>
                </a:rPr>
                <a:t>i midten</a:t>
              </a:r>
              <a:r>
                <a:rPr lang="da-DK" sz="1000" baseline="0" noProof="1">
                  <a:solidFill>
                    <a:schemeClr val="tx1">
                      <a:lumMod val="75000"/>
                      <a:lumOff val="25000"/>
                    </a:schemeClr>
                  </a:solidFill>
                </a:rPr>
                <a:t> </a:t>
              </a:r>
              <a:r>
                <a:rPr lang="da-DK" sz="1000" noProof="1">
                  <a:solidFill>
                    <a:schemeClr val="tx1">
                      <a:lumMod val="75000"/>
                      <a:lumOff val="25000"/>
                    </a:schemeClr>
                  </a:solidFill>
                </a:rPr>
                <a:t>af pladsholderen</a:t>
              </a:r>
            </a:p>
            <a:p>
              <a:pPr algn="r" eaLnBrk="1" hangingPunct="1">
                <a:spcBef>
                  <a:spcPts val="0"/>
                </a:spcBef>
                <a:spcAft>
                  <a:spcPts val="240"/>
                </a:spcAft>
                <a:buFontTx/>
                <a:buNone/>
                <a:defRPr/>
              </a:pPr>
              <a:r>
                <a:rPr lang="da-DK" sz="1000" b="1" noProof="1">
                  <a:solidFill>
                    <a:schemeClr val="tx1">
                      <a:lumMod val="75000"/>
                      <a:lumOff val="25000"/>
                    </a:schemeClr>
                  </a:solidFill>
                </a:rPr>
                <a:t>2. </a:t>
              </a:r>
              <a:r>
                <a:rPr lang="da-DK" sz="1000" noProof="1">
                  <a:solidFill>
                    <a:schemeClr val="tx1">
                      <a:lumMod val="75000"/>
                      <a:lumOff val="25000"/>
                    </a:schemeClr>
                  </a:solidFill>
                </a:rPr>
                <a:t>Indsæt det ønskede billede</a:t>
              </a:r>
            </a:p>
            <a:p>
              <a:pPr algn="r" eaLnBrk="1" hangingPunct="1">
                <a:spcBef>
                  <a:spcPts val="0"/>
                </a:spcBef>
                <a:spcAft>
                  <a:spcPts val="240"/>
                </a:spcAft>
                <a:buFontTx/>
                <a:buNone/>
                <a:defRPr/>
              </a:pPr>
              <a:r>
                <a:rPr lang="da-DK" sz="1000" b="1" noProof="1">
                  <a:solidFill>
                    <a:schemeClr val="tx1">
                      <a:lumMod val="75000"/>
                      <a:lumOff val="25000"/>
                    </a:schemeClr>
                  </a:solidFill>
                </a:rPr>
                <a:t>3.</a:t>
              </a:r>
              <a:r>
                <a:rPr lang="da-DK" sz="1000" noProof="1">
                  <a:solidFill>
                    <a:schemeClr val="tx1">
                      <a:lumMod val="75000"/>
                      <a:lumOff val="25000"/>
                    </a:schemeClr>
                  </a:solidFill>
                </a:rPr>
                <a:t> Klik </a:t>
              </a:r>
              <a:r>
                <a:rPr lang="da-DK" sz="1000" b="1" noProof="1">
                  <a:solidFill>
                    <a:schemeClr val="tx1">
                      <a:lumMod val="75000"/>
                      <a:lumOff val="25000"/>
                    </a:schemeClr>
                  </a:solidFill>
                </a:rPr>
                <a:t>Beskær </a:t>
              </a:r>
              <a:r>
                <a:rPr lang="da-DK" sz="1000" noProof="1">
                  <a:solidFill>
                    <a:schemeClr val="tx1">
                      <a:lumMod val="75000"/>
                      <a:lumOff val="25000"/>
                    </a:schemeClr>
                  </a:solidFill>
                </a:rPr>
                <a:t>for at ændre</a:t>
              </a:r>
              <a:br>
                <a:rPr lang="da-DK" sz="1000" noProof="1">
                  <a:solidFill>
                    <a:schemeClr val="tx1">
                      <a:lumMod val="75000"/>
                      <a:lumOff val="25000"/>
                    </a:schemeClr>
                  </a:solidFill>
                </a:rPr>
              </a:br>
              <a:r>
                <a:rPr lang="da-DK" sz="1000" noProof="1">
                  <a:solidFill>
                    <a:schemeClr val="tx1">
                      <a:lumMod val="75000"/>
                      <a:lumOff val="25000"/>
                    </a:schemeClr>
                  </a:solidFill>
                </a:rPr>
                <a:t>billedets fokus/størrelse</a:t>
              </a:r>
            </a:p>
            <a:p>
              <a:pPr algn="r" eaLnBrk="1" hangingPunct="1">
                <a:spcBef>
                  <a:spcPct val="0"/>
                </a:spcBef>
                <a:spcAft>
                  <a:spcPts val="240"/>
                </a:spcAft>
                <a:buFontTx/>
                <a:buNone/>
                <a:defRPr/>
              </a:pPr>
              <a:endParaRPr lang="da-DK" altLang="da-DK" sz="1000" b="1" noProof="1">
                <a:solidFill>
                  <a:schemeClr val="tx1">
                    <a:lumMod val="75000"/>
                    <a:lumOff val="25000"/>
                  </a:schemeClr>
                </a:solidFill>
                <a:cs typeface="Arial" pitchFamily="34" charset="0"/>
              </a:endParaRPr>
            </a:p>
            <a:p>
              <a:pPr algn="r" eaLnBrk="1" hangingPunct="1">
                <a:spcBef>
                  <a:spcPct val="0"/>
                </a:spcBef>
                <a:spcAft>
                  <a:spcPts val="240"/>
                </a:spcAft>
                <a:buFontTx/>
                <a:buNone/>
                <a:defRPr/>
              </a:pPr>
              <a:endParaRPr lang="da-DK" altLang="da-DK" sz="1000" b="1" noProof="1">
                <a:solidFill>
                  <a:schemeClr val="tx1">
                    <a:lumMod val="75000"/>
                    <a:lumOff val="25000"/>
                  </a:schemeClr>
                </a:solidFill>
                <a:cs typeface="Arial" pitchFamily="34" charset="0"/>
              </a:endParaRPr>
            </a:p>
            <a:p>
              <a:pPr algn="r" eaLnBrk="1" hangingPunct="1">
                <a:spcBef>
                  <a:spcPct val="0"/>
                </a:spcBef>
                <a:spcAft>
                  <a:spcPts val="240"/>
                </a:spcAft>
                <a:buFontTx/>
                <a:buNone/>
                <a:defRPr/>
              </a:pPr>
              <a:r>
                <a:rPr lang="da-DK" altLang="da-DK" sz="1000" b="1" noProof="1">
                  <a:solidFill>
                    <a:schemeClr val="tx1">
                      <a:lumMod val="75000"/>
                      <a:lumOff val="25000"/>
                    </a:schemeClr>
                  </a:solidFill>
                  <a:cs typeface="Arial" pitchFamily="34" charset="0"/>
                </a:rPr>
                <a:t>4. </a:t>
              </a:r>
              <a:r>
                <a:rPr lang="da-DK" altLang="da-DK" sz="1000" noProof="1">
                  <a:solidFill>
                    <a:schemeClr val="tx1">
                      <a:lumMod val="75000"/>
                      <a:lumOff val="25000"/>
                    </a:schemeClr>
                  </a:solidFill>
                  <a:cs typeface="Arial" pitchFamily="34" charset="0"/>
                </a:rPr>
                <a:t>Ønsker du at skalere billedet, så hold </a:t>
              </a:r>
              <a:r>
                <a:rPr lang="da-DK" altLang="da-DK" sz="1000" b="1" noProof="1">
                  <a:solidFill>
                    <a:schemeClr val="tx1">
                      <a:lumMod val="75000"/>
                      <a:lumOff val="25000"/>
                    </a:schemeClr>
                  </a:solidFill>
                  <a:cs typeface="Arial" pitchFamily="34" charset="0"/>
                </a:rPr>
                <a:t>SHIFT</a:t>
              </a:r>
              <a:r>
                <a:rPr lang="da-DK" altLang="da-DK" sz="1000" noProof="1">
                  <a:solidFill>
                    <a:schemeClr val="tx1">
                      <a:lumMod val="75000"/>
                      <a:lumOff val="25000"/>
                    </a:schemeClr>
                  </a:solidFill>
                  <a:cs typeface="Arial" pitchFamily="34" charset="0"/>
                </a:rPr>
                <a:t>-knappen nede, mens der trækkes i billedets hjørner</a:t>
              </a:r>
            </a:p>
          </p:txBody>
        </p:sp>
        <p:pic>
          <p:nvPicPr>
            <p:cNvPr id="17" name="Billede 58"/>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82849" y="6843857"/>
              <a:ext cx="330033" cy="37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Rounded Rectangle 25"/>
            <p:cNvSpPr/>
            <p:nvPr userDrawn="1"/>
          </p:nvSpPr>
          <p:spPr bwMode="auto">
            <a:xfrm>
              <a:off x="-478018" y="6842378"/>
              <a:ext cx="185738" cy="152400"/>
            </a:xfrm>
            <a:prstGeom prst="roundRect">
              <a:avLst/>
            </a:prstGeom>
            <a:noFill/>
            <a:ln w="19050">
              <a:solidFill>
                <a:srgbClr val="E31E3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a-DK" sz="2000" noProof="1"/>
            </a:p>
          </p:txBody>
        </p:sp>
        <p:pic>
          <p:nvPicPr>
            <p:cNvPr id="27" name="Billede 56"/>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82849" y="5950060"/>
              <a:ext cx="373380" cy="32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8"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på slide i venstre side </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br>
              <a:rPr lang="en-GB" sz="1000" noProof="1">
                <a:solidFill>
                  <a:schemeClr val="tx1">
                    <a:lumMod val="75000"/>
                    <a:lumOff val="25000"/>
                  </a:schemeClr>
                </a:solidFill>
                <a:latin typeface="Arial" panose="020B0604020202020204" pitchFamily="34" charset="0"/>
                <a:cs typeface="Arial" panose="020B0604020202020204" pitchFamily="34" charset="0"/>
              </a:rPr>
            </a:br>
            <a:r>
              <a:rPr lang="en-GB" sz="1000" noProof="1">
                <a:solidFill>
                  <a:schemeClr val="tx1">
                    <a:lumMod val="75000"/>
                    <a:lumOff val="25000"/>
                  </a:schemeClr>
                </a:solidFill>
                <a:latin typeface="Arial" panose="020B0604020202020204" pitchFamily="34" charset="0"/>
                <a:cs typeface="Arial" panose="020B0604020202020204" pitchFamily="34" charset="0"/>
              </a:rPr>
              <a:t>fra “drop ned” menuen</a:t>
            </a:r>
          </a:p>
          <a:p>
            <a:pPr algn="r" eaLnBrk="1" hangingPunct="1">
              <a:spcBef>
                <a:spcPts val="0"/>
              </a:spcBef>
              <a:spcAft>
                <a:spcPts val="240"/>
              </a:spcAft>
              <a:defRPr/>
            </a:pPr>
            <a:r>
              <a:rPr lang="en-GB" sz="1000" i="1" noProof="1">
                <a:solidFill>
                  <a:schemeClr val="tx1">
                    <a:lumMod val="75000"/>
                    <a:lumOff val="25000"/>
                  </a:schemeClr>
                </a:solidFill>
                <a:latin typeface="Arial" panose="020B0604020202020204" pitchFamily="34" charset="0"/>
                <a:cs typeface="Arial" panose="020B0604020202020204" pitchFamily="34" charset="0"/>
              </a:rPr>
              <a:t>Alternativt kan du vælge layout direkte 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slide</a:t>
            </a:r>
            <a:r>
              <a:rPr lang="en-GB" sz="1000" i="1" noProof="1">
                <a:solidFill>
                  <a:schemeClr val="tx1">
                    <a:lumMod val="75000"/>
                    <a:lumOff val="25000"/>
                  </a:schemeClr>
                </a:solidFill>
                <a:latin typeface="Arial" panose="020B0604020202020204" pitchFamily="34" charset="0"/>
                <a:cs typeface="Arial" panose="020B0604020202020204" pitchFamily="34" charset="0"/>
              </a:rPr>
              <a:t>, når du laver et nyt slide</a:t>
            </a:r>
          </a:p>
        </p:txBody>
      </p:sp>
      <p:pic>
        <p:nvPicPr>
          <p:cNvPr id="21" name="Logo"/>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95999" y="6047999"/>
            <a:ext cx="689234" cy="417600"/>
          </a:xfrm>
          <a:prstGeom prst="rect">
            <a:avLst/>
          </a:prstGeom>
        </p:spPr>
      </p:pic>
      <p:pic>
        <p:nvPicPr>
          <p:cNvPr id="22" name="Billede 21"/>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783091" y="1972"/>
            <a:ext cx="2638457" cy="1481952"/>
          </a:xfrm>
          <a:prstGeom prst="rect">
            <a:avLst/>
          </a:prstGeom>
          <a:ln w="3175">
            <a:solidFill>
              <a:schemeClr val="accent5"/>
            </a:solidFill>
          </a:ln>
        </p:spPr>
      </p:pic>
    </p:spTree>
    <p:extLst>
      <p:ext uri="{BB962C8B-B14F-4D97-AF65-F5344CB8AC3E}">
        <p14:creationId xmlns:p14="http://schemas.microsoft.com/office/powerpoint/2010/main" val="17682491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Overskrif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da-DK" dirty="0"/>
              <a:t>Indsæt titel</a:t>
            </a:r>
            <a:endParaRPr lang="en-GB" dirty="0"/>
          </a:p>
        </p:txBody>
      </p:sp>
      <p:sp>
        <p:nvSpPr>
          <p:cNvPr id="4" name="Footer Placeholder 3"/>
          <p:cNvSpPr>
            <a:spLocks noGrp="1"/>
          </p:cNvSpPr>
          <p:nvPr>
            <p:ph type="ftr" sz="quarter" idx="11"/>
          </p:nvPr>
        </p:nvSpPr>
        <p:spPr/>
        <p:txBody>
          <a:bodyPr/>
          <a:lstStyle/>
          <a:p>
            <a:r>
              <a:rPr lang="da-DK"/>
              <a:t>Indsæt emne</a:t>
            </a:r>
            <a:endParaRPr lang="en-GB" dirty="0"/>
          </a:p>
        </p:txBody>
      </p:sp>
      <p:sp>
        <p:nvSpPr>
          <p:cNvPr id="2" name="Title 1"/>
          <p:cNvSpPr>
            <a:spLocks noGrp="1"/>
          </p:cNvSpPr>
          <p:nvPr>
            <p:ph type="title" hasCustomPrompt="1"/>
          </p:nvPr>
        </p:nvSpPr>
        <p:spPr/>
        <p:txBody>
          <a:bodyPr/>
          <a:lstStyle/>
          <a:p>
            <a:r>
              <a:rPr lang="da-DK" noProof="0" dirty="0"/>
              <a:t>Overskrift i maksimalt to linjer</a:t>
            </a:r>
            <a:endParaRPr lang="en-GB" dirty="0"/>
          </a:p>
        </p:txBody>
      </p:sp>
      <p:sp>
        <p:nvSpPr>
          <p:cNvPr id="5" name="Slide Number Placeholder 4"/>
          <p:cNvSpPr>
            <a:spLocks noGrp="1"/>
          </p:cNvSpPr>
          <p:nvPr>
            <p:ph type="sldNum" sz="quarter" idx="12"/>
          </p:nvPr>
        </p:nvSpPr>
        <p:spPr/>
        <p:txBody>
          <a:bodyPr/>
          <a:lstStyle/>
          <a:p>
            <a:fld id="{45D37B1E-C366-494F-A587-962AD9AABC83}" type="slidenum">
              <a:rPr lang="en-GB" smtClean="0"/>
              <a:t>‹nr.›</a:t>
            </a:fld>
            <a:endParaRPr lang="en-GB" dirty="0"/>
          </a:p>
        </p:txBody>
      </p:sp>
      <p:sp>
        <p:nvSpPr>
          <p:cNvPr id="7" name="TextBox 5"/>
          <p:cNvSpPr txBox="1">
            <a:spLocks noChangeArrowheads="1"/>
          </p:cNvSpPr>
          <p:nvPr userDrawn="1"/>
        </p:nvSpPr>
        <p:spPr bwMode="auto">
          <a:xfrm>
            <a:off x="-2593570" y="1548000"/>
            <a:ext cx="2451171"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600"/>
              </a:spcAft>
              <a:defRPr/>
            </a:pPr>
            <a:r>
              <a:rPr lang="da-DK" sz="1000" b="1" noProof="1">
                <a:solidFill>
                  <a:schemeClr val="tx1">
                    <a:lumMod val="75000"/>
                    <a:lumOff val="25000"/>
                  </a:schemeClr>
                </a:solidFill>
              </a:rPr>
              <a:t>Overskrift</a:t>
            </a:r>
          </a:p>
        </p:txBody>
      </p:sp>
      <p:sp>
        <p:nvSpPr>
          <p:cNvPr id="11"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på slide i venstre side </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br>
              <a:rPr lang="en-GB" sz="1000" noProof="1">
                <a:solidFill>
                  <a:schemeClr val="tx1">
                    <a:lumMod val="75000"/>
                    <a:lumOff val="25000"/>
                  </a:schemeClr>
                </a:solidFill>
                <a:latin typeface="Arial" panose="020B0604020202020204" pitchFamily="34" charset="0"/>
                <a:cs typeface="Arial" panose="020B0604020202020204" pitchFamily="34" charset="0"/>
              </a:rPr>
            </a:br>
            <a:r>
              <a:rPr lang="en-GB" sz="1000" noProof="1">
                <a:solidFill>
                  <a:schemeClr val="tx1">
                    <a:lumMod val="75000"/>
                    <a:lumOff val="25000"/>
                  </a:schemeClr>
                </a:solidFill>
                <a:latin typeface="Arial" panose="020B0604020202020204" pitchFamily="34" charset="0"/>
                <a:cs typeface="Arial" panose="020B0604020202020204" pitchFamily="34" charset="0"/>
              </a:rPr>
              <a:t>fra “drop ned” menuen</a:t>
            </a:r>
          </a:p>
          <a:p>
            <a:pPr algn="r" eaLnBrk="1" hangingPunct="1">
              <a:spcBef>
                <a:spcPts val="0"/>
              </a:spcBef>
              <a:spcAft>
                <a:spcPts val="240"/>
              </a:spcAft>
              <a:defRPr/>
            </a:pPr>
            <a:r>
              <a:rPr lang="en-GB" sz="1000" i="1" noProof="1">
                <a:solidFill>
                  <a:schemeClr val="tx1">
                    <a:lumMod val="75000"/>
                    <a:lumOff val="25000"/>
                  </a:schemeClr>
                </a:solidFill>
                <a:latin typeface="Arial" panose="020B0604020202020204" pitchFamily="34" charset="0"/>
                <a:cs typeface="Arial" panose="020B0604020202020204" pitchFamily="34" charset="0"/>
              </a:rPr>
              <a:t>Alternativt kan du vælge layout direkte 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slide</a:t>
            </a:r>
            <a:r>
              <a:rPr lang="en-GB" sz="1000" i="1" noProof="1">
                <a:solidFill>
                  <a:schemeClr val="tx1">
                    <a:lumMod val="75000"/>
                    <a:lumOff val="25000"/>
                  </a:schemeClr>
                </a:solidFill>
                <a:latin typeface="Arial" panose="020B0604020202020204" pitchFamily="34" charset="0"/>
                <a:cs typeface="Arial" panose="020B0604020202020204" pitchFamily="34" charset="0"/>
              </a:rPr>
              <a:t>, når du laver et nyt slide</a:t>
            </a:r>
          </a:p>
        </p:txBody>
      </p:sp>
    </p:spTree>
    <p:extLst>
      <p:ext uri="{BB962C8B-B14F-4D97-AF65-F5344CB8AC3E}">
        <p14:creationId xmlns:p14="http://schemas.microsoft.com/office/powerpoint/2010/main" val="9452567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Overskrift med kant">
    <p:spTree>
      <p:nvGrpSpPr>
        <p:cNvPr id="1" name=""/>
        <p:cNvGrpSpPr/>
        <p:nvPr/>
      </p:nvGrpSpPr>
      <p:grpSpPr>
        <a:xfrm>
          <a:off x="0" y="0"/>
          <a:ext cx="0" cy="0"/>
          <a:chOff x="0" y="0"/>
          <a:chExt cx="0" cy="0"/>
        </a:xfrm>
      </p:grpSpPr>
      <p:sp>
        <p:nvSpPr>
          <p:cNvPr id="9" name="Grafik"/>
          <p:cNvSpPr>
            <a:spLocks/>
          </p:cNvSpPr>
          <p:nvPr userDrawn="1"/>
        </p:nvSpPr>
        <p:spPr bwMode="auto">
          <a:xfrm>
            <a:off x="0" y="1588"/>
            <a:ext cx="12189600" cy="6859588"/>
          </a:xfrm>
          <a:custGeom>
            <a:avLst/>
            <a:gdLst>
              <a:gd name="T0" fmla="*/ 7677 w 7677"/>
              <a:gd name="T1" fmla="*/ 499 h 4321"/>
              <a:gd name="T2" fmla="*/ 7677 w 7677"/>
              <a:gd name="T3" fmla="*/ 0 h 4321"/>
              <a:gd name="T4" fmla="*/ 0 w 7677"/>
              <a:gd name="T5" fmla="*/ 0 h 4321"/>
              <a:gd name="T6" fmla="*/ 0 w 7677"/>
              <a:gd name="T7" fmla="*/ 499 h 4321"/>
              <a:gd name="T8" fmla="*/ 0 w 7677"/>
              <a:gd name="T9" fmla="*/ 4321 h 4321"/>
              <a:gd name="T10" fmla="*/ 499 w 7677"/>
              <a:gd name="T11" fmla="*/ 4321 h 4321"/>
              <a:gd name="T12" fmla="*/ 499 w 7677"/>
              <a:gd name="T13" fmla="*/ 499 h 4321"/>
              <a:gd name="T14" fmla="*/ 7677 w 7677"/>
              <a:gd name="T15" fmla="*/ 499 h 43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77" h="4321">
                <a:moveTo>
                  <a:pt x="7677" y="499"/>
                </a:moveTo>
                <a:lnTo>
                  <a:pt x="7677" y="0"/>
                </a:lnTo>
                <a:lnTo>
                  <a:pt x="0" y="0"/>
                </a:lnTo>
                <a:lnTo>
                  <a:pt x="0" y="499"/>
                </a:lnTo>
                <a:lnTo>
                  <a:pt x="0" y="4321"/>
                </a:lnTo>
                <a:lnTo>
                  <a:pt x="499" y="4321"/>
                </a:lnTo>
                <a:lnTo>
                  <a:pt x="499" y="499"/>
                </a:lnTo>
                <a:lnTo>
                  <a:pt x="7677" y="499"/>
                </a:lnTo>
                <a:close/>
              </a:path>
            </a:pathLst>
          </a:custGeom>
          <a:solidFill>
            <a:srgbClr val="003B7A"/>
          </a:solidFill>
          <a:ln>
            <a:noFill/>
          </a:ln>
        </p:spPr>
        <p:txBody>
          <a:bodyPr vert="horz" wrap="square" lIns="91440" tIns="45720" rIns="91440" bIns="45720" numCol="1" anchor="t" anchorCtr="0" compatLnSpc="1">
            <a:prstTxWarp prst="textNoShape">
              <a:avLst/>
            </a:prstTxWarp>
          </a:bodyPr>
          <a:lstStyle/>
          <a:p>
            <a:endParaRPr lang="da-DK"/>
          </a:p>
        </p:txBody>
      </p:sp>
      <p:sp>
        <p:nvSpPr>
          <p:cNvPr id="3" name="Date Placeholder 2"/>
          <p:cNvSpPr>
            <a:spLocks noGrp="1"/>
          </p:cNvSpPr>
          <p:nvPr>
            <p:ph type="dt" sz="half" idx="10"/>
          </p:nvPr>
        </p:nvSpPr>
        <p:spPr/>
        <p:txBody>
          <a:bodyPr/>
          <a:lstStyle>
            <a:lvl1pPr>
              <a:defRPr>
                <a:solidFill>
                  <a:schemeClr val="bg1"/>
                </a:solidFill>
              </a:defRPr>
            </a:lvl1pPr>
          </a:lstStyle>
          <a:p>
            <a:r>
              <a:rPr lang="da-DK"/>
              <a:t>Indsæt titel</a:t>
            </a:r>
            <a:endParaRPr lang="en-GB" dirty="0"/>
          </a:p>
        </p:txBody>
      </p:sp>
      <p:sp>
        <p:nvSpPr>
          <p:cNvPr id="4" name="Footer Placeholder 3"/>
          <p:cNvSpPr>
            <a:spLocks noGrp="1"/>
          </p:cNvSpPr>
          <p:nvPr>
            <p:ph type="ftr" sz="quarter" idx="11"/>
          </p:nvPr>
        </p:nvSpPr>
        <p:spPr/>
        <p:txBody>
          <a:bodyPr/>
          <a:lstStyle>
            <a:lvl1pPr>
              <a:defRPr>
                <a:solidFill>
                  <a:schemeClr val="bg1"/>
                </a:solidFill>
              </a:defRPr>
            </a:lvl1pPr>
          </a:lstStyle>
          <a:p>
            <a:r>
              <a:rPr lang="da-DK"/>
              <a:t>Indsæt emne</a:t>
            </a:r>
            <a:endParaRPr lang="en-GB" dirty="0"/>
          </a:p>
        </p:txBody>
      </p:sp>
      <p:sp>
        <p:nvSpPr>
          <p:cNvPr id="2" name="Title 1"/>
          <p:cNvSpPr>
            <a:spLocks noGrp="1"/>
          </p:cNvSpPr>
          <p:nvPr>
            <p:ph type="title" hasCustomPrompt="1"/>
          </p:nvPr>
        </p:nvSpPr>
        <p:spPr/>
        <p:txBody>
          <a:bodyPr/>
          <a:lstStyle/>
          <a:p>
            <a:r>
              <a:rPr lang="da-DK" noProof="0" dirty="0"/>
              <a:t>Overskrift i maksimalt to linjer</a:t>
            </a:r>
            <a:endParaRPr lang="en-GB" dirty="0"/>
          </a:p>
        </p:txBody>
      </p:sp>
      <p:sp>
        <p:nvSpPr>
          <p:cNvPr id="5" name="Slide Number Placeholder 4"/>
          <p:cNvSpPr>
            <a:spLocks noGrp="1"/>
          </p:cNvSpPr>
          <p:nvPr>
            <p:ph type="sldNum" sz="quarter" idx="12"/>
          </p:nvPr>
        </p:nvSpPr>
        <p:spPr/>
        <p:txBody>
          <a:bodyPr/>
          <a:lstStyle/>
          <a:p>
            <a:fld id="{45D37B1E-C366-494F-A587-962AD9AABC83}" type="slidenum">
              <a:rPr lang="en-GB" smtClean="0"/>
              <a:t>‹nr.›</a:t>
            </a:fld>
            <a:endParaRPr lang="en-GB" dirty="0"/>
          </a:p>
        </p:txBody>
      </p:sp>
      <p:sp>
        <p:nvSpPr>
          <p:cNvPr id="10" name="TextBox 5"/>
          <p:cNvSpPr txBox="1">
            <a:spLocks noChangeArrowheads="1"/>
          </p:cNvSpPr>
          <p:nvPr userDrawn="1"/>
        </p:nvSpPr>
        <p:spPr bwMode="auto">
          <a:xfrm>
            <a:off x="-2593570" y="1548000"/>
            <a:ext cx="2451171"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600"/>
              </a:spcAft>
              <a:defRPr/>
            </a:pPr>
            <a:r>
              <a:rPr lang="da-DK" sz="1000" b="1" noProof="1">
                <a:solidFill>
                  <a:schemeClr val="tx1">
                    <a:lumMod val="75000"/>
                    <a:lumOff val="25000"/>
                  </a:schemeClr>
                </a:solidFill>
              </a:rPr>
              <a:t>Overskrift med kant</a:t>
            </a:r>
          </a:p>
        </p:txBody>
      </p:sp>
      <p:sp>
        <p:nvSpPr>
          <p:cNvPr id="11"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på slide i venstre side </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br>
              <a:rPr lang="en-GB" sz="1000" noProof="1">
                <a:solidFill>
                  <a:schemeClr val="tx1">
                    <a:lumMod val="75000"/>
                    <a:lumOff val="25000"/>
                  </a:schemeClr>
                </a:solidFill>
                <a:latin typeface="Arial" panose="020B0604020202020204" pitchFamily="34" charset="0"/>
                <a:cs typeface="Arial" panose="020B0604020202020204" pitchFamily="34" charset="0"/>
              </a:rPr>
            </a:br>
            <a:r>
              <a:rPr lang="en-GB" sz="1000" noProof="1">
                <a:solidFill>
                  <a:schemeClr val="tx1">
                    <a:lumMod val="75000"/>
                    <a:lumOff val="25000"/>
                  </a:schemeClr>
                </a:solidFill>
                <a:latin typeface="Arial" panose="020B0604020202020204" pitchFamily="34" charset="0"/>
                <a:cs typeface="Arial" panose="020B0604020202020204" pitchFamily="34" charset="0"/>
              </a:rPr>
              <a:t>fra “drop ned” menuen</a:t>
            </a:r>
          </a:p>
          <a:p>
            <a:pPr algn="r" eaLnBrk="1" hangingPunct="1">
              <a:spcBef>
                <a:spcPts val="0"/>
              </a:spcBef>
              <a:spcAft>
                <a:spcPts val="240"/>
              </a:spcAft>
              <a:defRPr/>
            </a:pPr>
            <a:r>
              <a:rPr lang="en-GB" sz="1000" i="1" noProof="1">
                <a:solidFill>
                  <a:schemeClr val="tx1">
                    <a:lumMod val="75000"/>
                    <a:lumOff val="25000"/>
                  </a:schemeClr>
                </a:solidFill>
                <a:latin typeface="Arial" panose="020B0604020202020204" pitchFamily="34" charset="0"/>
                <a:cs typeface="Arial" panose="020B0604020202020204" pitchFamily="34" charset="0"/>
              </a:rPr>
              <a:t>Alternativt kan du vælge layout direkte 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slide</a:t>
            </a:r>
            <a:r>
              <a:rPr lang="en-GB" sz="1000" i="1" noProof="1">
                <a:solidFill>
                  <a:schemeClr val="tx1">
                    <a:lumMod val="75000"/>
                    <a:lumOff val="25000"/>
                  </a:schemeClr>
                </a:solidFill>
                <a:latin typeface="Arial" panose="020B0604020202020204" pitchFamily="34" charset="0"/>
                <a:cs typeface="Arial" panose="020B0604020202020204" pitchFamily="34" charset="0"/>
              </a:rPr>
              <a:t>, når du laver et nyt slide</a:t>
            </a:r>
          </a:p>
        </p:txBody>
      </p:sp>
      <p:pic>
        <p:nvPicPr>
          <p:cNvPr id="12" name="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5999" y="6047999"/>
            <a:ext cx="689234" cy="417600"/>
          </a:xfrm>
          <a:prstGeom prst="rect">
            <a:avLst/>
          </a:prstGeom>
        </p:spPr>
      </p:pic>
    </p:spTree>
    <p:extLst>
      <p:ext uri="{BB962C8B-B14F-4D97-AF65-F5344CB8AC3E}">
        <p14:creationId xmlns:p14="http://schemas.microsoft.com/office/powerpoint/2010/main" val="576264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dias med kant">
    <p:spTree>
      <p:nvGrpSpPr>
        <p:cNvPr id="1" name=""/>
        <p:cNvGrpSpPr/>
        <p:nvPr/>
      </p:nvGrpSpPr>
      <p:grpSpPr>
        <a:xfrm>
          <a:off x="0" y="0"/>
          <a:ext cx="0" cy="0"/>
          <a:chOff x="0" y="0"/>
          <a:chExt cx="0" cy="0"/>
        </a:xfrm>
      </p:grpSpPr>
      <p:sp>
        <p:nvSpPr>
          <p:cNvPr id="17" name="Grafik"/>
          <p:cNvSpPr>
            <a:spLocks/>
          </p:cNvSpPr>
          <p:nvPr userDrawn="1"/>
        </p:nvSpPr>
        <p:spPr bwMode="auto">
          <a:xfrm>
            <a:off x="0" y="1588"/>
            <a:ext cx="12189600" cy="6859588"/>
          </a:xfrm>
          <a:custGeom>
            <a:avLst/>
            <a:gdLst>
              <a:gd name="T0" fmla="*/ 7677 w 7677"/>
              <a:gd name="T1" fmla="*/ 499 h 4321"/>
              <a:gd name="T2" fmla="*/ 7677 w 7677"/>
              <a:gd name="T3" fmla="*/ 0 h 4321"/>
              <a:gd name="T4" fmla="*/ 0 w 7677"/>
              <a:gd name="T5" fmla="*/ 0 h 4321"/>
              <a:gd name="T6" fmla="*/ 0 w 7677"/>
              <a:gd name="T7" fmla="*/ 499 h 4321"/>
              <a:gd name="T8" fmla="*/ 0 w 7677"/>
              <a:gd name="T9" fmla="*/ 4321 h 4321"/>
              <a:gd name="T10" fmla="*/ 499 w 7677"/>
              <a:gd name="T11" fmla="*/ 4321 h 4321"/>
              <a:gd name="T12" fmla="*/ 499 w 7677"/>
              <a:gd name="T13" fmla="*/ 499 h 4321"/>
              <a:gd name="T14" fmla="*/ 7677 w 7677"/>
              <a:gd name="T15" fmla="*/ 499 h 43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77" h="4321">
                <a:moveTo>
                  <a:pt x="7677" y="499"/>
                </a:moveTo>
                <a:lnTo>
                  <a:pt x="7677" y="0"/>
                </a:lnTo>
                <a:lnTo>
                  <a:pt x="0" y="0"/>
                </a:lnTo>
                <a:lnTo>
                  <a:pt x="0" y="499"/>
                </a:lnTo>
                <a:lnTo>
                  <a:pt x="0" y="4321"/>
                </a:lnTo>
                <a:lnTo>
                  <a:pt x="499" y="4321"/>
                </a:lnTo>
                <a:lnTo>
                  <a:pt x="499" y="499"/>
                </a:lnTo>
                <a:lnTo>
                  <a:pt x="7677" y="499"/>
                </a:lnTo>
                <a:close/>
              </a:path>
            </a:pathLst>
          </a:custGeom>
          <a:solidFill>
            <a:srgbClr val="003B7A"/>
          </a:solidFill>
          <a:ln>
            <a:noFill/>
          </a:ln>
        </p:spPr>
        <p:txBody>
          <a:bodyPr vert="horz" wrap="square" lIns="91440" tIns="45720" rIns="91440" bIns="45720" numCol="1" anchor="t" anchorCtr="0" compatLnSpc="1">
            <a:prstTxWarp prst="textNoShape">
              <a:avLst/>
            </a:prstTxWarp>
          </a:bodyPr>
          <a:lstStyle/>
          <a:p>
            <a:endParaRPr lang="da-DK"/>
          </a:p>
        </p:txBody>
      </p:sp>
      <p:sp>
        <p:nvSpPr>
          <p:cNvPr id="7" name="Pladsholder til dato 6"/>
          <p:cNvSpPr>
            <a:spLocks noGrp="1"/>
          </p:cNvSpPr>
          <p:nvPr>
            <p:ph type="dt" sz="half" idx="10"/>
          </p:nvPr>
        </p:nvSpPr>
        <p:spPr/>
        <p:txBody>
          <a:bodyPr/>
          <a:lstStyle>
            <a:lvl1pPr>
              <a:defRPr>
                <a:solidFill>
                  <a:schemeClr val="bg1"/>
                </a:solidFill>
              </a:defRPr>
            </a:lvl1pPr>
          </a:lstStyle>
          <a:p>
            <a:r>
              <a:rPr lang="da-DK" dirty="0"/>
              <a:t>Indsæt titel</a:t>
            </a:r>
            <a:endParaRPr lang="en-GB" dirty="0"/>
          </a:p>
        </p:txBody>
      </p:sp>
      <p:sp>
        <p:nvSpPr>
          <p:cNvPr id="8" name="Pladsholder til sidefod 7"/>
          <p:cNvSpPr>
            <a:spLocks noGrp="1"/>
          </p:cNvSpPr>
          <p:nvPr>
            <p:ph type="ftr" sz="quarter" idx="11"/>
          </p:nvPr>
        </p:nvSpPr>
        <p:spPr/>
        <p:txBody>
          <a:bodyPr/>
          <a:lstStyle>
            <a:lvl1pPr>
              <a:defRPr>
                <a:solidFill>
                  <a:schemeClr val="bg1"/>
                </a:solidFill>
              </a:defRPr>
            </a:lvl1pPr>
          </a:lstStyle>
          <a:p>
            <a:r>
              <a:rPr lang="da-DK"/>
              <a:t>Indsæt emne</a:t>
            </a:r>
            <a:endParaRPr lang="en-GB" dirty="0"/>
          </a:p>
        </p:txBody>
      </p:sp>
      <p:sp>
        <p:nvSpPr>
          <p:cNvPr id="14" name="Title 1"/>
          <p:cNvSpPr>
            <a:spLocks noGrp="1"/>
          </p:cNvSpPr>
          <p:nvPr>
            <p:ph type="ctrTitle" hasCustomPrompt="1"/>
          </p:nvPr>
        </p:nvSpPr>
        <p:spPr>
          <a:xfrm>
            <a:off x="1908174" y="2973600"/>
            <a:ext cx="9116091" cy="1411200"/>
          </a:xfrm>
        </p:spPr>
        <p:txBody>
          <a:bodyPr anchor="b"/>
          <a:lstStyle>
            <a:lvl1pPr algn="l">
              <a:lnSpc>
                <a:spcPct val="80000"/>
              </a:lnSpc>
              <a:defRPr sz="5000" b="0" cap="all" spc="-100" baseline="0">
                <a:solidFill>
                  <a:srgbClr val="003B7A"/>
                </a:solidFill>
                <a:latin typeface="Arial Black" panose="020B0A04020102020204" pitchFamily="34" charset="0"/>
              </a:defRPr>
            </a:lvl1pPr>
          </a:lstStyle>
          <a:p>
            <a:r>
              <a:rPr lang="da-DK" noProof="0" dirty="0"/>
              <a:t>Overskrift I to linjer</a:t>
            </a:r>
          </a:p>
        </p:txBody>
      </p:sp>
      <p:sp>
        <p:nvSpPr>
          <p:cNvPr id="15" name="Subtitle 2"/>
          <p:cNvSpPr>
            <a:spLocks noGrp="1"/>
          </p:cNvSpPr>
          <p:nvPr>
            <p:ph type="subTitle" idx="1" hasCustomPrompt="1"/>
          </p:nvPr>
        </p:nvSpPr>
        <p:spPr>
          <a:xfrm>
            <a:off x="1908175" y="4383656"/>
            <a:ext cx="9116090" cy="648000"/>
          </a:xfrm>
        </p:spPr>
        <p:txBody>
          <a:bodyPr/>
          <a:lstStyle>
            <a:lvl1pPr marL="0" indent="0" algn="l">
              <a:buNone/>
              <a:defRPr sz="1600" b="0" baseline="0">
                <a:solidFill>
                  <a:srgbClr val="003B7A"/>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a-DK" noProof="0" dirty="0"/>
              <a:t>Klik, og tilføj sted og dato</a:t>
            </a:r>
          </a:p>
        </p:txBody>
      </p:sp>
      <p:sp>
        <p:nvSpPr>
          <p:cNvPr id="19" name="Pladsholder til slidenummer 18" hidden="1"/>
          <p:cNvSpPr>
            <a:spLocks noGrp="1"/>
          </p:cNvSpPr>
          <p:nvPr>
            <p:ph type="sldNum" sz="quarter" idx="12"/>
          </p:nvPr>
        </p:nvSpPr>
        <p:spPr>
          <a:xfrm>
            <a:off x="10465806" y="7115401"/>
            <a:ext cx="541920" cy="438620"/>
          </a:xfrm>
        </p:spPr>
        <p:txBody>
          <a:bodyPr/>
          <a:lstStyle>
            <a:lvl1pPr>
              <a:defRPr sz="100">
                <a:solidFill>
                  <a:schemeClr val="bg1">
                    <a:lumMod val="85000"/>
                  </a:schemeClr>
                </a:solidFill>
              </a:defRPr>
            </a:lvl1pPr>
          </a:lstStyle>
          <a:p>
            <a:fld id="{45D37B1E-C366-494F-A587-962AD9AABC83}" type="slidenum">
              <a:rPr lang="en-GB" smtClean="0"/>
              <a:pPr/>
              <a:t>‹nr.›</a:t>
            </a:fld>
            <a:endParaRPr lang="en-GB" dirty="0"/>
          </a:p>
        </p:txBody>
      </p:sp>
      <p:sp>
        <p:nvSpPr>
          <p:cNvPr id="11" name="Text Box 48"/>
          <p:cNvSpPr txBox="1">
            <a:spLocks noChangeArrowheads="1"/>
          </p:cNvSpPr>
          <p:nvPr userDrawn="1"/>
        </p:nvSpPr>
        <p:spPr bwMode="auto">
          <a:xfrm>
            <a:off x="-2545976" y="1548000"/>
            <a:ext cx="2403576" cy="16030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600"/>
              </a:spcAft>
              <a:defRPr/>
            </a:pPr>
            <a:r>
              <a:rPr lang="da-DK" sz="1000" b="1" noProof="1">
                <a:solidFill>
                  <a:schemeClr val="tx1">
                    <a:lumMod val="75000"/>
                    <a:lumOff val="25000"/>
                  </a:schemeClr>
                </a:solidFill>
              </a:rPr>
              <a:t>Titeldias med kant</a:t>
            </a:r>
          </a:p>
          <a:p>
            <a:pPr algn="r" eaLnBrk="1" hangingPunct="1">
              <a:spcAft>
                <a:spcPts val="300"/>
              </a:spcAft>
              <a:defRPr/>
            </a:pPr>
            <a:r>
              <a:rPr lang="da-DK" sz="1000" b="1" noProof="1">
                <a:solidFill>
                  <a:schemeClr val="tx1">
                    <a:lumMod val="75000"/>
                    <a:lumOff val="25000"/>
                  </a:schemeClr>
                </a:solidFill>
              </a:rPr>
              <a:t>Indsæt TITEL og EMNE</a:t>
            </a:r>
          </a:p>
          <a:p>
            <a:pPr algn="r" eaLnBrk="1" hangingPunct="1">
              <a:spcAft>
                <a:spcPts val="240"/>
              </a:spcAft>
              <a:defRPr/>
            </a:pPr>
            <a:r>
              <a:rPr lang="da-DK" altLang="da-DK" sz="1000" b="1" noProof="1">
                <a:solidFill>
                  <a:schemeClr val="tx1">
                    <a:lumMod val="75000"/>
                    <a:lumOff val="25000"/>
                  </a:schemeClr>
                </a:solidFill>
              </a:rPr>
              <a:t>1. </a:t>
            </a:r>
            <a:r>
              <a:rPr lang="da-DK" altLang="da-DK" sz="1000" b="0" noProof="1">
                <a:solidFill>
                  <a:schemeClr val="tx1">
                    <a:lumMod val="75000"/>
                    <a:lumOff val="25000"/>
                  </a:schemeClr>
                </a:solidFill>
              </a:rPr>
              <a:t>Klik</a:t>
            </a:r>
            <a:r>
              <a:rPr lang="da-DK" altLang="da-DK" sz="1000" b="0" baseline="0" noProof="1">
                <a:solidFill>
                  <a:schemeClr val="tx1">
                    <a:lumMod val="75000"/>
                    <a:lumOff val="25000"/>
                  </a:schemeClr>
                </a:solidFill>
              </a:rPr>
              <a:t> på</a:t>
            </a:r>
            <a:r>
              <a:rPr lang="da-DK" altLang="da-DK" sz="1000" noProof="1">
                <a:solidFill>
                  <a:schemeClr val="tx1">
                    <a:lumMod val="75000"/>
                    <a:lumOff val="25000"/>
                  </a:schemeClr>
                </a:solidFill>
              </a:rPr>
              <a:t> fanen </a:t>
            </a:r>
            <a:r>
              <a:rPr lang="da-DK" altLang="da-DK" sz="1000" b="1" noProof="1">
                <a:solidFill>
                  <a:schemeClr val="tx1">
                    <a:lumMod val="75000"/>
                    <a:lumOff val="25000"/>
                  </a:schemeClr>
                </a:solidFill>
              </a:rPr>
              <a:t>INDSÆT </a:t>
            </a:r>
            <a:r>
              <a:rPr lang="da-DK" altLang="da-DK" sz="1000" noProof="1">
                <a:solidFill>
                  <a:schemeClr val="tx1">
                    <a:lumMod val="75000"/>
                    <a:lumOff val="25000"/>
                  </a:schemeClr>
                </a:solidFill>
              </a:rPr>
              <a:t>i topmenuen </a:t>
            </a:r>
          </a:p>
          <a:p>
            <a:pPr algn="r" eaLnBrk="1" hangingPunct="1">
              <a:spcAft>
                <a:spcPts val="240"/>
              </a:spcAft>
              <a:defRPr/>
            </a:pPr>
            <a:r>
              <a:rPr lang="da-DK" altLang="da-DK" sz="1000" b="1" noProof="1">
                <a:solidFill>
                  <a:schemeClr val="tx1">
                    <a:lumMod val="75000"/>
                    <a:lumOff val="25000"/>
                  </a:schemeClr>
                </a:solidFill>
              </a:rPr>
              <a:t>2.</a:t>
            </a:r>
            <a:r>
              <a:rPr lang="da-DK" altLang="da-DK" sz="1000" noProof="1">
                <a:solidFill>
                  <a:schemeClr val="tx1">
                    <a:lumMod val="75000"/>
                    <a:lumOff val="25000"/>
                  </a:schemeClr>
                </a:solidFill>
              </a:rPr>
              <a:t> Klik på </a:t>
            </a:r>
            <a:r>
              <a:rPr lang="da-DK" altLang="da-DK" sz="1000" b="1" noProof="1">
                <a:solidFill>
                  <a:schemeClr val="tx1">
                    <a:lumMod val="75000"/>
                    <a:lumOff val="25000"/>
                  </a:schemeClr>
                </a:solidFill>
              </a:rPr>
              <a:t>Sidehoved og Sidefod</a:t>
            </a:r>
            <a:endParaRPr lang="da-DK" altLang="da-DK" sz="1000" noProof="1">
              <a:solidFill>
                <a:schemeClr val="tx1">
                  <a:lumMod val="75000"/>
                  <a:lumOff val="25000"/>
                </a:schemeClr>
              </a:solidFill>
            </a:endParaRPr>
          </a:p>
          <a:p>
            <a:pPr algn="r" eaLnBrk="1" hangingPunct="1">
              <a:spcAft>
                <a:spcPts val="240"/>
              </a:spcAft>
              <a:defRPr/>
            </a:pPr>
            <a:r>
              <a:rPr lang="da-DK" sz="1000" b="1" noProof="1">
                <a:solidFill>
                  <a:schemeClr val="tx1">
                    <a:lumMod val="75000"/>
                    <a:lumOff val="25000"/>
                  </a:schemeClr>
                </a:solidFill>
              </a:rPr>
              <a:t>3.</a:t>
            </a:r>
            <a:r>
              <a:rPr lang="da-DK" sz="1000" noProof="1">
                <a:solidFill>
                  <a:schemeClr val="tx1">
                    <a:lumMod val="75000"/>
                    <a:lumOff val="25000"/>
                  </a:schemeClr>
                </a:solidFill>
              </a:rPr>
              <a:t> Dobbeltklik i feltet</a:t>
            </a:r>
            <a:r>
              <a:rPr lang="da-DK" sz="1000" baseline="0" noProof="1">
                <a:solidFill>
                  <a:schemeClr val="tx1">
                    <a:lumMod val="75000"/>
                    <a:lumOff val="25000"/>
                  </a:schemeClr>
                </a:solidFill>
              </a:rPr>
              <a:t> med</a:t>
            </a:r>
            <a:r>
              <a:rPr lang="da-DK" sz="1000" noProof="1">
                <a:solidFill>
                  <a:schemeClr val="tx1">
                    <a:lumMod val="75000"/>
                    <a:lumOff val="25000"/>
                  </a:schemeClr>
                </a:solidFill>
              </a:rPr>
              <a:t> </a:t>
            </a:r>
            <a:r>
              <a:rPr lang="da-DK" sz="1000" b="1" noProof="1">
                <a:solidFill>
                  <a:schemeClr val="tx1">
                    <a:lumMod val="75000"/>
                    <a:lumOff val="25000"/>
                  </a:schemeClr>
                </a:solidFill>
              </a:rPr>
              <a:t>INDSÆT TITEL </a:t>
            </a:r>
            <a:r>
              <a:rPr lang="da-DK" sz="1000" b="0" noProof="1">
                <a:solidFill>
                  <a:schemeClr val="tx1">
                    <a:lumMod val="75000"/>
                    <a:lumOff val="25000"/>
                  </a:schemeClr>
                </a:solidFill>
              </a:rPr>
              <a:t>og indsæt din </a:t>
            </a:r>
            <a:r>
              <a:rPr lang="da-DK" sz="1000" noProof="1">
                <a:solidFill>
                  <a:schemeClr val="tx1">
                    <a:lumMod val="75000"/>
                    <a:lumOff val="25000"/>
                  </a:schemeClr>
                </a:solidFill>
              </a:rPr>
              <a:t>TITEL-tekst</a:t>
            </a:r>
            <a:endParaRPr lang="da-DK" sz="1000" b="0" noProof="1">
              <a:solidFill>
                <a:schemeClr val="tx1">
                  <a:lumMod val="75000"/>
                  <a:lumOff val="25000"/>
                </a:schemeClr>
              </a:solidFill>
            </a:endParaRPr>
          </a:p>
          <a:p>
            <a:pPr algn="r" eaLnBrk="1" hangingPunct="1">
              <a:spcAft>
                <a:spcPts val="240"/>
              </a:spcAft>
              <a:defRPr/>
            </a:pPr>
            <a:r>
              <a:rPr lang="da-DK" sz="1000" b="1" noProof="1">
                <a:solidFill>
                  <a:schemeClr val="tx1">
                    <a:lumMod val="75000"/>
                    <a:lumOff val="25000"/>
                  </a:schemeClr>
                </a:solidFill>
              </a:rPr>
              <a:t>4. </a:t>
            </a:r>
            <a:r>
              <a:rPr lang="da-DK" sz="1000" b="0" noProof="1">
                <a:solidFill>
                  <a:schemeClr val="tx1">
                    <a:lumMod val="75000"/>
                    <a:lumOff val="25000"/>
                  </a:schemeClr>
                </a:solidFill>
              </a:rPr>
              <a:t>Dobbeltklik i feltet med </a:t>
            </a:r>
            <a:r>
              <a:rPr lang="da-DK" sz="1000" b="1" baseline="0" noProof="1">
                <a:solidFill>
                  <a:schemeClr val="tx1">
                    <a:lumMod val="75000"/>
                    <a:lumOff val="25000"/>
                  </a:schemeClr>
                </a:solidFill>
              </a:rPr>
              <a:t>INDSÆT EMNE</a:t>
            </a:r>
            <a:r>
              <a:rPr lang="da-DK" sz="1000" baseline="0" noProof="1">
                <a:solidFill>
                  <a:schemeClr val="tx1">
                    <a:lumMod val="75000"/>
                    <a:lumOff val="25000"/>
                  </a:schemeClr>
                </a:solidFill>
              </a:rPr>
              <a:t> og indsæt din EMNE-tekst</a:t>
            </a:r>
            <a:endParaRPr lang="da-DK" sz="1000" b="1" noProof="1">
              <a:solidFill>
                <a:schemeClr val="tx1">
                  <a:lumMod val="75000"/>
                  <a:lumOff val="25000"/>
                </a:schemeClr>
              </a:solidFill>
            </a:endParaRPr>
          </a:p>
          <a:p>
            <a:pPr algn="r" eaLnBrk="1" hangingPunct="1">
              <a:spcAft>
                <a:spcPts val="240"/>
              </a:spcAft>
              <a:defRPr/>
            </a:pPr>
            <a:r>
              <a:rPr lang="da-DK" sz="1000" b="1" noProof="1">
                <a:solidFill>
                  <a:schemeClr val="tx1">
                    <a:lumMod val="75000"/>
                    <a:lumOff val="25000"/>
                  </a:schemeClr>
                </a:solidFill>
              </a:rPr>
              <a:t>5. </a:t>
            </a:r>
            <a:r>
              <a:rPr lang="da-DK" sz="1000" noProof="1">
                <a:solidFill>
                  <a:schemeClr val="tx1">
                    <a:lumMod val="75000"/>
                    <a:lumOff val="25000"/>
                  </a:schemeClr>
                </a:solidFill>
              </a:rPr>
              <a:t>Vælg </a:t>
            </a:r>
            <a:r>
              <a:rPr lang="da-DK" sz="1000" b="1" noProof="1">
                <a:solidFill>
                  <a:schemeClr val="tx1">
                    <a:lumMod val="75000"/>
                    <a:lumOff val="25000"/>
                  </a:schemeClr>
                </a:solidFill>
              </a:rPr>
              <a:t>Anvend på alle</a:t>
            </a:r>
          </a:p>
        </p:txBody>
      </p:sp>
      <p:sp>
        <p:nvSpPr>
          <p:cNvPr id="13"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på slide i venstre side </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br>
              <a:rPr lang="en-GB" sz="1000" noProof="1">
                <a:solidFill>
                  <a:schemeClr val="tx1">
                    <a:lumMod val="75000"/>
                    <a:lumOff val="25000"/>
                  </a:schemeClr>
                </a:solidFill>
                <a:latin typeface="Arial" panose="020B0604020202020204" pitchFamily="34" charset="0"/>
                <a:cs typeface="Arial" panose="020B0604020202020204" pitchFamily="34" charset="0"/>
              </a:rPr>
            </a:br>
            <a:r>
              <a:rPr lang="en-GB" sz="1000" noProof="1">
                <a:solidFill>
                  <a:schemeClr val="tx1">
                    <a:lumMod val="75000"/>
                    <a:lumOff val="25000"/>
                  </a:schemeClr>
                </a:solidFill>
                <a:latin typeface="Arial" panose="020B0604020202020204" pitchFamily="34" charset="0"/>
                <a:cs typeface="Arial" panose="020B0604020202020204" pitchFamily="34" charset="0"/>
              </a:rPr>
              <a:t>fra “drop ned” menuen</a:t>
            </a:r>
          </a:p>
          <a:p>
            <a:pPr algn="r" eaLnBrk="1" hangingPunct="1">
              <a:spcBef>
                <a:spcPts val="0"/>
              </a:spcBef>
              <a:spcAft>
                <a:spcPts val="240"/>
              </a:spcAft>
              <a:defRPr/>
            </a:pPr>
            <a:r>
              <a:rPr lang="en-GB" sz="1000" i="1" noProof="1">
                <a:solidFill>
                  <a:schemeClr val="tx1">
                    <a:lumMod val="75000"/>
                    <a:lumOff val="25000"/>
                  </a:schemeClr>
                </a:solidFill>
                <a:latin typeface="Arial" panose="020B0604020202020204" pitchFamily="34" charset="0"/>
                <a:cs typeface="Arial" panose="020B0604020202020204" pitchFamily="34" charset="0"/>
              </a:rPr>
              <a:t>Alternativt kan du vælge layout direkte 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slide</a:t>
            </a:r>
            <a:r>
              <a:rPr lang="en-GB" sz="1000" i="1" noProof="1">
                <a:solidFill>
                  <a:schemeClr val="tx1">
                    <a:lumMod val="75000"/>
                    <a:lumOff val="25000"/>
                  </a:schemeClr>
                </a:solidFill>
                <a:latin typeface="Arial" panose="020B0604020202020204" pitchFamily="34" charset="0"/>
                <a:cs typeface="Arial" panose="020B0604020202020204" pitchFamily="34" charset="0"/>
              </a:rPr>
              <a:t>, når du laver et nyt slide</a:t>
            </a:r>
          </a:p>
        </p:txBody>
      </p:sp>
      <p:pic>
        <p:nvPicPr>
          <p:cNvPr id="16" name="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5999" y="6047999"/>
            <a:ext cx="689234" cy="417600"/>
          </a:xfrm>
          <a:prstGeom prst="rect">
            <a:avLst/>
          </a:prstGeom>
        </p:spPr>
      </p:pic>
      <p:pic>
        <p:nvPicPr>
          <p:cNvPr id="21" name="Billede 2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781812" y="1972"/>
            <a:ext cx="2635898" cy="1481952"/>
          </a:xfrm>
          <a:prstGeom prst="rect">
            <a:avLst/>
          </a:prstGeom>
          <a:ln w="3175">
            <a:solidFill>
              <a:schemeClr val="accent5"/>
            </a:solidFill>
          </a:ln>
        </p:spPr>
      </p:pic>
    </p:spTree>
    <p:extLst>
      <p:ext uri="{BB962C8B-B14F-4D97-AF65-F5344CB8AC3E}">
        <p14:creationId xmlns:p14="http://schemas.microsoft.com/office/powerpoint/2010/main" val="38723383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da-DK"/>
              <a:t>Indsæt titel</a:t>
            </a:r>
            <a:endParaRPr lang="en-GB" dirty="0"/>
          </a:p>
        </p:txBody>
      </p:sp>
      <p:sp>
        <p:nvSpPr>
          <p:cNvPr id="3" name="Footer Placeholder 2"/>
          <p:cNvSpPr>
            <a:spLocks noGrp="1"/>
          </p:cNvSpPr>
          <p:nvPr>
            <p:ph type="ftr" sz="quarter" idx="11"/>
          </p:nvPr>
        </p:nvSpPr>
        <p:spPr/>
        <p:txBody>
          <a:bodyPr/>
          <a:lstStyle/>
          <a:p>
            <a:r>
              <a:rPr lang="da-DK"/>
              <a:t>Indsæt emne</a:t>
            </a:r>
            <a:endParaRPr lang="en-GB" dirty="0"/>
          </a:p>
        </p:txBody>
      </p:sp>
      <p:sp>
        <p:nvSpPr>
          <p:cNvPr id="4" name="Slide Number Placeholder 3"/>
          <p:cNvSpPr>
            <a:spLocks noGrp="1"/>
          </p:cNvSpPr>
          <p:nvPr>
            <p:ph type="sldNum" sz="quarter" idx="12"/>
          </p:nvPr>
        </p:nvSpPr>
        <p:spPr/>
        <p:txBody>
          <a:bodyPr/>
          <a:lstStyle/>
          <a:p>
            <a:fld id="{45D37B1E-C366-494F-A587-962AD9AABC83}" type="slidenum">
              <a:rPr lang="en-GB" smtClean="0"/>
              <a:t>‹nr.›</a:t>
            </a:fld>
            <a:endParaRPr lang="en-GB" dirty="0"/>
          </a:p>
        </p:txBody>
      </p:sp>
      <p:sp>
        <p:nvSpPr>
          <p:cNvPr id="5" name="TextBox 5"/>
          <p:cNvSpPr txBox="1">
            <a:spLocks noChangeArrowheads="1"/>
          </p:cNvSpPr>
          <p:nvPr userDrawn="1"/>
        </p:nvSpPr>
        <p:spPr bwMode="auto">
          <a:xfrm>
            <a:off x="-2593570" y="1548000"/>
            <a:ext cx="2451171"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600"/>
              </a:spcAft>
              <a:defRPr/>
            </a:pPr>
            <a:r>
              <a:rPr lang="da-DK" sz="1000" b="1" noProof="1">
                <a:solidFill>
                  <a:schemeClr val="tx1">
                    <a:lumMod val="75000"/>
                    <a:lumOff val="25000"/>
                  </a:schemeClr>
                </a:solidFill>
              </a:rPr>
              <a:t>Tomt</a:t>
            </a:r>
          </a:p>
        </p:txBody>
      </p:sp>
      <p:sp>
        <p:nvSpPr>
          <p:cNvPr id="6"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på slide i venstre side </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br>
              <a:rPr lang="en-GB" sz="1000" noProof="1">
                <a:solidFill>
                  <a:schemeClr val="tx1">
                    <a:lumMod val="75000"/>
                    <a:lumOff val="25000"/>
                  </a:schemeClr>
                </a:solidFill>
                <a:latin typeface="Arial" panose="020B0604020202020204" pitchFamily="34" charset="0"/>
                <a:cs typeface="Arial" panose="020B0604020202020204" pitchFamily="34" charset="0"/>
              </a:rPr>
            </a:br>
            <a:r>
              <a:rPr lang="en-GB" sz="1000" noProof="1">
                <a:solidFill>
                  <a:schemeClr val="tx1">
                    <a:lumMod val="75000"/>
                    <a:lumOff val="25000"/>
                  </a:schemeClr>
                </a:solidFill>
                <a:latin typeface="Arial" panose="020B0604020202020204" pitchFamily="34" charset="0"/>
                <a:cs typeface="Arial" panose="020B0604020202020204" pitchFamily="34" charset="0"/>
              </a:rPr>
              <a:t>fra “drop ned” menuen</a:t>
            </a:r>
          </a:p>
          <a:p>
            <a:pPr algn="r" eaLnBrk="1" hangingPunct="1">
              <a:spcBef>
                <a:spcPts val="0"/>
              </a:spcBef>
              <a:spcAft>
                <a:spcPts val="240"/>
              </a:spcAft>
              <a:defRPr/>
            </a:pPr>
            <a:r>
              <a:rPr lang="en-GB" sz="1000" i="1" noProof="1">
                <a:solidFill>
                  <a:schemeClr val="tx1">
                    <a:lumMod val="75000"/>
                    <a:lumOff val="25000"/>
                  </a:schemeClr>
                </a:solidFill>
                <a:latin typeface="Arial" panose="020B0604020202020204" pitchFamily="34" charset="0"/>
                <a:cs typeface="Arial" panose="020B0604020202020204" pitchFamily="34" charset="0"/>
              </a:rPr>
              <a:t>Alternativt kan du vælge layout direkte 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slide</a:t>
            </a:r>
            <a:r>
              <a:rPr lang="en-GB" sz="1000" i="1" noProof="1">
                <a:solidFill>
                  <a:schemeClr val="tx1">
                    <a:lumMod val="75000"/>
                    <a:lumOff val="25000"/>
                  </a:schemeClr>
                </a:solidFill>
                <a:latin typeface="Arial" panose="020B0604020202020204" pitchFamily="34" charset="0"/>
                <a:cs typeface="Arial" panose="020B0604020202020204" pitchFamily="34" charset="0"/>
              </a:rPr>
              <a:t>, når du laver et nyt slide</a:t>
            </a:r>
          </a:p>
        </p:txBody>
      </p:sp>
    </p:spTree>
    <p:extLst>
      <p:ext uri="{BB962C8B-B14F-4D97-AF65-F5344CB8AC3E}">
        <p14:creationId xmlns:p14="http://schemas.microsoft.com/office/powerpoint/2010/main" val="11985225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Tomt med kant">
    <p:spTree>
      <p:nvGrpSpPr>
        <p:cNvPr id="1" name=""/>
        <p:cNvGrpSpPr/>
        <p:nvPr/>
      </p:nvGrpSpPr>
      <p:grpSpPr>
        <a:xfrm>
          <a:off x="0" y="0"/>
          <a:ext cx="0" cy="0"/>
          <a:chOff x="0" y="0"/>
          <a:chExt cx="0" cy="0"/>
        </a:xfrm>
      </p:grpSpPr>
      <p:sp>
        <p:nvSpPr>
          <p:cNvPr id="8" name="Grafik"/>
          <p:cNvSpPr>
            <a:spLocks/>
          </p:cNvSpPr>
          <p:nvPr userDrawn="1"/>
        </p:nvSpPr>
        <p:spPr bwMode="auto">
          <a:xfrm>
            <a:off x="0" y="1588"/>
            <a:ext cx="12189600" cy="6859588"/>
          </a:xfrm>
          <a:custGeom>
            <a:avLst/>
            <a:gdLst>
              <a:gd name="T0" fmla="*/ 7677 w 7677"/>
              <a:gd name="T1" fmla="*/ 499 h 4321"/>
              <a:gd name="T2" fmla="*/ 7677 w 7677"/>
              <a:gd name="T3" fmla="*/ 0 h 4321"/>
              <a:gd name="T4" fmla="*/ 0 w 7677"/>
              <a:gd name="T5" fmla="*/ 0 h 4321"/>
              <a:gd name="T6" fmla="*/ 0 w 7677"/>
              <a:gd name="T7" fmla="*/ 499 h 4321"/>
              <a:gd name="T8" fmla="*/ 0 w 7677"/>
              <a:gd name="T9" fmla="*/ 4321 h 4321"/>
              <a:gd name="T10" fmla="*/ 499 w 7677"/>
              <a:gd name="T11" fmla="*/ 4321 h 4321"/>
              <a:gd name="T12" fmla="*/ 499 w 7677"/>
              <a:gd name="T13" fmla="*/ 499 h 4321"/>
              <a:gd name="T14" fmla="*/ 7677 w 7677"/>
              <a:gd name="T15" fmla="*/ 499 h 43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77" h="4321">
                <a:moveTo>
                  <a:pt x="7677" y="499"/>
                </a:moveTo>
                <a:lnTo>
                  <a:pt x="7677" y="0"/>
                </a:lnTo>
                <a:lnTo>
                  <a:pt x="0" y="0"/>
                </a:lnTo>
                <a:lnTo>
                  <a:pt x="0" y="499"/>
                </a:lnTo>
                <a:lnTo>
                  <a:pt x="0" y="4321"/>
                </a:lnTo>
                <a:lnTo>
                  <a:pt x="499" y="4321"/>
                </a:lnTo>
                <a:lnTo>
                  <a:pt x="499" y="499"/>
                </a:lnTo>
                <a:lnTo>
                  <a:pt x="7677" y="499"/>
                </a:lnTo>
                <a:close/>
              </a:path>
            </a:pathLst>
          </a:custGeom>
          <a:solidFill>
            <a:srgbClr val="003B7A"/>
          </a:solidFill>
          <a:ln>
            <a:noFill/>
          </a:ln>
        </p:spPr>
        <p:txBody>
          <a:bodyPr vert="horz" wrap="square" lIns="91440" tIns="45720" rIns="91440" bIns="45720" numCol="1" anchor="t" anchorCtr="0" compatLnSpc="1">
            <a:prstTxWarp prst="textNoShape">
              <a:avLst/>
            </a:prstTxWarp>
          </a:bodyPr>
          <a:lstStyle/>
          <a:p>
            <a:endParaRPr lang="da-DK"/>
          </a:p>
        </p:txBody>
      </p:sp>
      <p:sp>
        <p:nvSpPr>
          <p:cNvPr id="2" name="Date Placeholder 1"/>
          <p:cNvSpPr>
            <a:spLocks noGrp="1"/>
          </p:cNvSpPr>
          <p:nvPr>
            <p:ph type="dt" sz="half" idx="10"/>
          </p:nvPr>
        </p:nvSpPr>
        <p:spPr/>
        <p:txBody>
          <a:bodyPr/>
          <a:lstStyle>
            <a:lvl1pPr>
              <a:defRPr>
                <a:solidFill>
                  <a:schemeClr val="bg1"/>
                </a:solidFill>
              </a:defRPr>
            </a:lvl1pPr>
          </a:lstStyle>
          <a:p>
            <a:r>
              <a:rPr lang="da-DK"/>
              <a:t>Indsæt titel</a:t>
            </a:r>
            <a:endParaRPr lang="en-GB" dirty="0"/>
          </a:p>
        </p:txBody>
      </p:sp>
      <p:sp>
        <p:nvSpPr>
          <p:cNvPr id="3" name="Footer Placeholder 2"/>
          <p:cNvSpPr>
            <a:spLocks noGrp="1"/>
          </p:cNvSpPr>
          <p:nvPr>
            <p:ph type="ftr" sz="quarter" idx="11"/>
          </p:nvPr>
        </p:nvSpPr>
        <p:spPr/>
        <p:txBody>
          <a:bodyPr/>
          <a:lstStyle>
            <a:lvl1pPr>
              <a:defRPr>
                <a:solidFill>
                  <a:schemeClr val="bg1"/>
                </a:solidFill>
              </a:defRPr>
            </a:lvl1pPr>
          </a:lstStyle>
          <a:p>
            <a:r>
              <a:rPr lang="da-DK"/>
              <a:t>Indsæt emne</a:t>
            </a:r>
            <a:endParaRPr lang="en-GB" dirty="0"/>
          </a:p>
        </p:txBody>
      </p:sp>
      <p:sp>
        <p:nvSpPr>
          <p:cNvPr id="4" name="Slide Number Placeholder 3"/>
          <p:cNvSpPr>
            <a:spLocks noGrp="1"/>
          </p:cNvSpPr>
          <p:nvPr>
            <p:ph type="sldNum" sz="quarter" idx="12"/>
          </p:nvPr>
        </p:nvSpPr>
        <p:spPr/>
        <p:txBody>
          <a:bodyPr/>
          <a:lstStyle/>
          <a:p>
            <a:fld id="{45D37B1E-C366-494F-A587-962AD9AABC83}" type="slidenum">
              <a:rPr lang="en-GB" smtClean="0"/>
              <a:t>‹nr.›</a:t>
            </a:fld>
            <a:endParaRPr lang="en-GB" dirty="0"/>
          </a:p>
        </p:txBody>
      </p:sp>
      <p:sp>
        <p:nvSpPr>
          <p:cNvPr id="9" name="TextBox 5"/>
          <p:cNvSpPr txBox="1">
            <a:spLocks noChangeArrowheads="1"/>
          </p:cNvSpPr>
          <p:nvPr userDrawn="1"/>
        </p:nvSpPr>
        <p:spPr bwMode="auto">
          <a:xfrm>
            <a:off x="-2593570" y="1548000"/>
            <a:ext cx="2451171"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600"/>
              </a:spcAft>
              <a:defRPr/>
            </a:pPr>
            <a:r>
              <a:rPr lang="da-DK" sz="1000" b="1" noProof="1">
                <a:solidFill>
                  <a:schemeClr val="tx1">
                    <a:lumMod val="75000"/>
                    <a:lumOff val="25000"/>
                  </a:schemeClr>
                </a:solidFill>
              </a:rPr>
              <a:t>Tomt</a:t>
            </a:r>
            <a:r>
              <a:rPr lang="da-DK" sz="1000" b="1" baseline="0" noProof="1">
                <a:solidFill>
                  <a:schemeClr val="tx1">
                    <a:lumMod val="75000"/>
                    <a:lumOff val="25000"/>
                  </a:schemeClr>
                </a:solidFill>
              </a:rPr>
              <a:t> </a:t>
            </a:r>
            <a:r>
              <a:rPr lang="da-DK" sz="1000" b="1" noProof="1">
                <a:solidFill>
                  <a:schemeClr val="tx1">
                    <a:lumMod val="75000"/>
                    <a:lumOff val="25000"/>
                  </a:schemeClr>
                </a:solidFill>
              </a:rPr>
              <a:t>med kant</a:t>
            </a:r>
          </a:p>
        </p:txBody>
      </p:sp>
      <p:sp>
        <p:nvSpPr>
          <p:cNvPr id="10"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på slide i venstre side </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br>
              <a:rPr lang="en-GB" sz="1000" noProof="1">
                <a:solidFill>
                  <a:schemeClr val="tx1">
                    <a:lumMod val="75000"/>
                    <a:lumOff val="25000"/>
                  </a:schemeClr>
                </a:solidFill>
                <a:latin typeface="Arial" panose="020B0604020202020204" pitchFamily="34" charset="0"/>
                <a:cs typeface="Arial" panose="020B0604020202020204" pitchFamily="34" charset="0"/>
              </a:rPr>
            </a:br>
            <a:r>
              <a:rPr lang="en-GB" sz="1000" noProof="1">
                <a:solidFill>
                  <a:schemeClr val="tx1">
                    <a:lumMod val="75000"/>
                    <a:lumOff val="25000"/>
                  </a:schemeClr>
                </a:solidFill>
                <a:latin typeface="Arial" panose="020B0604020202020204" pitchFamily="34" charset="0"/>
                <a:cs typeface="Arial" panose="020B0604020202020204" pitchFamily="34" charset="0"/>
              </a:rPr>
              <a:t>fra “drop ned” menuen</a:t>
            </a:r>
          </a:p>
          <a:p>
            <a:pPr algn="r" eaLnBrk="1" hangingPunct="1">
              <a:spcBef>
                <a:spcPts val="0"/>
              </a:spcBef>
              <a:spcAft>
                <a:spcPts val="240"/>
              </a:spcAft>
              <a:defRPr/>
            </a:pPr>
            <a:r>
              <a:rPr lang="en-GB" sz="1000" i="1" noProof="1">
                <a:solidFill>
                  <a:schemeClr val="tx1">
                    <a:lumMod val="75000"/>
                    <a:lumOff val="25000"/>
                  </a:schemeClr>
                </a:solidFill>
                <a:latin typeface="Arial" panose="020B0604020202020204" pitchFamily="34" charset="0"/>
                <a:cs typeface="Arial" panose="020B0604020202020204" pitchFamily="34" charset="0"/>
              </a:rPr>
              <a:t>Alternativt kan du vælge layout direkte 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slide</a:t>
            </a:r>
            <a:r>
              <a:rPr lang="en-GB" sz="1000" i="1" noProof="1">
                <a:solidFill>
                  <a:schemeClr val="tx1">
                    <a:lumMod val="75000"/>
                    <a:lumOff val="25000"/>
                  </a:schemeClr>
                </a:solidFill>
                <a:latin typeface="Arial" panose="020B0604020202020204" pitchFamily="34" charset="0"/>
                <a:cs typeface="Arial" panose="020B0604020202020204" pitchFamily="34" charset="0"/>
              </a:rPr>
              <a:t>, når du laver et nyt slide</a:t>
            </a:r>
          </a:p>
        </p:txBody>
      </p:sp>
      <p:pic>
        <p:nvPicPr>
          <p:cNvPr id="11" name="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5999" y="6047999"/>
            <a:ext cx="689234" cy="417600"/>
          </a:xfrm>
          <a:prstGeom prst="rect">
            <a:avLst/>
          </a:prstGeom>
        </p:spPr>
      </p:pic>
    </p:spTree>
    <p:extLst>
      <p:ext uri="{BB962C8B-B14F-4D97-AF65-F5344CB8AC3E}">
        <p14:creationId xmlns:p14="http://schemas.microsoft.com/office/powerpoint/2010/main" val="8277519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29F986B-B511-431C-B87E-6FEA16FE59CB}"/>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a16="http://schemas.microsoft.com/office/drawing/2014/main" id="{7E698158-E915-4BF1-97DE-383C48046E2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7B71530A-75E4-46F2-8EBC-49B09291CD38}"/>
              </a:ext>
            </a:extLst>
          </p:cNvPr>
          <p:cNvSpPr>
            <a:spLocks noGrp="1"/>
          </p:cNvSpPr>
          <p:nvPr>
            <p:ph type="dt" sz="half" idx="10"/>
          </p:nvPr>
        </p:nvSpPr>
        <p:spPr/>
        <p:txBody>
          <a:bodyPr/>
          <a:lstStyle/>
          <a:p>
            <a:fld id="{E921E069-90AE-469C-B2BC-C7883CAABA84}" type="datetimeFigureOut">
              <a:rPr lang="da-DK" smtClean="0"/>
              <a:t>10-12-2021</a:t>
            </a:fld>
            <a:endParaRPr lang="da-DK"/>
          </a:p>
        </p:txBody>
      </p:sp>
      <p:sp>
        <p:nvSpPr>
          <p:cNvPr id="5" name="Pladsholder til sidefod 4">
            <a:extLst>
              <a:ext uri="{FF2B5EF4-FFF2-40B4-BE49-F238E27FC236}">
                <a16:creationId xmlns:a16="http://schemas.microsoft.com/office/drawing/2014/main" id="{DA8F5C3D-4D9E-478A-B4BB-25ADC0985B47}"/>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2437E53B-5D24-47FE-9860-44F66BBC6A67}"/>
              </a:ext>
            </a:extLst>
          </p:cNvPr>
          <p:cNvSpPr>
            <a:spLocks noGrp="1"/>
          </p:cNvSpPr>
          <p:nvPr>
            <p:ph type="sldNum" sz="quarter" idx="12"/>
          </p:nvPr>
        </p:nvSpPr>
        <p:spPr/>
        <p:txBody>
          <a:bodyPr/>
          <a:lstStyle/>
          <a:p>
            <a:fld id="{966BF946-B063-4F4B-80F5-03604F51F42D}" type="slidenum">
              <a:rPr lang="da-DK" smtClean="0"/>
              <a:t>‹nr.›</a:t>
            </a:fld>
            <a:endParaRPr lang="da-DK"/>
          </a:p>
        </p:txBody>
      </p:sp>
    </p:spTree>
    <p:extLst>
      <p:ext uri="{BB962C8B-B14F-4D97-AF65-F5344CB8AC3E}">
        <p14:creationId xmlns:p14="http://schemas.microsoft.com/office/powerpoint/2010/main" val="4106082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dias med billede">
    <p:spTree>
      <p:nvGrpSpPr>
        <p:cNvPr id="1" name=""/>
        <p:cNvGrpSpPr/>
        <p:nvPr/>
      </p:nvGrpSpPr>
      <p:grpSpPr>
        <a:xfrm>
          <a:off x="0" y="0"/>
          <a:ext cx="0" cy="0"/>
          <a:chOff x="0" y="0"/>
          <a:chExt cx="0" cy="0"/>
        </a:xfrm>
      </p:grpSpPr>
      <p:sp>
        <p:nvSpPr>
          <p:cNvPr id="8" name="Pladsholder til billede 3"/>
          <p:cNvSpPr>
            <a:spLocks noGrp="1"/>
          </p:cNvSpPr>
          <p:nvPr>
            <p:ph type="pic" sz="quarter" idx="13" hasCustomPrompt="1"/>
          </p:nvPr>
        </p:nvSpPr>
        <p:spPr>
          <a:xfrm>
            <a:off x="792007" y="791999"/>
            <a:ext cx="11399993" cy="6066002"/>
          </a:xfrm>
          <a:solidFill>
            <a:srgbClr val="9B9B9B"/>
          </a:solidFill>
        </p:spPr>
        <p:txBody>
          <a:bodyPr tIns="252000"/>
          <a:lstStyle>
            <a:lvl1pPr algn="ctr">
              <a:defRPr b="0" baseline="0">
                <a:solidFill>
                  <a:schemeClr val="bg1"/>
                </a:solidFill>
              </a:defRPr>
            </a:lvl1pPr>
          </a:lstStyle>
          <a:p>
            <a:r>
              <a:rPr lang="da-DK" noProof="0" dirty="0"/>
              <a:t>Klik her og indsæt baggrundsbillede via fanen INDSÆT / Billeder</a:t>
            </a:r>
          </a:p>
        </p:txBody>
      </p:sp>
      <p:sp>
        <p:nvSpPr>
          <p:cNvPr id="23" name="Grafik"/>
          <p:cNvSpPr>
            <a:spLocks/>
          </p:cNvSpPr>
          <p:nvPr userDrawn="1"/>
        </p:nvSpPr>
        <p:spPr bwMode="auto">
          <a:xfrm>
            <a:off x="0" y="1588"/>
            <a:ext cx="12189600" cy="6859588"/>
          </a:xfrm>
          <a:custGeom>
            <a:avLst/>
            <a:gdLst>
              <a:gd name="T0" fmla="*/ 7677 w 7677"/>
              <a:gd name="T1" fmla="*/ 499 h 4321"/>
              <a:gd name="T2" fmla="*/ 7677 w 7677"/>
              <a:gd name="T3" fmla="*/ 0 h 4321"/>
              <a:gd name="T4" fmla="*/ 0 w 7677"/>
              <a:gd name="T5" fmla="*/ 0 h 4321"/>
              <a:gd name="T6" fmla="*/ 0 w 7677"/>
              <a:gd name="T7" fmla="*/ 499 h 4321"/>
              <a:gd name="T8" fmla="*/ 0 w 7677"/>
              <a:gd name="T9" fmla="*/ 4321 h 4321"/>
              <a:gd name="T10" fmla="*/ 499 w 7677"/>
              <a:gd name="T11" fmla="*/ 4321 h 4321"/>
              <a:gd name="T12" fmla="*/ 499 w 7677"/>
              <a:gd name="T13" fmla="*/ 499 h 4321"/>
              <a:gd name="T14" fmla="*/ 7677 w 7677"/>
              <a:gd name="T15" fmla="*/ 499 h 43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77" h="4321">
                <a:moveTo>
                  <a:pt x="7677" y="499"/>
                </a:moveTo>
                <a:lnTo>
                  <a:pt x="7677" y="0"/>
                </a:lnTo>
                <a:lnTo>
                  <a:pt x="0" y="0"/>
                </a:lnTo>
                <a:lnTo>
                  <a:pt x="0" y="499"/>
                </a:lnTo>
                <a:lnTo>
                  <a:pt x="0" y="4321"/>
                </a:lnTo>
                <a:lnTo>
                  <a:pt x="499" y="4321"/>
                </a:lnTo>
                <a:lnTo>
                  <a:pt x="499" y="499"/>
                </a:lnTo>
                <a:lnTo>
                  <a:pt x="7677" y="499"/>
                </a:lnTo>
                <a:close/>
              </a:path>
            </a:pathLst>
          </a:custGeom>
          <a:solidFill>
            <a:srgbClr val="003B7A"/>
          </a:solidFill>
          <a:ln>
            <a:noFill/>
          </a:ln>
        </p:spPr>
        <p:txBody>
          <a:bodyPr vert="horz" wrap="square" lIns="91440" tIns="45720" rIns="91440" bIns="45720" numCol="1" anchor="t" anchorCtr="0" compatLnSpc="1">
            <a:prstTxWarp prst="textNoShape">
              <a:avLst/>
            </a:prstTxWarp>
          </a:bodyPr>
          <a:lstStyle/>
          <a:p>
            <a:endParaRPr lang="da-DK"/>
          </a:p>
        </p:txBody>
      </p:sp>
      <p:sp>
        <p:nvSpPr>
          <p:cNvPr id="4" name="Date Placeholder 3"/>
          <p:cNvSpPr>
            <a:spLocks noGrp="1"/>
          </p:cNvSpPr>
          <p:nvPr>
            <p:ph type="dt" sz="half" idx="10"/>
          </p:nvPr>
        </p:nvSpPr>
        <p:spPr/>
        <p:txBody>
          <a:bodyPr/>
          <a:lstStyle>
            <a:lvl1pPr>
              <a:defRPr>
                <a:solidFill>
                  <a:schemeClr val="bg1"/>
                </a:solidFill>
              </a:defRPr>
            </a:lvl1pPr>
          </a:lstStyle>
          <a:p>
            <a:r>
              <a:rPr lang="da-DK" dirty="0"/>
              <a:t>Indsæt titel</a:t>
            </a:r>
            <a:endParaRPr lang="en-GB" dirty="0"/>
          </a:p>
        </p:txBody>
      </p:sp>
      <p:sp>
        <p:nvSpPr>
          <p:cNvPr id="5" name="Footer Placeholder 4"/>
          <p:cNvSpPr>
            <a:spLocks noGrp="1"/>
          </p:cNvSpPr>
          <p:nvPr>
            <p:ph type="ftr" sz="quarter" idx="11"/>
          </p:nvPr>
        </p:nvSpPr>
        <p:spPr/>
        <p:txBody>
          <a:bodyPr/>
          <a:lstStyle>
            <a:lvl1pPr>
              <a:defRPr>
                <a:solidFill>
                  <a:schemeClr val="bg1"/>
                </a:solidFill>
              </a:defRPr>
            </a:lvl1pPr>
          </a:lstStyle>
          <a:p>
            <a:r>
              <a:rPr lang="da-DK"/>
              <a:t>Indsæt emne</a:t>
            </a:r>
            <a:endParaRPr lang="en-GB" dirty="0"/>
          </a:p>
        </p:txBody>
      </p:sp>
      <p:sp>
        <p:nvSpPr>
          <p:cNvPr id="6" name="Slide Number Placeholder 5" hidden="1"/>
          <p:cNvSpPr>
            <a:spLocks noGrp="1"/>
          </p:cNvSpPr>
          <p:nvPr>
            <p:ph type="sldNum" sz="quarter" idx="12"/>
          </p:nvPr>
        </p:nvSpPr>
        <p:spPr>
          <a:xfrm>
            <a:off x="10465805" y="7224342"/>
            <a:ext cx="48000" cy="36000"/>
          </a:xfrm>
        </p:spPr>
        <p:txBody>
          <a:bodyPr/>
          <a:lstStyle>
            <a:lvl1pPr>
              <a:defRPr sz="100">
                <a:solidFill>
                  <a:schemeClr val="bg2"/>
                </a:solidFill>
              </a:defRPr>
            </a:lvl1pPr>
          </a:lstStyle>
          <a:p>
            <a:fld id="{45D37B1E-C366-494F-A587-962AD9AABC83}" type="slidenum">
              <a:rPr lang="en-GB" smtClean="0"/>
              <a:pPr/>
              <a:t>‹nr.›</a:t>
            </a:fld>
            <a:endParaRPr lang="en-GB" dirty="0"/>
          </a:p>
        </p:txBody>
      </p:sp>
      <p:sp>
        <p:nvSpPr>
          <p:cNvPr id="17" name="Title 1"/>
          <p:cNvSpPr>
            <a:spLocks noGrp="1"/>
          </p:cNvSpPr>
          <p:nvPr>
            <p:ph type="ctrTitle" hasCustomPrompt="1"/>
          </p:nvPr>
        </p:nvSpPr>
        <p:spPr>
          <a:xfrm>
            <a:off x="1908176" y="2973600"/>
            <a:ext cx="9116090" cy="1411200"/>
          </a:xfrm>
        </p:spPr>
        <p:txBody>
          <a:bodyPr anchor="b"/>
          <a:lstStyle>
            <a:lvl1pPr algn="l">
              <a:lnSpc>
                <a:spcPct val="80000"/>
              </a:lnSpc>
              <a:defRPr sz="5000" b="0" cap="all" spc="-100" baseline="0">
                <a:solidFill>
                  <a:schemeClr val="bg1"/>
                </a:solidFill>
                <a:latin typeface="Arial Black" panose="020B0A04020102020204" pitchFamily="34" charset="0"/>
              </a:defRPr>
            </a:lvl1pPr>
          </a:lstStyle>
          <a:p>
            <a:r>
              <a:rPr lang="da-DK" noProof="0" dirty="0"/>
              <a:t>Overskrift I to linjer</a:t>
            </a:r>
          </a:p>
        </p:txBody>
      </p:sp>
      <p:sp>
        <p:nvSpPr>
          <p:cNvPr id="18" name="Subtitle 2"/>
          <p:cNvSpPr>
            <a:spLocks noGrp="1"/>
          </p:cNvSpPr>
          <p:nvPr>
            <p:ph type="subTitle" idx="1" hasCustomPrompt="1"/>
          </p:nvPr>
        </p:nvSpPr>
        <p:spPr>
          <a:xfrm>
            <a:off x="1908175" y="4383656"/>
            <a:ext cx="9116092" cy="648000"/>
          </a:xfrm>
        </p:spPr>
        <p:txBody>
          <a:bodyPr/>
          <a:lstStyle>
            <a:lvl1pPr marL="0" indent="0" algn="l">
              <a:buNone/>
              <a:defRPr sz="1600" b="0" baseline="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a-DK" noProof="0" dirty="0"/>
              <a:t>Klik, og tilføj sted og dato</a:t>
            </a:r>
          </a:p>
        </p:txBody>
      </p:sp>
      <p:sp>
        <p:nvSpPr>
          <p:cNvPr id="24" name="Pladsholder til tekst 11"/>
          <p:cNvSpPr>
            <a:spLocks noGrp="1"/>
          </p:cNvSpPr>
          <p:nvPr>
            <p:ph type="body" sz="quarter" idx="14" hasCustomPrompt="1"/>
          </p:nvPr>
        </p:nvSpPr>
        <p:spPr>
          <a:xfrm>
            <a:off x="394034" y="6048000"/>
            <a:ext cx="691200" cy="417600"/>
          </a:xfrm>
          <a:blipFill>
            <a:blip r:embed="rId2"/>
            <a:stretch>
              <a:fillRect/>
            </a:stretch>
          </a:blipFill>
        </p:spPr>
        <p:txBody>
          <a:bodyPr/>
          <a:lstStyle>
            <a:lvl1pPr>
              <a:defRPr sz="100" b="0">
                <a:solidFill>
                  <a:schemeClr val="bg1"/>
                </a:solidFill>
              </a:defRPr>
            </a:lvl1pPr>
          </a:lstStyle>
          <a:p>
            <a:pPr lvl="0"/>
            <a:r>
              <a:rPr lang="da-DK" dirty="0"/>
              <a:t>.</a:t>
            </a:r>
          </a:p>
        </p:txBody>
      </p:sp>
      <p:grpSp>
        <p:nvGrpSpPr>
          <p:cNvPr id="26" name="Gruppe 25"/>
          <p:cNvGrpSpPr/>
          <p:nvPr userDrawn="1"/>
        </p:nvGrpSpPr>
        <p:grpSpPr>
          <a:xfrm>
            <a:off x="-2781153" y="3198331"/>
            <a:ext cx="2641303" cy="2582758"/>
            <a:chOff x="-2748102" y="1898650"/>
            <a:chExt cx="2641303" cy="2582758"/>
          </a:xfrm>
        </p:grpSpPr>
        <p:sp>
          <p:nvSpPr>
            <p:cNvPr id="27" name="TextBox 5"/>
            <p:cNvSpPr txBox="1">
              <a:spLocks noChangeArrowheads="1"/>
            </p:cNvSpPr>
            <p:nvPr userDrawn="1"/>
          </p:nvSpPr>
          <p:spPr bwMode="auto">
            <a:xfrm>
              <a:off x="-2748102" y="1898650"/>
              <a:ext cx="2641303" cy="2582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300"/>
                </a:spcAft>
                <a:defRPr/>
              </a:pPr>
              <a:r>
                <a:rPr lang="da-DK" sz="1000" b="1" noProof="1">
                  <a:solidFill>
                    <a:schemeClr val="tx1">
                      <a:lumMod val="75000"/>
                      <a:lumOff val="25000"/>
                    </a:schemeClr>
                  </a:solidFill>
                </a:rPr>
                <a:t>Indsæt baggrundsbillede</a:t>
              </a:r>
            </a:p>
            <a:p>
              <a:pPr algn="r" eaLnBrk="1" hangingPunct="1">
                <a:spcBef>
                  <a:spcPts val="0"/>
                </a:spcBef>
                <a:spcAft>
                  <a:spcPts val="240"/>
                </a:spcAft>
                <a:defRPr/>
              </a:pPr>
              <a:r>
                <a:rPr lang="da-DK" sz="1000" b="1" noProof="1">
                  <a:solidFill>
                    <a:schemeClr val="tx1">
                      <a:lumMod val="75000"/>
                      <a:lumOff val="25000"/>
                    </a:schemeClr>
                  </a:solidFill>
                </a:rPr>
                <a:t>1.</a:t>
              </a:r>
              <a:r>
                <a:rPr lang="da-DK" sz="1000" noProof="1">
                  <a:solidFill>
                    <a:schemeClr val="tx1">
                      <a:lumMod val="75000"/>
                      <a:lumOff val="25000"/>
                    </a:schemeClr>
                  </a:solidFill>
                </a:rPr>
                <a:t> Klik på den grå baggrund</a:t>
              </a:r>
            </a:p>
            <a:p>
              <a:pPr algn="r" eaLnBrk="1" hangingPunct="1">
                <a:spcBef>
                  <a:spcPts val="0"/>
                </a:spcBef>
                <a:spcAft>
                  <a:spcPts val="240"/>
                </a:spcAft>
                <a:defRPr/>
              </a:pPr>
              <a:r>
                <a:rPr lang="da-DK" sz="1000" b="1" noProof="1">
                  <a:solidFill>
                    <a:schemeClr val="tx1">
                      <a:lumMod val="75000"/>
                      <a:lumOff val="25000"/>
                    </a:schemeClr>
                  </a:solidFill>
                </a:rPr>
                <a:t>2. </a:t>
              </a:r>
              <a:r>
                <a:rPr lang="da-DK" sz="1000" b="0" noProof="1">
                  <a:solidFill>
                    <a:schemeClr val="tx1">
                      <a:lumMod val="75000"/>
                      <a:lumOff val="25000"/>
                    </a:schemeClr>
                  </a:solidFill>
                </a:rPr>
                <a:t>Klik på fanen </a:t>
              </a:r>
              <a:r>
                <a:rPr lang="da-DK" sz="1000" b="1" noProof="1">
                  <a:solidFill>
                    <a:schemeClr val="tx1">
                      <a:lumMod val="75000"/>
                      <a:lumOff val="25000"/>
                    </a:schemeClr>
                  </a:solidFill>
                </a:rPr>
                <a:t>INDSÆT</a:t>
              </a:r>
              <a:r>
                <a:rPr lang="da-DK" sz="1000" b="0" noProof="1">
                  <a:solidFill>
                    <a:schemeClr val="tx1">
                      <a:lumMod val="75000"/>
                      <a:lumOff val="25000"/>
                    </a:schemeClr>
                  </a:solidFill>
                </a:rPr>
                <a:t> og </a:t>
              </a:r>
              <a:br>
                <a:rPr lang="da-DK" sz="1000" b="0" noProof="1">
                  <a:solidFill>
                    <a:schemeClr val="tx1">
                      <a:lumMod val="75000"/>
                      <a:lumOff val="25000"/>
                    </a:schemeClr>
                  </a:solidFill>
                </a:rPr>
              </a:br>
              <a:r>
                <a:rPr lang="da-DK" sz="1000" b="0" noProof="1">
                  <a:solidFill>
                    <a:schemeClr val="tx1">
                      <a:lumMod val="75000"/>
                      <a:lumOff val="25000"/>
                    </a:schemeClr>
                  </a:solidFill>
                </a:rPr>
                <a:t>klik på knappen Billeder </a:t>
              </a:r>
            </a:p>
            <a:p>
              <a:pPr algn="r" eaLnBrk="1" hangingPunct="1">
                <a:spcBef>
                  <a:spcPts val="0"/>
                </a:spcBef>
                <a:spcAft>
                  <a:spcPts val="240"/>
                </a:spcAft>
                <a:defRPr/>
              </a:pPr>
              <a:r>
                <a:rPr lang="da-DK" sz="1000" b="1" noProof="1">
                  <a:solidFill>
                    <a:schemeClr val="tx1">
                      <a:lumMod val="75000"/>
                      <a:lumOff val="25000"/>
                    </a:schemeClr>
                  </a:solidFill>
                </a:rPr>
                <a:t>3. </a:t>
              </a:r>
              <a:r>
                <a:rPr lang="da-DK" sz="1000" b="0" noProof="1">
                  <a:solidFill>
                    <a:schemeClr val="tx1">
                      <a:lumMod val="75000"/>
                      <a:lumOff val="25000"/>
                    </a:schemeClr>
                  </a:solidFill>
                </a:rPr>
                <a:t>Find ønsket</a:t>
              </a:r>
              <a:r>
                <a:rPr lang="da-DK" sz="1000" b="0" baseline="0" noProof="1">
                  <a:solidFill>
                    <a:schemeClr val="tx1">
                      <a:lumMod val="75000"/>
                      <a:lumOff val="25000"/>
                    </a:schemeClr>
                  </a:solidFill>
                </a:rPr>
                <a:t> billede og klik </a:t>
              </a:r>
              <a:r>
                <a:rPr lang="da-DK" sz="1000" b="1" baseline="0" noProof="1">
                  <a:solidFill>
                    <a:schemeClr val="tx1">
                      <a:lumMod val="75000"/>
                      <a:lumOff val="25000"/>
                    </a:schemeClr>
                  </a:solidFill>
                </a:rPr>
                <a:t>Indsæt</a:t>
              </a:r>
            </a:p>
            <a:p>
              <a:pPr algn="r" eaLnBrk="1" hangingPunct="1">
                <a:spcBef>
                  <a:spcPts val="0"/>
                </a:spcBef>
                <a:spcAft>
                  <a:spcPts val="240"/>
                </a:spcAft>
                <a:buFontTx/>
                <a:buNone/>
                <a:defRPr/>
              </a:pPr>
              <a:r>
                <a:rPr lang="da-DK" sz="1000" noProof="1">
                  <a:solidFill>
                    <a:schemeClr val="tx1">
                      <a:lumMod val="75000"/>
                      <a:lumOff val="25000"/>
                    </a:schemeClr>
                  </a:solidFill>
                </a:rPr>
                <a:t>4. Klik </a:t>
              </a:r>
              <a:r>
                <a:rPr lang="da-DK" sz="1000" b="1" noProof="1">
                  <a:solidFill>
                    <a:schemeClr val="tx1">
                      <a:lumMod val="75000"/>
                      <a:lumOff val="25000"/>
                    </a:schemeClr>
                  </a:solidFill>
                </a:rPr>
                <a:t>Beskær </a:t>
              </a:r>
              <a:r>
                <a:rPr lang="da-DK" sz="1000" noProof="1">
                  <a:solidFill>
                    <a:schemeClr val="tx1">
                      <a:lumMod val="75000"/>
                      <a:lumOff val="25000"/>
                    </a:schemeClr>
                  </a:solidFill>
                </a:rPr>
                <a:t>for at ændre</a:t>
              </a:r>
            </a:p>
            <a:p>
              <a:pPr algn="r" eaLnBrk="1" hangingPunct="1">
                <a:spcBef>
                  <a:spcPts val="0"/>
                </a:spcBef>
                <a:spcAft>
                  <a:spcPts val="240"/>
                </a:spcAft>
                <a:buFontTx/>
                <a:buNone/>
                <a:defRPr/>
              </a:pPr>
              <a:r>
                <a:rPr lang="da-DK" sz="1000" noProof="1">
                  <a:solidFill>
                    <a:schemeClr val="tx1">
                      <a:lumMod val="75000"/>
                      <a:lumOff val="25000"/>
                    </a:schemeClr>
                  </a:solidFill>
                </a:rPr>
                <a:t>billedets fokus/størrelse</a:t>
              </a:r>
            </a:p>
            <a:p>
              <a:pPr algn="r" eaLnBrk="1" hangingPunct="1">
                <a:spcBef>
                  <a:spcPct val="0"/>
                </a:spcBef>
                <a:spcAft>
                  <a:spcPts val="240"/>
                </a:spcAft>
                <a:buFontTx/>
                <a:buNone/>
                <a:defRPr/>
              </a:pPr>
              <a:r>
                <a:rPr lang="da-DK" altLang="da-DK" sz="1000" b="1" noProof="1">
                  <a:solidFill>
                    <a:schemeClr val="tx1">
                      <a:lumMod val="75000"/>
                      <a:lumOff val="25000"/>
                    </a:schemeClr>
                  </a:solidFill>
                  <a:cs typeface="Arial" pitchFamily="34" charset="0"/>
                </a:rPr>
                <a:t>5. </a:t>
              </a:r>
              <a:r>
                <a:rPr lang="da-DK" altLang="da-DK" sz="1000" noProof="1">
                  <a:solidFill>
                    <a:schemeClr val="tx1">
                      <a:lumMod val="75000"/>
                      <a:lumOff val="25000"/>
                    </a:schemeClr>
                  </a:solidFill>
                  <a:cs typeface="Arial" pitchFamily="34" charset="0"/>
                </a:rPr>
                <a:t>Ønsker du at skalere billedet, </a:t>
              </a:r>
              <a:br>
                <a:rPr lang="da-DK" altLang="da-DK" sz="1000" noProof="1">
                  <a:solidFill>
                    <a:schemeClr val="tx1">
                      <a:lumMod val="75000"/>
                      <a:lumOff val="25000"/>
                    </a:schemeClr>
                  </a:solidFill>
                  <a:cs typeface="Arial" pitchFamily="34" charset="0"/>
                </a:rPr>
              </a:br>
              <a:r>
                <a:rPr lang="da-DK" altLang="da-DK" sz="1000" noProof="1">
                  <a:solidFill>
                    <a:schemeClr val="tx1">
                      <a:lumMod val="75000"/>
                      <a:lumOff val="25000"/>
                    </a:schemeClr>
                  </a:solidFill>
                  <a:cs typeface="Arial" pitchFamily="34" charset="0"/>
                </a:rPr>
                <a:t>så hold </a:t>
              </a:r>
              <a:r>
                <a:rPr lang="da-DK" altLang="da-DK" sz="1000" b="1" noProof="1">
                  <a:solidFill>
                    <a:schemeClr val="tx1">
                      <a:lumMod val="75000"/>
                      <a:lumOff val="25000"/>
                    </a:schemeClr>
                  </a:solidFill>
                  <a:cs typeface="Arial" pitchFamily="34" charset="0"/>
                </a:rPr>
                <a:t>SHIFT</a:t>
              </a:r>
              <a:r>
                <a:rPr lang="da-DK" altLang="da-DK" sz="1000" noProof="1">
                  <a:solidFill>
                    <a:schemeClr val="tx1">
                      <a:lumMod val="75000"/>
                      <a:lumOff val="25000"/>
                    </a:schemeClr>
                  </a:solidFill>
                  <a:cs typeface="Arial" pitchFamily="34" charset="0"/>
                </a:rPr>
                <a:t>-knappen nede, mens </a:t>
              </a:r>
              <a:br>
                <a:rPr lang="da-DK" altLang="da-DK" sz="1000" noProof="1">
                  <a:solidFill>
                    <a:schemeClr val="tx1">
                      <a:lumMod val="75000"/>
                      <a:lumOff val="25000"/>
                    </a:schemeClr>
                  </a:solidFill>
                  <a:cs typeface="Arial" pitchFamily="34" charset="0"/>
                </a:rPr>
              </a:br>
              <a:r>
                <a:rPr lang="da-DK" altLang="da-DK" sz="1000" noProof="1">
                  <a:solidFill>
                    <a:schemeClr val="tx1">
                      <a:lumMod val="75000"/>
                      <a:lumOff val="25000"/>
                    </a:schemeClr>
                  </a:solidFill>
                  <a:cs typeface="Arial" pitchFamily="34" charset="0"/>
                </a:rPr>
                <a:t>der trækkes i billedets hjørner</a:t>
              </a:r>
            </a:p>
            <a:p>
              <a:pPr algn="r" eaLnBrk="1" hangingPunct="1">
                <a:spcBef>
                  <a:spcPct val="0"/>
                </a:spcBef>
                <a:spcAft>
                  <a:spcPts val="240"/>
                </a:spcAft>
                <a:buFontTx/>
                <a:buNone/>
                <a:defRPr/>
              </a:pPr>
              <a:endParaRPr lang="da-DK" altLang="da-DK" sz="1200" noProof="1">
                <a:solidFill>
                  <a:schemeClr val="tx1">
                    <a:lumMod val="75000"/>
                    <a:lumOff val="25000"/>
                  </a:schemeClr>
                </a:solidFill>
                <a:cs typeface="Arial" pitchFamily="34" charset="0"/>
              </a:endParaRPr>
            </a:p>
            <a:p>
              <a:pPr algn="r" eaLnBrk="1" hangingPunct="1">
                <a:spcBef>
                  <a:spcPts val="0"/>
                </a:spcBef>
                <a:spcAft>
                  <a:spcPts val="240"/>
                </a:spcAft>
                <a:defRPr/>
              </a:pPr>
              <a:endParaRPr lang="da-DK" sz="1000" b="1" noProof="1">
                <a:solidFill>
                  <a:schemeClr val="tx1">
                    <a:lumMod val="75000"/>
                    <a:lumOff val="25000"/>
                  </a:schemeClr>
                </a:solidFill>
              </a:endParaRPr>
            </a:p>
            <a:p>
              <a:pPr algn="r" eaLnBrk="1" hangingPunct="1">
                <a:spcBef>
                  <a:spcPts val="0"/>
                </a:spcBef>
                <a:spcAft>
                  <a:spcPts val="240"/>
                </a:spcAft>
                <a:defRPr/>
              </a:pPr>
              <a:r>
                <a:rPr lang="da-DK" sz="1000" b="1" noProof="1">
                  <a:solidFill>
                    <a:schemeClr val="tx1">
                      <a:lumMod val="75000"/>
                      <a:lumOff val="25000"/>
                    </a:schemeClr>
                  </a:solidFill>
                </a:rPr>
                <a:t>6.</a:t>
              </a:r>
              <a:r>
                <a:rPr lang="da-DK" sz="1000" noProof="1">
                  <a:solidFill>
                    <a:schemeClr val="tx1">
                      <a:lumMod val="75000"/>
                      <a:lumOff val="25000"/>
                    </a:schemeClr>
                  </a:solidFill>
                </a:rPr>
                <a:t> Forsvinder din tekst,</a:t>
              </a:r>
              <a:r>
                <a:rPr lang="da-DK" sz="1000" baseline="0" noProof="1">
                  <a:solidFill>
                    <a:schemeClr val="tx1">
                      <a:lumMod val="75000"/>
                      <a:lumOff val="25000"/>
                    </a:schemeClr>
                  </a:solidFill>
                </a:rPr>
                <a:t> </a:t>
              </a:r>
              <a:r>
                <a:rPr lang="da-DK" sz="1000" noProof="1">
                  <a:solidFill>
                    <a:schemeClr val="tx1">
                      <a:lumMod val="75000"/>
                      <a:lumOff val="25000"/>
                    </a:schemeClr>
                  </a:solidFill>
                </a:rPr>
                <a:t>højreklik på billedet </a:t>
              </a:r>
              <a:br>
                <a:rPr lang="da-DK" sz="1000" noProof="1">
                  <a:solidFill>
                    <a:schemeClr val="tx1">
                      <a:lumMod val="75000"/>
                      <a:lumOff val="25000"/>
                    </a:schemeClr>
                  </a:solidFill>
                </a:rPr>
              </a:br>
              <a:r>
                <a:rPr lang="da-DK" sz="1000" noProof="1">
                  <a:solidFill>
                    <a:schemeClr val="tx1">
                      <a:lumMod val="75000"/>
                      <a:lumOff val="25000"/>
                    </a:schemeClr>
                  </a:solidFill>
                </a:rPr>
                <a:t>og vælg </a:t>
              </a:r>
              <a:r>
                <a:rPr lang="da-DK" sz="1000" b="1" noProof="1">
                  <a:solidFill>
                    <a:schemeClr val="tx1">
                      <a:lumMod val="75000"/>
                      <a:lumOff val="25000"/>
                    </a:schemeClr>
                  </a:solidFill>
                </a:rPr>
                <a:t>Placer bagest, </a:t>
              </a:r>
              <a:r>
                <a:rPr lang="da-DK" sz="1000" b="0" noProof="1">
                  <a:solidFill>
                    <a:schemeClr val="tx1">
                      <a:lumMod val="75000"/>
                      <a:lumOff val="25000"/>
                    </a:schemeClr>
                  </a:solidFill>
                </a:rPr>
                <a:t>eller højreklik og </a:t>
              </a:r>
              <a:br>
                <a:rPr lang="da-DK" sz="1000" b="0" noProof="1">
                  <a:solidFill>
                    <a:schemeClr val="tx1">
                      <a:lumMod val="75000"/>
                      <a:lumOff val="25000"/>
                    </a:schemeClr>
                  </a:solidFill>
                </a:rPr>
              </a:br>
              <a:r>
                <a:rPr lang="da-DK" sz="1000" b="0" noProof="1">
                  <a:solidFill>
                    <a:schemeClr val="tx1">
                      <a:lumMod val="75000"/>
                      <a:lumOff val="25000"/>
                    </a:schemeClr>
                  </a:solidFill>
                </a:rPr>
                <a:t>vælg </a:t>
              </a:r>
              <a:r>
                <a:rPr lang="da-DK" sz="1000" b="1" noProof="1">
                  <a:solidFill>
                    <a:schemeClr val="tx1">
                      <a:lumMod val="75000"/>
                      <a:lumOff val="25000"/>
                    </a:schemeClr>
                  </a:solidFill>
                </a:rPr>
                <a:t>Nulstil slide</a:t>
              </a:r>
            </a:p>
          </p:txBody>
        </p:sp>
        <p:grpSp>
          <p:nvGrpSpPr>
            <p:cNvPr id="28" name="Gruppe 57"/>
            <p:cNvGrpSpPr>
              <a:grpSpLocks/>
            </p:cNvGrpSpPr>
            <p:nvPr/>
          </p:nvGrpSpPr>
          <p:grpSpPr bwMode="auto">
            <a:xfrm>
              <a:off x="-454060" y="3593903"/>
              <a:ext cx="330033" cy="396146"/>
              <a:chOff x="1018031" y="5113037"/>
              <a:chExt cx="373412" cy="448177"/>
            </a:xfrm>
          </p:grpSpPr>
          <p:pic>
            <p:nvPicPr>
              <p:cNvPr id="30" name="Billede 5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18031" y="5134460"/>
                <a:ext cx="373412" cy="426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 name="Rounded Rectangle 25"/>
              <p:cNvSpPr/>
              <p:nvPr/>
            </p:nvSpPr>
            <p:spPr bwMode="auto">
              <a:xfrm>
                <a:off x="1023497" y="5113037"/>
                <a:ext cx="210151" cy="172417"/>
              </a:xfrm>
              <a:prstGeom prst="roundRect">
                <a:avLst/>
              </a:prstGeom>
              <a:noFill/>
              <a:ln w="19050">
                <a:solidFill>
                  <a:srgbClr val="E31E3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a-DK" sz="2000" noProof="1"/>
              </a:p>
            </p:txBody>
          </p:sp>
        </p:grpSp>
        <p:pic>
          <p:nvPicPr>
            <p:cNvPr id="29" name="Billede 56"/>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2046164" y="2756287"/>
              <a:ext cx="373380" cy="32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9" name="Text Box 48"/>
          <p:cNvSpPr txBox="1">
            <a:spLocks noChangeArrowheads="1"/>
          </p:cNvSpPr>
          <p:nvPr userDrawn="1"/>
        </p:nvSpPr>
        <p:spPr bwMode="auto">
          <a:xfrm>
            <a:off x="-2545976" y="1548000"/>
            <a:ext cx="2403576" cy="16030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600"/>
              </a:spcAft>
              <a:defRPr/>
            </a:pPr>
            <a:r>
              <a:rPr lang="da-DK" sz="1000" b="1" noProof="1">
                <a:solidFill>
                  <a:schemeClr val="tx1">
                    <a:lumMod val="75000"/>
                    <a:lumOff val="25000"/>
                  </a:schemeClr>
                </a:solidFill>
              </a:rPr>
              <a:t>Titeldias med billede</a:t>
            </a:r>
          </a:p>
          <a:p>
            <a:pPr algn="r" eaLnBrk="1" hangingPunct="1">
              <a:spcAft>
                <a:spcPts val="300"/>
              </a:spcAft>
              <a:defRPr/>
            </a:pPr>
            <a:r>
              <a:rPr lang="da-DK" sz="1000" b="1" noProof="1">
                <a:solidFill>
                  <a:schemeClr val="tx1">
                    <a:lumMod val="75000"/>
                    <a:lumOff val="25000"/>
                  </a:schemeClr>
                </a:solidFill>
              </a:rPr>
              <a:t>Indsæt TITEL og EMNE</a:t>
            </a:r>
          </a:p>
          <a:p>
            <a:pPr algn="r" eaLnBrk="1" hangingPunct="1">
              <a:spcAft>
                <a:spcPts val="240"/>
              </a:spcAft>
              <a:defRPr/>
            </a:pPr>
            <a:r>
              <a:rPr lang="da-DK" altLang="da-DK" sz="1000" b="1" noProof="1">
                <a:solidFill>
                  <a:schemeClr val="tx1">
                    <a:lumMod val="75000"/>
                    <a:lumOff val="25000"/>
                  </a:schemeClr>
                </a:solidFill>
              </a:rPr>
              <a:t>1. </a:t>
            </a:r>
            <a:r>
              <a:rPr lang="da-DK" altLang="da-DK" sz="1000" b="0" noProof="1">
                <a:solidFill>
                  <a:schemeClr val="tx1">
                    <a:lumMod val="75000"/>
                    <a:lumOff val="25000"/>
                  </a:schemeClr>
                </a:solidFill>
              </a:rPr>
              <a:t>Klik</a:t>
            </a:r>
            <a:r>
              <a:rPr lang="da-DK" altLang="da-DK" sz="1000" b="0" baseline="0" noProof="1">
                <a:solidFill>
                  <a:schemeClr val="tx1">
                    <a:lumMod val="75000"/>
                    <a:lumOff val="25000"/>
                  </a:schemeClr>
                </a:solidFill>
              </a:rPr>
              <a:t> på</a:t>
            </a:r>
            <a:r>
              <a:rPr lang="da-DK" altLang="da-DK" sz="1000" noProof="1">
                <a:solidFill>
                  <a:schemeClr val="tx1">
                    <a:lumMod val="75000"/>
                    <a:lumOff val="25000"/>
                  </a:schemeClr>
                </a:solidFill>
              </a:rPr>
              <a:t> fanen </a:t>
            </a:r>
            <a:r>
              <a:rPr lang="da-DK" altLang="da-DK" sz="1000" b="1" noProof="1">
                <a:solidFill>
                  <a:schemeClr val="tx1">
                    <a:lumMod val="75000"/>
                    <a:lumOff val="25000"/>
                  </a:schemeClr>
                </a:solidFill>
              </a:rPr>
              <a:t>INDSÆT </a:t>
            </a:r>
            <a:r>
              <a:rPr lang="da-DK" altLang="da-DK" sz="1000" noProof="1">
                <a:solidFill>
                  <a:schemeClr val="tx1">
                    <a:lumMod val="75000"/>
                    <a:lumOff val="25000"/>
                  </a:schemeClr>
                </a:solidFill>
              </a:rPr>
              <a:t>i topmenuen </a:t>
            </a:r>
          </a:p>
          <a:p>
            <a:pPr algn="r" eaLnBrk="1" hangingPunct="1">
              <a:spcAft>
                <a:spcPts val="240"/>
              </a:spcAft>
              <a:defRPr/>
            </a:pPr>
            <a:r>
              <a:rPr lang="da-DK" altLang="da-DK" sz="1000" b="1" noProof="1">
                <a:solidFill>
                  <a:schemeClr val="tx1">
                    <a:lumMod val="75000"/>
                    <a:lumOff val="25000"/>
                  </a:schemeClr>
                </a:solidFill>
              </a:rPr>
              <a:t>2.</a:t>
            </a:r>
            <a:r>
              <a:rPr lang="da-DK" altLang="da-DK" sz="1000" noProof="1">
                <a:solidFill>
                  <a:schemeClr val="tx1">
                    <a:lumMod val="75000"/>
                    <a:lumOff val="25000"/>
                  </a:schemeClr>
                </a:solidFill>
              </a:rPr>
              <a:t> Klik på </a:t>
            </a:r>
            <a:r>
              <a:rPr lang="da-DK" altLang="da-DK" sz="1000" b="1" noProof="1">
                <a:solidFill>
                  <a:schemeClr val="tx1">
                    <a:lumMod val="75000"/>
                    <a:lumOff val="25000"/>
                  </a:schemeClr>
                </a:solidFill>
              </a:rPr>
              <a:t>Sidehoved og Sidefod</a:t>
            </a:r>
            <a:endParaRPr lang="da-DK" altLang="da-DK" sz="1000" noProof="1">
              <a:solidFill>
                <a:schemeClr val="tx1">
                  <a:lumMod val="75000"/>
                  <a:lumOff val="25000"/>
                </a:schemeClr>
              </a:solidFill>
            </a:endParaRPr>
          </a:p>
          <a:p>
            <a:pPr algn="r" eaLnBrk="1" hangingPunct="1">
              <a:spcAft>
                <a:spcPts val="240"/>
              </a:spcAft>
              <a:defRPr/>
            </a:pPr>
            <a:r>
              <a:rPr lang="da-DK" sz="1000" b="1" noProof="1">
                <a:solidFill>
                  <a:schemeClr val="tx1">
                    <a:lumMod val="75000"/>
                    <a:lumOff val="25000"/>
                  </a:schemeClr>
                </a:solidFill>
              </a:rPr>
              <a:t>3.</a:t>
            </a:r>
            <a:r>
              <a:rPr lang="da-DK" sz="1000" noProof="1">
                <a:solidFill>
                  <a:schemeClr val="tx1">
                    <a:lumMod val="75000"/>
                    <a:lumOff val="25000"/>
                  </a:schemeClr>
                </a:solidFill>
              </a:rPr>
              <a:t> Dobbeltklik i feltet</a:t>
            </a:r>
            <a:r>
              <a:rPr lang="da-DK" sz="1000" baseline="0" noProof="1">
                <a:solidFill>
                  <a:schemeClr val="tx1">
                    <a:lumMod val="75000"/>
                    <a:lumOff val="25000"/>
                  </a:schemeClr>
                </a:solidFill>
              </a:rPr>
              <a:t> med</a:t>
            </a:r>
            <a:r>
              <a:rPr lang="da-DK" sz="1000" noProof="1">
                <a:solidFill>
                  <a:schemeClr val="tx1">
                    <a:lumMod val="75000"/>
                    <a:lumOff val="25000"/>
                  </a:schemeClr>
                </a:solidFill>
              </a:rPr>
              <a:t> </a:t>
            </a:r>
            <a:r>
              <a:rPr lang="da-DK" sz="1000" b="1" noProof="1">
                <a:solidFill>
                  <a:schemeClr val="tx1">
                    <a:lumMod val="75000"/>
                    <a:lumOff val="25000"/>
                  </a:schemeClr>
                </a:solidFill>
              </a:rPr>
              <a:t>INDSÆT TITEL </a:t>
            </a:r>
            <a:r>
              <a:rPr lang="da-DK" sz="1000" b="0" noProof="1">
                <a:solidFill>
                  <a:schemeClr val="tx1">
                    <a:lumMod val="75000"/>
                    <a:lumOff val="25000"/>
                  </a:schemeClr>
                </a:solidFill>
              </a:rPr>
              <a:t>og indsæt din </a:t>
            </a:r>
            <a:r>
              <a:rPr lang="da-DK" sz="1000" noProof="1">
                <a:solidFill>
                  <a:schemeClr val="tx1">
                    <a:lumMod val="75000"/>
                    <a:lumOff val="25000"/>
                  </a:schemeClr>
                </a:solidFill>
              </a:rPr>
              <a:t>TITEL-tekst</a:t>
            </a:r>
            <a:endParaRPr lang="da-DK" sz="1000" b="0" noProof="1">
              <a:solidFill>
                <a:schemeClr val="tx1">
                  <a:lumMod val="75000"/>
                  <a:lumOff val="25000"/>
                </a:schemeClr>
              </a:solidFill>
            </a:endParaRPr>
          </a:p>
          <a:p>
            <a:pPr algn="r" eaLnBrk="1" hangingPunct="1">
              <a:spcAft>
                <a:spcPts val="240"/>
              </a:spcAft>
              <a:defRPr/>
            </a:pPr>
            <a:r>
              <a:rPr lang="da-DK" sz="1000" b="1" noProof="1">
                <a:solidFill>
                  <a:schemeClr val="tx1">
                    <a:lumMod val="75000"/>
                    <a:lumOff val="25000"/>
                  </a:schemeClr>
                </a:solidFill>
              </a:rPr>
              <a:t>4. </a:t>
            </a:r>
            <a:r>
              <a:rPr lang="da-DK" sz="1000" b="0" noProof="1">
                <a:solidFill>
                  <a:schemeClr val="tx1">
                    <a:lumMod val="75000"/>
                    <a:lumOff val="25000"/>
                  </a:schemeClr>
                </a:solidFill>
              </a:rPr>
              <a:t>Dobbeltklik i feltet med </a:t>
            </a:r>
            <a:r>
              <a:rPr lang="da-DK" sz="1000" b="1" baseline="0" noProof="1">
                <a:solidFill>
                  <a:schemeClr val="tx1">
                    <a:lumMod val="75000"/>
                    <a:lumOff val="25000"/>
                  </a:schemeClr>
                </a:solidFill>
              </a:rPr>
              <a:t>INDSÆT EMNE</a:t>
            </a:r>
            <a:r>
              <a:rPr lang="da-DK" sz="1000" baseline="0" noProof="1">
                <a:solidFill>
                  <a:schemeClr val="tx1">
                    <a:lumMod val="75000"/>
                    <a:lumOff val="25000"/>
                  </a:schemeClr>
                </a:solidFill>
              </a:rPr>
              <a:t> og indsæt din EMNE-tekst</a:t>
            </a:r>
            <a:endParaRPr lang="da-DK" sz="1000" b="1" noProof="1">
              <a:solidFill>
                <a:schemeClr val="tx1">
                  <a:lumMod val="75000"/>
                  <a:lumOff val="25000"/>
                </a:schemeClr>
              </a:solidFill>
            </a:endParaRPr>
          </a:p>
          <a:p>
            <a:pPr algn="r" eaLnBrk="1" hangingPunct="1">
              <a:spcAft>
                <a:spcPts val="240"/>
              </a:spcAft>
              <a:defRPr/>
            </a:pPr>
            <a:r>
              <a:rPr lang="da-DK" sz="1000" b="1" noProof="1">
                <a:solidFill>
                  <a:schemeClr val="tx1">
                    <a:lumMod val="75000"/>
                    <a:lumOff val="25000"/>
                  </a:schemeClr>
                </a:solidFill>
              </a:rPr>
              <a:t>5. </a:t>
            </a:r>
            <a:r>
              <a:rPr lang="da-DK" sz="1000" noProof="1">
                <a:solidFill>
                  <a:schemeClr val="tx1">
                    <a:lumMod val="75000"/>
                    <a:lumOff val="25000"/>
                  </a:schemeClr>
                </a:solidFill>
              </a:rPr>
              <a:t>Vælg </a:t>
            </a:r>
            <a:r>
              <a:rPr lang="da-DK" sz="1000" b="1" noProof="1">
                <a:solidFill>
                  <a:schemeClr val="tx1">
                    <a:lumMod val="75000"/>
                    <a:lumOff val="25000"/>
                  </a:schemeClr>
                </a:solidFill>
              </a:rPr>
              <a:t>Anvend på alle</a:t>
            </a:r>
          </a:p>
        </p:txBody>
      </p:sp>
      <p:sp>
        <p:nvSpPr>
          <p:cNvPr id="20"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på slide i venstre side </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br>
              <a:rPr lang="en-GB" sz="1000" noProof="1">
                <a:solidFill>
                  <a:schemeClr val="tx1">
                    <a:lumMod val="75000"/>
                    <a:lumOff val="25000"/>
                  </a:schemeClr>
                </a:solidFill>
                <a:latin typeface="Arial" panose="020B0604020202020204" pitchFamily="34" charset="0"/>
                <a:cs typeface="Arial" panose="020B0604020202020204" pitchFamily="34" charset="0"/>
              </a:rPr>
            </a:br>
            <a:r>
              <a:rPr lang="en-GB" sz="1000" noProof="1">
                <a:solidFill>
                  <a:schemeClr val="tx1">
                    <a:lumMod val="75000"/>
                    <a:lumOff val="25000"/>
                  </a:schemeClr>
                </a:solidFill>
                <a:latin typeface="Arial" panose="020B0604020202020204" pitchFamily="34" charset="0"/>
                <a:cs typeface="Arial" panose="020B0604020202020204" pitchFamily="34" charset="0"/>
              </a:rPr>
              <a:t>fra “drop ned” menuen</a:t>
            </a:r>
          </a:p>
          <a:p>
            <a:pPr algn="r" eaLnBrk="1" hangingPunct="1">
              <a:spcBef>
                <a:spcPts val="0"/>
              </a:spcBef>
              <a:spcAft>
                <a:spcPts val="240"/>
              </a:spcAft>
              <a:defRPr/>
            </a:pPr>
            <a:r>
              <a:rPr lang="en-GB" sz="1000" i="1" noProof="1">
                <a:solidFill>
                  <a:schemeClr val="tx1">
                    <a:lumMod val="75000"/>
                    <a:lumOff val="25000"/>
                  </a:schemeClr>
                </a:solidFill>
                <a:latin typeface="Arial" panose="020B0604020202020204" pitchFamily="34" charset="0"/>
                <a:cs typeface="Arial" panose="020B0604020202020204" pitchFamily="34" charset="0"/>
              </a:rPr>
              <a:t>Alternativt kan du vælge layout direkte 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slide</a:t>
            </a:r>
            <a:r>
              <a:rPr lang="en-GB" sz="1000" i="1" noProof="1">
                <a:solidFill>
                  <a:schemeClr val="tx1">
                    <a:lumMod val="75000"/>
                    <a:lumOff val="25000"/>
                  </a:schemeClr>
                </a:solidFill>
                <a:latin typeface="Arial" panose="020B0604020202020204" pitchFamily="34" charset="0"/>
                <a:cs typeface="Arial" panose="020B0604020202020204" pitchFamily="34" charset="0"/>
              </a:rPr>
              <a:t>, når du laver et nyt slide</a:t>
            </a:r>
          </a:p>
        </p:txBody>
      </p:sp>
      <p:pic>
        <p:nvPicPr>
          <p:cNvPr id="22" name="Billede 21"/>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781154" y="1972"/>
            <a:ext cx="2634581" cy="1481952"/>
          </a:xfrm>
          <a:prstGeom prst="rect">
            <a:avLst/>
          </a:prstGeom>
          <a:ln w="3175">
            <a:solidFill>
              <a:schemeClr val="accent5"/>
            </a:solidFill>
          </a:ln>
        </p:spPr>
      </p:pic>
    </p:spTree>
    <p:extLst>
      <p:ext uri="{BB962C8B-B14F-4D97-AF65-F5344CB8AC3E}">
        <p14:creationId xmlns:p14="http://schemas.microsoft.com/office/powerpoint/2010/main" val="2761080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pic>
        <p:nvPicPr>
          <p:cNvPr id="6" name="Billede 5"/>
          <p:cNvPicPr>
            <a:picLocks noChangeAspect="1"/>
          </p:cNvPicPr>
          <p:nvPr userDrawn="1"/>
        </p:nvPicPr>
        <p:blipFill>
          <a:blip r:embed="rId2"/>
          <a:stretch>
            <a:fillRect/>
          </a:stretch>
        </p:blipFill>
        <p:spPr>
          <a:xfrm>
            <a:off x="-2785324" y="1170"/>
            <a:ext cx="2642284" cy="1485662"/>
          </a:xfrm>
          <a:prstGeom prst="rect">
            <a:avLst/>
          </a:prstGeom>
          <a:ln w="3175">
            <a:solidFill>
              <a:schemeClr val="accent5"/>
            </a:solidFill>
          </a:ln>
        </p:spPr>
      </p:pic>
      <p:sp>
        <p:nvSpPr>
          <p:cNvPr id="8" name="Pladsholder til dato 7"/>
          <p:cNvSpPr>
            <a:spLocks noGrp="1"/>
          </p:cNvSpPr>
          <p:nvPr>
            <p:ph type="dt" sz="half" idx="10"/>
          </p:nvPr>
        </p:nvSpPr>
        <p:spPr/>
        <p:txBody>
          <a:bodyPr/>
          <a:lstStyle>
            <a:lvl1pPr>
              <a:defRPr>
                <a:solidFill>
                  <a:srgbClr val="1F3B7A"/>
                </a:solidFill>
              </a:defRPr>
            </a:lvl1pPr>
          </a:lstStyle>
          <a:p>
            <a:r>
              <a:rPr lang="da-DK" dirty="0"/>
              <a:t>Indsæt titel</a:t>
            </a:r>
            <a:endParaRPr lang="en-GB" dirty="0"/>
          </a:p>
        </p:txBody>
      </p:sp>
      <p:sp>
        <p:nvSpPr>
          <p:cNvPr id="9" name="Pladsholder til sidefod 8"/>
          <p:cNvSpPr>
            <a:spLocks noGrp="1"/>
          </p:cNvSpPr>
          <p:nvPr>
            <p:ph type="ftr" sz="quarter" idx="11"/>
          </p:nvPr>
        </p:nvSpPr>
        <p:spPr/>
        <p:txBody>
          <a:bodyPr/>
          <a:lstStyle>
            <a:lvl1pPr>
              <a:defRPr>
                <a:solidFill>
                  <a:srgbClr val="1F3B7A"/>
                </a:solidFill>
              </a:defRPr>
            </a:lvl1pPr>
          </a:lstStyle>
          <a:p>
            <a:r>
              <a:rPr lang="da-DK"/>
              <a:t>Indsæt emne</a:t>
            </a:r>
            <a:endParaRPr lang="en-GB" dirty="0"/>
          </a:p>
        </p:txBody>
      </p:sp>
      <p:sp>
        <p:nvSpPr>
          <p:cNvPr id="2" name="Title 1"/>
          <p:cNvSpPr>
            <a:spLocks noGrp="1"/>
          </p:cNvSpPr>
          <p:nvPr>
            <p:ph type="title" hasCustomPrompt="1"/>
          </p:nvPr>
        </p:nvSpPr>
        <p:spPr/>
        <p:txBody>
          <a:bodyPr/>
          <a:lstStyle>
            <a:lvl1pPr>
              <a:defRPr/>
            </a:lvl1pPr>
          </a:lstStyle>
          <a:p>
            <a:r>
              <a:rPr lang="da-DK" noProof="0" dirty="0"/>
              <a:t>Indsæt agenda overskrift</a:t>
            </a:r>
          </a:p>
        </p:txBody>
      </p:sp>
      <p:sp>
        <p:nvSpPr>
          <p:cNvPr id="10" name="Pladsholder til slidenummer 9"/>
          <p:cNvSpPr>
            <a:spLocks noGrp="1"/>
          </p:cNvSpPr>
          <p:nvPr>
            <p:ph type="sldNum" sz="quarter" idx="12"/>
          </p:nvPr>
        </p:nvSpPr>
        <p:spPr/>
        <p:txBody>
          <a:bodyPr/>
          <a:lstStyle/>
          <a:p>
            <a:fld id="{45D37B1E-C366-494F-A587-962AD9AABC83}" type="slidenum">
              <a:rPr lang="en-GB" smtClean="0"/>
              <a:pPr/>
              <a:t>‹nr.›</a:t>
            </a:fld>
            <a:endParaRPr lang="en-GB" dirty="0"/>
          </a:p>
        </p:txBody>
      </p:sp>
      <p:sp>
        <p:nvSpPr>
          <p:cNvPr id="21"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på slide i venstre side </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br>
              <a:rPr lang="en-GB" sz="1000" noProof="1">
                <a:solidFill>
                  <a:schemeClr val="tx1">
                    <a:lumMod val="75000"/>
                    <a:lumOff val="25000"/>
                  </a:schemeClr>
                </a:solidFill>
                <a:latin typeface="Arial" panose="020B0604020202020204" pitchFamily="34" charset="0"/>
                <a:cs typeface="Arial" panose="020B0604020202020204" pitchFamily="34" charset="0"/>
              </a:rPr>
            </a:br>
            <a:r>
              <a:rPr lang="en-GB" sz="1000" noProof="1">
                <a:solidFill>
                  <a:schemeClr val="tx1">
                    <a:lumMod val="75000"/>
                    <a:lumOff val="25000"/>
                  </a:schemeClr>
                </a:solidFill>
                <a:latin typeface="Arial" panose="020B0604020202020204" pitchFamily="34" charset="0"/>
                <a:cs typeface="Arial" panose="020B0604020202020204" pitchFamily="34" charset="0"/>
              </a:rPr>
              <a:t>fra “drop ned” menuen</a:t>
            </a:r>
          </a:p>
          <a:p>
            <a:pPr algn="r" eaLnBrk="1" hangingPunct="1">
              <a:spcBef>
                <a:spcPts val="0"/>
              </a:spcBef>
              <a:spcAft>
                <a:spcPts val="240"/>
              </a:spcAft>
              <a:defRPr/>
            </a:pPr>
            <a:r>
              <a:rPr lang="en-GB" sz="1000" i="1" noProof="1">
                <a:solidFill>
                  <a:schemeClr val="tx1">
                    <a:lumMod val="75000"/>
                    <a:lumOff val="25000"/>
                  </a:schemeClr>
                </a:solidFill>
                <a:latin typeface="Arial" panose="020B0604020202020204" pitchFamily="34" charset="0"/>
                <a:cs typeface="Arial" panose="020B0604020202020204" pitchFamily="34" charset="0"/>
              </a:rPr>
              <a:t>Alternativt kan du vælge layout direkte 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slide</a:t>
            </a:r>
            <a:r>
              <a:rPr lang="en-GB" sz="1000" i="1" noProof="1">
                <a:solidFill>
                  <a:schemeClr val="tx1">
                    <a:lumMod val="75000"/>
                    <a:lumOff val="25000"/>
                  </a:schemeClr>
                </a:solidFill>
                <a:latin typeface="Arial" panose="020B0604020202020204" pitchFamily="34" charset="0"/>
                <a:cs typeface="Arial" panose="020B0604020202020204" pitchFamily="34" charset="0"/>
              </a:rPr>
              <a:t>, når du laver et nyt slide</a:t>
            </a:r>
          </a:p>
        </p:txBody>
      </p:sp>
      <p:sp>
        <p:nvSpPr>
          <p:cNvPr id="5" name="Pladsholder til tekst 4"/>
          <p:cNvSpPr>
            <a:spLocks noGrp="1"/>
          </p:cNvSpPr>
          <p:nvPr>
            <p:ph type="body" sz="quarter" idx="13" hasCustomPrompt="1"/>
          </p:nvPr>
        </p:nvSpPr>
        <p:spPr>
          <a:xfrm>
            <a:off x="1908175" y="1898649"/>
            <a:ext cx="7561262" cy="3770313"/>
          </a:xfrm>
        </p:spPr>
        <p:txBody>
          <a:bodyPr/>
          <a:lstStyle>
            <a:lvl1pPr marL="180000" indent="-180000">
              <a:buFont typeface="Arial" panose="020B0604020202020204" pitchFamily="34" charset="0"/>
              <a:buChar char="›"/>
              <a:defRPr b="0"/>
            </a:lvl1pPr>
            <a:lvl2pPr marL="360000" indent="-180000">
              <a:buFont typeface="Arial" panose="020B0604020202020204" pitchFamily="34" charset="0"/>
              <a:buChar char="›"/>
              <a:defRPr sz="1400"/>
            </a:lvl2pPr>
            <a:lvl3pPr marL="360000">
              <a:defRPr sz="1400"/>
            </a:lvl3pPr>
          </a:lstStyle>
          <a:p>
            <a:pPr lvl="0"/>
            <a:r>
              <a:rPr lang="da-DK" dirty="0"/>
              <a:t>Indsæt agendapunkt</a:t>
            </a:r>
          </a:p>
          <a:p>
            <a:pPr lvl="1"/>
            <a:r>
              <a:rPr lang="da-DK" dirty="0"/>
              <a:t>Andet niveau</a:t>
            </a:r>
          </a:p>
          <a:p>
            <a:pPr lvl="2"/>
            <a:r>
              <a:rPr lang="da-DK" dirty="0"/>
              <a:t>Tredje niveau</a:t>
            </a:r>
          </a:p>
          <a:p>
            <a:pPr lvl="3"/>
            <a:r>
              <a:rPr lang="da-DK" dirty="0"/>
              <a:t>Fjerde niveau</a:t>
            </a:r>
          </a:p>
          <a:p>
            <a:pPr lvl="4"/>
            <a:r>
              <a:rPr lang="da-DK" dirty="0"/>
              <a:t>Femte niveau</a:t>
            </a:r>
          </a:p>
        </p:txBody>
      </p:sp>
      <p:grpSp>
        <p:nvGrpSpPr>
          <p:cNvPr id="23" name="Gruppe 22"/>
          <p:cNvGrpSpPr/>
          <p:nvPr userDrawn="1"/>
        </p:nvGrpSpPr>
        <p:grpSpPr>
          <a:xfrm>
            <a:off x="-2118335" y="1548000"/>
            <a:ext cx="1975295" cy="2568379"/>
            <a:chOff x="-2087997" y="2179188"/>
            <a:chExt cx="1975295" cy="2568379"/>
          </a:xfrm>
        </p:grpSpPr>
        <p:sp>
          <p:nvSpPr>
            <p:cNvPr id="24" name="AutoShape 4"/>
            <p:cNvSpPr>
              <a:spLocks/>
            </p:cNvSpPr>
            <p:nvPr userDrawn="1"/>
          </p:nvSpPr>
          <p:spPr bwMode="gray">
            <a:xfrm>
              <a:off x="-2087997" y="2179188"/>
              <a:ext cx="1975295" cy="2115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spcAft>
                  <a:spcPts val="600"/>
                </a:spcAft>
                <a:defRPr/>
              </a:pP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Agenda</a:t>
              </a:r>
            </a:p>
            <a:p>
              <a:pPr algn="r">
                <a:spcAft>
                  <a:spcPts val="300"/>
                </a:spcAft>
                <a:defRPr/>
              </a:pP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Punktopstilling</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Niveau 1-2</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 = </a:t>
              </a:r>
              <a:r>
                <a:rPr lang="nb-NO" altLang="da-DK" sz="1000" b="0" noProof="1">
                  <a:solidFill>
                    <a:schemeClr val="tx1">
                      <a:lumMod val="75000"/>
                      <a:lumOff val="25000"/>
                    </a:schemeClr>
                  </a:solidFill>
                  <a:latin typeface="Arial" panose="020B0604020202020204" pitchFamily="34" charset="0"/>
                  <a:cs typeface="Arial" panose="020B0604020202020204" pitchFamily="34" charset="0"/>
                </a:rPr>
                <a:t>Punktopstilling</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Klik</a:t>
              </a:r>
              <a:r>
                <a:rPr lang="nb-NO" altLang="da-DK" sz="1000" baseline="0" noProof="1">
                  <a:solidFill>
                    <a:schemeClr val="tx1">
                      <a:lumMod val="75000"/>
                      <a:lumOff val="25000"/>
                    </a:schemeClr>
                  </a:solidFill>
                  <a:latin typeface="Arial" panose="020B0604020202020204" pitchFamily="34" charset="0"/>
                  <a:cs typeface="Arial" panose="020B0604020202020204" pitchFamily="34" charset="0"/>
                </a:rPr>
                <a:t> på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-tasten én gang </a:t>
              </a:r>
              <a:br>
                <a:rPr lang="nb-NO" altLang="da-DK" sz="1000" noProof="1">
                  <a:solidFill>
                    <a:schemeClr val="tx1">
                      <a:lumMod val="75000"/>
                      <a:lumOff val="25000"/>
                    </a:schemeClr>
                  </a:solidFill>
                  <a:latin typeface="Arial" panose="020B0604020202020204" pitchFamily="34" charset="0"/>
                  <a:cs typeface="Arial" panose="020B0604020202020204" pitchFamily="34" charset="0"/>
                </a:rPr>
              </a:br>
              <a:r>
                <a:rPr lang="nb-NO" altLang="da-DK" sz="1000" noProof="1">
                  <a:solidFill>
                    <a:schemeClr val="tx1">
                      <a:lumMod val="75000"/>
                      <a:lumOff val="25000"/>
                    </a:schemeClr>
                  </a:solidFill>
                  <a:latin typeface="Arial" panose="020B0604020202020204" pitchFamily="34" charset="0"/>
                  <a:cs typeface="Arial" panose="020B0604020202020204" pitchFamily="34" charset="0"/>
                </a:rPr>
                <a:t>for at få niveau 2 </a:t>
              </a:r>
            </a:p>
            <a:p>
              <a:pPr algn="r">
                <a:spcAft>
                  <a:spcPts val="300"/>
                </a:spcAft>
                <a:defRPr/>
              </a:pP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Tryk</a:t>
              </a:r>
              <a:r>
                <a:rPr lang="da-DK" altLang="da-DK" sz="1000" b="1" noProof="1">
                  <a:solidFill>
                    <a:schemeClr val="tx1">
                      <a:lumMod val="75000"/>
                      <a:lumOff val="25000"/>
                    </a:schemeClr>
                  </a:solidFill>
                  <a:latin typeface="Arial" panose="020B0604020202020204" pitchFamily="34" charset="0"/>
                  <a:cs typeface="Arial" panose="020B0604020202020204" pitchFamily="34" charset="0"/>
                </a:rPr>
                <a:t> ENTER </a:t>
              </a: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for ny linje</a:t>
              </a:r>
            </a:p>
            <a:p>
              <a:pPr algn="r">
                <a:spcAft>
                  <a:spcPts val="300"/>
                </a:spcAft>
                <a:defRPr/>
              </a:pP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Brug </a:t>
              </a:r>
              <a:r>
                <a:rPr lang="da-DK" altLang="da-DK" sz="1000" b="1" noProof="1">
                  <a:solidFill>
                    <a:schemeClr val="tx1">
                      <a:lumMod val="75000"/>
                      <a:lumOff val="25000"/>
                    </a:schemeClr>
                  </a:solidFill>
                  <a:latin typeface="Arial" panose="020B0604020202020204" pitchFamily="34" charset="0"/>
                  <a:cs typeface="Arial" panose="020B0604020202020204" pitchFamily="34" charset="0"/>
                </a:rPr>
                <a:t>SHIFT+TAB</a:t>
              </a: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-tasterne </a:t>
              </a:r>
              <a:br>
                <a:rPr lang="da-DK" altLang="da-DK" sz="1000" b="0" noProof="1">
                  <a:solidFill>
                    <a:schemeClr val="tx1">
                      <a:lumMod val="75000"/>
                      <a:lumOff val="25000"/>
                    </a:schemeClr>
                  </a:solidFill>
                  <a:latin typeface="Arial" panose="020B0604020202020204" pitchFamily="34" charset="0"/>
                  <a:cs typeface="Arial" panose="020B0604020202020204" pitchFamily="34" charset="0"/>
                </a:rPr>
              </a:b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for at komme tilbage</a:t>
              </a:r>
              <a:endParaRPr lang="nb-NO" altLang="da-DK" sz="1000" b="1" noProof="1">
                <a:solidFill>
                  <a:schemeClr val="tx1">
                    <a:lumMod val="75000"/>
                    <a:lumOff val="25000"/>
                  </a:schemeClr>
                </a:solidFill>
                <a:latin typeface="Arial" panose="020B0604020202020204" pitchFamily="34" charset="0"/>
                <a:cs typeface="Arial" panose="020B0604020202020204" pitchFamily="34" charset="0"/>
              </a:endParaRPr>
            </a:p>
            <a:p>
              <a:pPr algn="r">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Alternativt kan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Forøg og Formindsk listeniveau </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bruges til at hoppe mellem tekst-typografierne</a:t>
              </a:r>
              <a:endParaRPr lang="nb-NO" altLang="da-DK" sz="1000" b="1" noProof="1">
                <a:solidFill>
                  <a:schemeClr val="tx1">
                    <a:lumMod val="75000"/>
                    <a:lumOff val="25000"/>
                  </a:schemeClr>
                </a:solidFill>
                <a:latin typeface="Arial" panose="020B0604020202020204" pitchFamily="34" charset="0"/>
                <a:cs typeface="Arial" panose="020B0604020202020204" pitchFamily="34" charset="0"/>
              </a:endParaRPr>
            </a:p>
          </p:txBody>
        </p:sp>
        <p:grpSp>
          <p:nvGrpSpPr>
            <p:cNvPr id="25" name="Gruppe 3"/>
            <p:cNvGrpSpPr>
              <a:grpSpLocks/>
            </p:cNvGrpSpPr>
            <p:nvPr userDrawn="1"/>
          </p:nvGrpSpPr>
          <p:grpSpPr bwMode="auto">
            <a:xfrm>
              <a:off x="-559507" y="4331077"/>
              <a:ext cx="419100" cy="196850"/>
              <a:chOff x="2516188" y="2815464"/>
              <a:chExt cx="417988" cy="196850"/>
            </a:xfrm>
          </p:grpSpPr>
          <p:pic>
            <p:nvPicPr>
              <p:cNvPr id="29" name="Billed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16188" y="2815464"/>
                <a:ext cx="41275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Rounded Rectangle 12"/>
              <p:cNvSpPr/>
              <p:nvPr/>
            </p:nvSpPr>
            <p:spPr bwMode="auto">
              <a:xfrm>
                <a:off x="2737848" y="2826577"/>
                <a:ext cx="196328"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nvGrpSpPr>
            <p:cNvPr id="26" name="Gruppe 2"/>
            <p:cNvGrpSpPr>
              <a:grpSpLocks/>
            </p:cNvGrpSpPr>
            <p:nvPr userDrawn="1"/>
          </p:nvGrpSpPr>
          <p:grpSpPr bwMode="auto">
            <a:xfrm>
              <a:off x="-552013" y="4550717"/>
              <a:ext cx="412750" cy="196850"/>
              <a:chOff x="2542276" y="3466339"/>
              <a:chExt cx="413649" cy="196850"/>
            </a:xfrm>
          </p:grpSpPr>
          <p:pic>
            <p:nvPicPr>
              <p:cNvPr id="27" name="Billed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551113" y="3466339"/>
                <a:ext cx="404812"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Rounded Rectangle 12"/>
              <p:cNvSpPr/>
              <p:nvPr/>
            </p:nvSpPr>
            <p:spPr bwMode="auto">
              <a:xfrm>
                <a:off x="2542276" y="3477452"/>
                <a:ext cx="197279"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spTree>
    <p:extLst>
      <p:ext uri="{BB962C8B-B14F-4D97-AF65-F5344CB8AC3E}">
        <p14:creationId xmlns:p14="http://schemas.microsoft.com/office/powerpoint/2010/main" val="3641115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genda med kant">
    <p:spTree>
      <p:nvGrpSpPr>
        <p:cNvPr id="1" name=""/>
        <p:cNvGrpSpPr/>
        <p:nvPr/>
      </p:nvGrpSpPr>
      <p:grpSpPr>
        <a:xfrm>
          <a:off x="0" y="0"/>
          <a:ext cx="0" cy="0"/>
          <a:chOff x="0" y="0"/>
          <a:chExt cx="0" cy="0"/>
        </a:xfrm>
      </p:grpSpPr>
      <p:pic>
        <p:nvPicPr>
          <p:cNvPr id="7" name="Billede 6"/>
          <p:cNvPicPr>
            <a:picLocks noChangeAspect="1"/>
          </p:cNvPicPr>
          <p:nvPr userDrawn="1"/>
        </p:nvPicPr>
        <p:blipFill>
          <a:blip r:embed="rId2"/>
          <a:stretch>
            <a:fillRect/>
          </a:stretch>
        </p:blipFill>
        <p:spPr>
          <a:xfrm>
            <a:off x="-2785327" y="0"/>
            <a:ext cx="2645627" cy="1489261"/>
          </a:xfrm>
          <a:prstGeom prst="rect">
            <a:avLst/>
          </a:prstGeom>
          <a:ln w="6350">
            <a:solidFill>
              <a:schemeClr val="accent5"/>
            </a:solidFill>
          </a:ln>
        </p:spPr>
      </p:pic>
      <p:sp>
        <p:nvSpPr>
          <p:cNvPr id="17" name="Grafik"/>
          <p:cNvSpPr>
            <a:spLocks/>
          </p:cNvSpPr>
          <p:nvPr userDrawn="1"/>
        </p:nvSpPr>
        <p:spPr bwMode="auto">
          <a:xfrm>
            <a:off x="0" y="1588"/>
            <a:ext cx="12189600" cy="6859588"/>
          </a:xfrm>
          <a:custGeom>
            <a:avLst/>
            <a:gdLst>
              <a:gd name="T0" fmla="*/ 7677 w 7677"/>
              <a:gd name="T1" fmla="*/ 499 h 4321"/>
              <a:gd name="T2" fmla="*/ 7677 w 7677"/>
              <a:gd name="T3" fmla="*/ 0 h 4321"/>
              <a:gd name="T4" fmla="*/ 0 w 7677"/>
              <a:gd name="T5" fmla="*/ 0 h 4321"/>
              <a:gd name="T6" fmla="*/ 0 w 7677"/>
              <a:gd name="T7" fmla="*/ 499 h 4321"/>
              <a:gd name="T8" fmla="*/ 0 w 7677"/>
              <a:gd name="T9" fmla="*/ 4321 h 4321"/>
              <a:gd name="T10" fmla="*/ 499 w 7677"/>
              <a:gd name="T11" fmla="*/ 4321 h 4321"/>
              <a:gd name="T12" fmla="*/ 499 w 7677"/>
              <a:gd name="T13" fmla="*/ 499 h 4321"/>
              <a:gd name="T14" fmla="*/ 7677 w 7677"/>
              <a:gd name="T15" fmla="*/ 499 h 43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77" h="4321">
                <a:moveTo>
                  <a:pt x="7677" y="499"/>
                </a:moveTo>
                <a:lnTo>
                  <a:pt x="7677" y="0"/>
                </a:lnTo>
                <a:lnTo>
                  <a:pt x="0" y="0"/>
                </a:lnTo>
                <a:lnTo>
                  <a:pt x="0" y="499"/>
                </a:lnTo>
                <a:lnTo>
                  <a:pt x="0" y="4321"/>
                </a:lnTo>
                <a:lnTo>
                  <a:pt x="499" y="4321"/>
                </a:lnTo>
                <a:lnTo>
                  <a:pt x="499" y="499"/>
                </a:lnTo>
                <a:lnTo>
                  <a:pt x="7677" y="499"/>
                </a:lnTo>
                <a:close/>
              </a:path>
            </a:pathLst>
          </a:custGeom>
          <a:solidFill>
            <a:srgbClr val="003B7A"/>
          </a:solidFill>
          <a:ln>
            <a:noFill/>
          </a:ln>
        </p:spPr>
        <p:txBody>
          <a:bodyPr vert="horz" wrap="square" lIns="91440" tIns="45720" rIns="91440" bIns="45720" numCol="1" anchor="t" anchorCtr="0" compatLnSpc="1">
            <a:prstTxWarp prst="textNoShape">
              <a:avLst/>
            </a:prstTxWarp>
          </a:bodyPr>
          <a:lstStyle/>
          <a:p>
            <a:endParaRPr lang="da-DK"/>
          </a:p>
        </p:txBody>
      </p:sp>
      <p:sp>
        <p:nvSpPr>
          <p:cNvPr id="8" name="Pladsholder til dato 7"/>
          <p:cNvSpPr>
            <a:spLocks noGrp="1"/>
          </p:cNvSpPr>
          <p:nvPr>
            <p:ph type="dt" sz="half" idx="10"/>
          </p:nvPr>
        </p:nvSpPr>
        <p:spPr/>
        <p:txBody>
          <a:bodyPr/>
          <a:lstStyle>
            <a:lvl1pPr>
              <a:defRPr>
                <a:solidFill>
                  <a:schemeClr val="bg1"/>
                </a:solidFill>
              </a:defRPr>
            </a:lvl1pPr>
          </a:lstStyle>
          <a:p>
            <a:r>
              <a:rPr lang="da-DK" dirty="0"/>
              <a:t>Indsæt titel</a:t>
            </a:r>
            <a:endParaRPr lang="en-GB" dirty="0"/>
          </a:p>
        </p:txBody>
      </p:sp>
      <p:sp>
        <p:nvSpPr>
          <p:cNvPr id="9" name="Pladsholder til sidefod 8"/>
          <p:cNvSpPr>
            <a:spLocks noGrp="1"/>
          </p:cNvSpPr>
          <p:nvPr>
            <p:ph type="ftr" sz="quarter" idx="11"/>
          </p:nvPr>
        </p:nvSpPr>
        <p:spPr/>
        <p:txBody>
          <a:bodyPr/>
          <a:lstStyle>
            <a:lvl1pPr>
              <a:defRPr>
                <a:solidFill>
                  <a:schemeClr val="bg1"/>
                </a:solidFill>
              </a:defRPr>
            </a:lvl1pPr>
          </a:lstStyle>
          <a:p>
            <a:r>
              <a:rPr lang="da-DK"/>
              <a:t>Indsæt emne</a:t>
            </a:r>
            <a:endParaRPr lang="en-GB" dirty="0"/>
          </a:p>
        </p:txBody>
      </p:sp>
      <p:sp>
        <p:nvSpPr>
          <p:cNvPr id="2" name="Title 1"/>
          <p:cNvSpPr>
            <a:spLocks noGrp="1"/>
          </p:cNvSpPr>
          <p:nvPr>
            <p:ph type="title" hasCustomPrompt="1"/>
          </p:nvPr>
        </p:nvSpPr>
        <p:spPr/>
        <p:txBody>
          <a:bodyPr/>
          <a:lstStyle>
            <a:lvl1pPr>
              <a:defRPr/>
            </a:lvl1pPr>
          </a:lstStyle>
          <a:p>
            <a:r>
              <a:rPr lang="da-DK" noProof="0" dirty="0"/>
              <a:t>Indsæt agenda overskrift</a:t>
            </a:r>
          </a:p>
        </p:txBody>
      </p:sp>
      <p:sp>
        <p:nvSpPr>
          <p:cNvPr id="10" name="Pladsholder til slidenummer 9"/>
          <p:cNvSpPr>
            <a:spLocks noGrp="1"/>
          </p:cNvSpPr>
          <p:nvPr>
            <p:ph type="sldNum" sz="quarter" idx="12"/>
          </p:nvPr>
        </p:nvSpPr>
        <p:spPr/>
        <p:txBody>
          <a:bodyPr/>
          <a:lstStyle/>
          <a:p>
            <a:fld id="{45D37B1E-C366-494F-A587-962AD9AABC83}" type="slidenum">
              <a:rPr lang="en-GB" smtClean="0"/>
              <a:pPr/>
              <a:t>‹nr.›</a:t>
            </a:fld>
            <a:endParaRPr lang="en-GB" dirty="0"/>
          </a:p>
        </p:txBody>
      </p:sp>
      <p:sp>
        <p:nvSpPr>
          <p:cNvPr id="21"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på slide i venstre side </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br>
              <a:rPr lang="en-GB" sz="1000" noProof="1">
                <a:solidFill>
                  <a:schemeClr val="tx1">
                    <a:lumMod val="75000"/>
                    <a:lumOff val="25000"/>
                  </a:schemeClr>
                </a:solidFill>
                <a:latin typeface="Arial" panose="020B0604020202020204" pitchFamily="34" charset="0"/>
                <a:cs typeface="Arial" panose="020B0604020202020204" pitchFamily="34" charset="0"/>
              </a:rPr>
            </a:br>
            <a:r>
              <a:rPr lang="en-GB" sz="1000" noProof="1">
                <a:solidFill>
                  <a:schemeClr val="tx1">
                    <a:lumMod val="75000"/>
                    <a:lumOff val="25000"/>
                  </a:schemeClr>
                </a:solidFill>
                <a:latin typeface="Arial" panose="020B0604020202020204" pitchFamily="34" charset="0"/>
                <a:cs typeface="Arial" panose="020B0604020202020204" pitchFamily="34" charset="0"/>
              </a:rPr>
              <a:t>fra “drop ned” menuen</a:t>
            </a:r>
          </a:p>
          <a:p>
            <a:pPr algn="r" eaLnBrk="1" hangingPunct="1">
              <a:spcBef>
                <a:spcPts val="0"/>
              </a:spcBef>
              <a:spcAft>
                <a:spcPts val="240"/>
              </a:spcAft>
              <a:defRPr/>
            </a:pPr>
            <a:r>
              <a:rPr lang="en-GB" sz="1000" i="1" noProof="1">
                <a:solidFill>
                  <a:schemeClr val="tx1">
                    <a:lumMod val="75000"/>
                    <a:lumOff val="25000"/>
                  </a:schemeClr>
                </a:solidFill>
                <a:latin typeface="Arial" panose="020B0604020202020204" pitchFamily="34" charset="0"/>
                <a:cs typeface="Arial" panose="020B0604020202020204" pitchFamily="34" charset="0"/>
              </a:rPr>
              <a:t>Alternativt kan du vælge layout direkte 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slide</a:t>
            </a:r>
            <a:r>
              <a:rPr lang="en-GB" sz="1000" i="1" noProof="1">
                <a:solidFill>
                  <a:schemeClr val="tx1">
                    <a:lumMod val="75000"/>
                    <a:lumOff val="25000"/>
                  </a:schemeClr>
                </a:solidFill>
                <a:latin typeface="Arial" panose="020B0604020202020204" pitchFamily="34" charset="0"/>
                <a:cs typeface="Arial" panose="020B0604020202020204" pitchFamily="34" charset="0"/>
              </a:rPr>
              <a:t>, når du laver et nyt slide</a:t>
            </a:r>
          </a:p>
        </p:txBody>
      </p:sp>
      <p:sp>
        <p:nvSpPr>
          <p:cNvPr id="5" name="Pladsholder til tekst 4"/>
          <p:cNvSpPr>
            <a:spLocks noGrp="1"/>
          </p:cNvSpPr>
          <p:nvPr>
            <p:ph type="body" sz="quarter" idx="13" hasCustomPrompt="1"/>
          </p:nvPr>
        </p:nvSpPr>
        <p:spPr>
          <a:xfrm>
            <a:off x="1908175" y="1898649"/>
            <a:ext cx="7561262" cy="3770313"/>
          </a:xfrm>
        </p:spPr>
        <p:txBody>
          <a:bodyPr/>
          <a:lstStyle>
            <a:lvl1pPr marL="180000" indent="-180000">
              <a:buFont typeface="Arial" panose="020B0604020202020204" pitchFamily="34" charset="0"/>
              <a:buChar char="›"/>
              <a:defRPr b="0"/>
            </a:lvl1pPr>
            <a:lvl2pPr marL="360000" indent="-180000">
              <a:buFont typeface="Arial" panose="020B0604020202020204" pitchFamily="34" charset="0"/>
              <a:buChar char="›"/>
              <a:defRPr sz="1400"/>
            </a:lvl2pPr>
            <a:lvl3pPr marL="360000">
              <a:defRPr sz="1400"/>
            </a:lvl3pPr>
          </a:lstStyle>
          <a:p>
            <a:pPr lvl="0"/>
            <a:r>
              <a:rPr lang="da-DK" dirty="0"/>
              <a:t>Indsæt agendapunkt</a:t>
            </a:r>
          </a:p>
          <a:p>
            <a:pPr lvl="1"/>
            <a:r>
              <a:rPr lang="da-DK" dirty="0"/>
              <a:t>Andet niveau</a:t>
            </a:r>
          </a:p>
          <a:p>
            <a:pPr lvl="2"/>
            <a:r>
              <a:rPr lang="da-DK" dirty="0"/>
              <a:t>Tredje niveau</a:t>
            </a:r>
          </a:p>
          <a:p>
            <a:pPr lvl="3"/>
            <a:r>
              <a:rPr lang="da-DK" dirty="0"/>
              <a:t>Fjerde niveau</a:t>
            </a:r>
          </a:p>
          <a:p>
            <a:pPr lvl="4"/>
            <a:r>
              <a:rPr lang="da-DK" dirty="0"/>
              <a:t>Femte niveau</a:t>
            </a:r>
          </a:p>
        </p:txBody>
      </p:sp>
      <p:grpSp>
        <p:nvGrpSpPr>
          <p:cNvPr id="23" name="Gruppe 22"/>
          <p:cNvGrpSpPr/>
          <p:nvPr userDrawn="1"/>
        </p:nvGrpSpPr>
        <p:grpSpPr>
          <a:xfrm>
            <a:off x="-2118335" y="1548000"/>
            <a:ext cx="1975295" cy="2568379"/>
            <a:chOff x="-2087997" y="2179188"/>
            <a:chExt cx="1975295" cy="2568379"/>
          </a:xfrm>
        </p:grpSpPr>
        <p:sp>
          <p:nvSpPr>
            <p:cNvPr id="24" name="AutoShape 4"/>
            <p:cNvSpPr>
              <a:spLocks/>
            </p:cNvSpPr>
            <p:nvPr userDrawn="1"/>
          </p:nvSpPr>
          <p:spPr bwMode="gray">
            <a:xfrm>
              <a:off x="-2087997" y="2179188"/>
              <a:ext cx="1975295" cy="2115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spcAft>
                  <a:spcPts val="600"/>
                </a:spcAft>
                <a:defRPr/>
              </a:pP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Agenda med kant</a:t>
              </a:r>
            </a:p>
            <a:p>
              <a:pPr algn="r">
                <a:spcAft>
                  <a:spcPts val="300"/>
                </a:spcAft>
                <a:defRPr/>
              </a:pP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Punktopstilling</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Niveau 1-2</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 = </a:t>
              </a:r>
              <a:r>
                <a:rPr lang="nb-NO" altLang="da-DK" sz="1000" b="0" noProof="1">
                  <a:solidFill>
                    <a:schemeClr val="tx1">
                      <a:lumMod val="75000"/>
                      <a:lumOff val="25000"/>
                    </a:schemeClr>
                  </a:solidFill>
                  <a:latin typeface="Arial" panose="020B0604020202020204" pitchFamily="34" charset="0"/>
                  <a:cs typeface="Arial" panose="020B0604020202020204" pitchFamily="34" charset="0"/>
                </a:rPr>
                <a:t>Punktopstilling</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Klik</a:t>
              </a:r>
              <a:r>
                <a:rPr lang="nb-NO" altLang="da-DK" sz="1000" baseline="0" noProof="1">
                  <a:solidFill>
                    <a:schemeClr val="tx1">
                      <a:lumMod val="75000"/>
                      <a:lumOff val="25000"/>
                    </a:schemeClr>
                  </a:solidFill>
                  <a:latin typeface="Arial" panose="020B0604020202020204" pitchFamily="34" charset="0"/>
                  <a:cs typeface="Arial" panose="020B0604020202020204" pitchFamily="34" charset="0"/>
                </a:rPr>
                <a:t> på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-tasten én gang </a:t>
              </a:r>
              <a:br>
                <a:rPr lang="nb-NO" altLang="da-DK" sz="1000" noProof="1">
                  <a:solidFill>
                    <a:schemeClr val="tx1">
                      <a:lumMod val="75000"/>
                      <a:lumOff val="25000"/>
                    </a:schemeClr>
                  </a:solidFill>
                  <a:latin typeface="Arial" panose="020B0604020202020204" pitchFamily="34" charset="0"/>
                  <a:cs typeface="Arial" panose="020B0604020202020204" pitchFamily="34" charset="0"/>
                </a:rPr>
              </a:br>
              <a:r>
                <a:rPr lang="nb-NO" altLang="da-DK" sz="1000" noProof="1">
                  <a:solidFill>
                    <a:schemeClr val="tx1">
                      <a:lumMod val="75000"/>
                      <a:lumOff val="25000"/>
                    </a:schemeClr>
                  </a:solidFill>
                  <a:latin typeface="Arial" panose="020B0604020202020204" pitchFamily="34" charset="0"/>
                  <a:cs typeface="Arial" panose="020B0604020202020204" pitchFamily="34" charset="0"/>
                </a:rPr>
                <a:t>for at få niveau 2 </a:t>
              </a:r>
            </a:p>
            <a:p>
              <a:pPr algn="r">
                <a:spcAft>
                  <a:spcPts val="300"/>
                </a:spcAft>
                <a:defRPr/>
              </a:pP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Tryk</a:t>
              </a:r>
              <a:r>
                <a:rPr lang="da-DK" altLang="da-DK" sz="1000" b="1" noProof="1">
                  <a:solidFill>
                    <a:schemeClr val="tx1">
                      <a:lumMod val="75000"/>
                      <a:lumOff val="25000"/>
                    </a:schemeClr>
                  </a:solidFill>
                  <a:latin typeface="Arial" panose="020B0604020202020204" pitchFamily="34" charset="0"/>
                  <a:cs typeface="Arial" panose="020B0604020202020204" pitchFamily="34" charset="0"/>
                </a:rPr>
                <a:t> ENTER </a:t>
              </a: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for ny linje</a:t>
              </a:r>
            </a:p>
            <a:p>
              <a:pPr algn="r">
                <a:spcAft>
                  <a:spcPts val="300"/>
                </a:spcAft>
                <a:defRPr/>
              </a:pP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Brug </a:t>
              </a:r>
              <a:r>
                <a:rPr lang="da-DK" altLang="da-DK" sz="1000" b="1" noProof="1">
                  <a:solidFill>
                    <a:schemeClr val="tx1">
                      <a:lumMod val="75000"/>
                      <a:lumOff val="25000"/>
                    </a:schemeClr>
                  </a:solidFill>
                  <a:latin typeface="Arial" panose="020B0604020202020204" pitchFamily="34" charset="0"/>
                  <a:cs typeface="Arial" panose="020B0604020202020204" pitchFamily="34" charset="0"/>
                </a:rPr>
                <a:t>SHIFT+TAB</a:t>
              </a: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-tasterne </a:t>
              </a:r>
              <a:br>
                <a:rPr lang="da-DK" altLang="da-DK" sz="1000" b="0" noProof="1">
                  <a:solidFill>
                    <a:schemeClr val="tx1">
                      <a:lumMod val="75000"/>
                      <a:lumOff val="25000"/>
                    </a:schemeClr>
                  </a:solidFill>
                  <a:latin typeface="Arial" panose="020B0604020202020204" pitchFamily="34" charset="0"/>
                  <a:cs typeface="Arial" panose="020B0604020202020204" pitchFamily="34" charset="0"/>
                </a:rPr>
              </a:b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for at komme tilbage</a:t>
              </a:r>
              <a:endParaRPr lang="nb-NO" altLang="da-DK" sz="1000" b="1" noProof="1">
                <a:solidFill>
                  <a:schemeClr val="tx1">
                    <a:lumMod val="75000"/>
                    <a:lumOff val="25000"/>
                  </a:schemeClr>
                </a:solidFill>
                <a:latin typeface="Arial" panose="020B0604020202020204" pitchFamily="34" charset="0"/>
                <a:cs typeface="Arial" panose="020B0604020202020204" pitchFamily="34" charset="0"/>
              </a:endParaRPr>
            </a:p>
            <a:p>
              <a:pPr algn="r">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Alternativt kan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Forøg og Formindsk listeniveau </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bruges til at hoppe mellem tekst-typografierne</a:t>
              </a:r>
              <a:endParaRPr lang="nb-NO" altLang="da-DK" sz="1000" b="1" noProof="1">
                <a:solidFill>
                  <a:schemeClr val="tx1">
                    <a:lumMod val="75000"/>
                    <a:lumOff val="25000"/>
                  </a:schemeClr>
                </a:solidFill>
                <a:latin typeface="Arial" panose="020B0604020202020204" pitchFamily="34" charset="0"/>
                <a:cs typeface="Arial" panose="020B0604020202020204" pitchFamily="34" charset="0"/>
              </a:endParaRPr>
            </a:p>
          </p:txBody>
        </p:sp>
        <p:grpSp>
          <p:nvGrpSpPr>
            <p:cNvPr id="25" name="Gruppe 3"/>
            <p:cNvGrpSpPr>
              <a:grpSpLocks/>
            </p:cNvGrpSpPr>
            <p:nvPr userDrawn="1"/>
          </p:nvGrpSpPr>
          <p:grpSpPr bwMode="auto">
            <a:xfrm>
              <a:off x="-559507" y="4331077"/>
              <a:ext cx="419100" cy="196850"/>
              <a:chOff x="2516188" y="2815464"/>
              <a:chExt cx="417988" cy="196850"/>
            </a:xfrm>
          </p:grpSpPr>
          <p:pic>
            <p:nvPicPr>
              <p:cNvPr id="29" name="Billed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16188" y="2815464"/>
                <a:ext cx="41275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Rounded Rectangle 12"/>
              <p:cNvSpPr/>
              <p:nvPr/>
            </p:nvSpPr>
            <p:spPr bwMode="auto">
              <a:xfrm>
                <a:off x="2737848" y="2826577"/>
                <a:ext cx="196328"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nvGrpSpPr>
            <p:cNvPr id="26" name="Gruppe 2"/>
            <p:cNvGrpSpPr>
              <a:grpSpLocks/>
            </p:cNvGrpSpPr>
            <p:nvPr userDrawn="1"/>
          </p:nvGrpSpPr>
          <p:grpSpPr bwMode="auto">
            <a:xfrm>
              <a:off x="-552013" y="4550717"/>
              <a:ext cx="412750" cy="196850"/>
              <a:chOff x="2542276" y="3466339"/>
              <a:chExt cx="413649" cy="196850"/>
            </a:xfrm>
          </p:grpSpPr>
          <p:pic>
            <p:nvPicPr>
              <p:cNvPr id="27" name="Billed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551113" y="3466339"/>
                <a:ext cx="404812"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Rounded Rectangle 12"/>
              <p:cNvSpPr/>
              <p:nvPr/>
            </p:nvSpPr>
            <p:spPr bwMode="auto">
              <a:xfrm>
                <a:off x="2542276" y="3477452"/>
                <a:ext cx="197279"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pic>
        <p:nvPicPr>
          <p:cNvPr id="22" name="Logo"/>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95999" y="6047999"/>
            <a:ext cx="689234" cy="417600"/>
          </a:xfrm>
          <a:prstGeom prst="rect">
            <a:avLst/>
          </a:prstGeom>
        </p:spPr>
      </p:pic>
    </p:spTree>
    <p:extLst>
      <p:ext uri="{BB962C8B-B14F-4D97-AF65-F5344CB8AC3E}">
        <p14:creationId xmlns:p14="http://schemas.microsoft.com/office/powerpoint/2010/main" val="3361525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Kapitel">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da-DK" noProof="0" dirty="0"/>
              <a:t>Indsæt titel</a:t>
            </a:r>
          </a:p>
        </p:txBody>
      </p:sp>
      <p:sp>
        <p:nvSpPr>
          <p:cNvPr id="5" name="Footer Placeholder 4"/>
          <p:cNvSpPr>
            <a:spLocks noGrp="1"/>
          </p:cNvSpPr>
          <p:nvPr>
            <p:ph type="ftr" sz="quarter" idx="11"/>
          </p:nvPr>
        </p:nvSpPr>
        <p:spPr/>
        <p:txBody>
          <a:bodyPr/>
          <a:lstStyle/>
          <a:p>
            <a:r>
              <a:rPr lang="da-DK" noProof="0"/>
              <a:t>Indsæt emne</a:t>
            </a:r>
            <a:endParaRPr lang="da-DK" noProof="0" dirty="0"/>
          </a:p>
        </p:txBody>
      </p:sp>
      <p:sp>
        <p:nvSpPr>
          <p:cNvPr id="2" name="Title 1"/>
          <p:cNvSpPr>
            <a:spLocks noGrp="1"/>
          </p:cNvSpPr>
          <p:nvPr>
            <p:ph type="title" hasCustomPrompt="1"/>
          </p:nvPr>
        </p:nvSpPr>
        <p:spPr>
          <a:xfrm>
            <a:off x="1908175" y="2390290"/>
            <a:ext cx="7561263" cy="3310530"/>
          </a:xfrm>
        </p:spPr>
        <p:txBody>
          <a:bodyPr anchor="t" anchorCtr="0"/>
          <a:lstStyle>
            <a:lvl1pPr>
              <a:lnSpc>
                <a:spcPct val="80000"/>
              </a:lnSpc>
              <a:defRPr sz="5000" b="0" cap="all" spc="-100" baseline="0"/>
            </a:lvl1pPr>
          </a:lstStyle>
          <a:p>
            <a:r>
              <a:rPr lang="da-DK" noProof="0" dirty="0"/>
              <a:t>Indsæt tekst eller statement I flere linjer</a:t>
            </a:r>
          </a:p>
        </p:txBody>
      </p:sp>
      <p:sp>
        <p:nvSpPr>
          <p:cNvPr id="9" name="Pladsholder til tekst 2"/>
          <p:cNvSpPr>
            <a:spLocks noGrp="1"/>
          </p:cNvSpPr>
          <p:nvPr>
            <p:ph type="body" sz="quarter" idx="13" hasCustomPrompt="1"/>
          </p:nvPr>
        </p:nvSpPr>
        <p:spPr>
          <a:xfrm>
            <a:off x="1908175" y="1478703"/>
            <a:ext cx="7561263" cy="914400"/>
          </a:xfrm>
        </p:spPr>
        <p:txBody>
          <a:bodyPr anchor="b" anchorCtr="0"/>
          <a:lstStyle>
            <a:lvl1pPr>
              <a:lnSpc>
                <a:spcPct val="80000"/>
              </a:lnSpc>
              <a:defRPr sz="5000" cap="all" spc="-100" baseline="0">
                <a:latin typeface="Arial Black" panose="020B0A04020102020204" pitchFamily="34" charset="0"/>
              </a:defRPr>
            </a:lvl1pPr>
          </a:lstStyle>
          <a:p>
            <a:pPr lvl="0"/>
            <a:r>
              <a:rPr lang="da-DK" dirty="0"/>
              <a:t>0X /</a:t>
            </a:r>
          </a:p>
        </p:txBody>
      </p:sp>
      <p:sp>
        <p:nvSpPr>
          <p:cNvPr id="6" name="Slide Number Placeholder 5"/>
          <p:cNvSpPr>
            <a:spLocks noGrp="1"/>
          </p:cNvSpPr>
          <p:nvPr>
            <p:ph type="sldNum" sz="quarter" idx="12"/>
          </p:nvPr>
        </p:nvSpPr>
        <p:spPr/>
        <p:txBody>
          <a:bodyPr/>
          <a:lstStyle/>
          <a:p>
            <a:fld id="{45D37B1E-C366-494F-A587-962AD9AABC83}" type="slidenum">
              <a:rPr lang="da-DK" noProof="0" smtClean="0"/>
              <a:t>‹nr.›</a:t>
            </a:fld>
            <a:endParaRPr lang="da-DK" noProof="0" dirty="0"/>
          </a:p>
        </p:txBody>
      </p:sp>
      <p:pic>
        <p:nvPicPr>
          <p:cNvPr id="10" name="Billed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81154" y="2342"/>
            <a:ext cx="2634581" cy="1481211"/>
          </a:xfrm>
          <a:prstGeom prst="rect">
            <a:avLst/>
          </a:prstGeom>
          <a:ln w="3175">
            <a:solidFill>
              <a:schemeClr val="accent5"/>
            </a:solidFill>
          </a:ln>
        </p:spPr>
      </p:pic>
      <p:sp>
        <p:nvSpPr>
          <p:cNvPr id="8" name="TextBox 7"/>
          <p:cNvSpPr txBox="1"/>
          <p:nvPr userDrawn="1"/>
        </p:nvSpPr>
        <p:spPr>
          <a:xfrm>
            <a:off x="-2059426" y="1548000"/>
            <a:ext cx="1952625" cy="1231106"/>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6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Kapitel</a:t>
            </a:r>
          </a:p>
          <a:p>
            <a:pPr algn="r" eaLnBrk="1" hangingPunct="1">
              <a:spcBef>
                <a:spcPts val="0"/>
              </a:spcBef>
              <a:spcAft>
                <a:spcPts val="300"/>
              </a:spcAft>
              <a:defRPr/>
            </a:pPr>
            <a:endParaRPr lang="en-GB" sz="1000" b="1"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300"/>
              </a:spcAft>
              <a:defRPr/>
            </a:pPr>
            <a:r>
              <a:rPr lang="da-DK" sz="1000" b="0" noProof="1">
                <a:solidFill>
                  <a:schemeClr val="tx1">
                    <a:lumMod val="75000"/>
                    <a:lumOff val="25000"/>
                  </a:schemeClr>
                </a:solidFill>
                <a:latin typeface="Arial" panose="020B0604020202020204" pitchFamily="34" charset="0"/>
                <a:cs typeface="Arial" panose="020B0604020202020204" pitchFamily="34" charset="0"/>
              </a:rPr>
              <a:t>Kapiteldias anvendes </a:t>
            </a:r>
            <a:br>
              <a:rPr lang="da-DK" sz="1000" b="0" noProof="1">
                <a:solidFill>
                  <a:schemeClr val="tx1">
                    <a:lumMod val="75000"/>
                    <a:lumOff val="25000"/>
                  </a:schemeClr>
                </a:solidFill>
                <a:latin typeface="Arial" panose="020B0604020202020204" pitchFamily="34" charset="0"/>
                <a:cs typeface="Arial" panose="020B0604020202020204" pitchFamily="34" charset="0"/>
              </a:rPr>
            </a:br>
            <a:r>
              <a:rPr lang="da-DK" sz="1000" b="0" noProof="1">
                <a:solidFill>
                  <a:schemeClr val="tx1">
                    <a:lumMod val="75000"/>
                    <a:lumOff val="25000"/>
                  </a:schemeClr>
                </a:solidFill>
                <a:latin typeface="Arial" panose="020B0604020202020204" pitchFamily="34" charset="0"/>
                <a:cs typeface="Arial" panose="020B0604020202020204" pitchFamily="34" charset="0"/>
              </a:rPr>
              <a:t>som skilleark i forhold til </a:t>
            </a:r>
            <a:br>
              <a:rPr lang="da-DK" sz="1000" b="0" noProof="1">
                <a:solidFill>
                  <a:schemeClr val="tx1">
                    <a:lumMod val="75000"/>
                    <a:lumOff val="25000"/>
                  </a:schemeClr>
                </a:solidFill>
                <a:latin typeface="Arial" panose="020B0604020202020204" pitchFamily="34" charset="0"/>
                <a:cs typeface="Arial" panose="020B0604020202020204" pitchFamily="34" charset="0"/>
              </a:rPr>
            </a:br>
            <a:r>
              <a:rPr lang="da-DK" sz="1000" b="0" noProof="1">
                <a:solidFill>
                  <a:schemeClr val="tx1">
                    <a:lumMod val="75000"/>
                    <a:lumOff val="25000"/>
                  </a:schemeClr>
                </a:solidFill>
                <a:latin typeface="Arial" panose="020B0604020202020204" pitchFamily="34" charset="0"/>
                <a:cs typeface="Arial" panose="020B0604020202020204" pitchFamily="34" charset="0"/>
              </a:rPr>
              <a:t>oplæggets emner</a:t>
            </a:r>
          </a:p>
          <a:p>
            <a:pPr marL="0" marR="0" indent="0" algn="r" defTabSz="914400" rtl="0" eaLnBrk="1" fontAlgn="auto" latinLnBrk="0" hangingPunct="1">
              <a:lnSpc>
                <a:spcPct val="100000"/>
              </a:lnSpc>
              <a:spcBef>
                <a:spcPts val="0"/>
              </a:spcBef>
              <a:spcAft>
                <a:spcPts val="300"/>
              </a:spcAft>
              <a:buClrTx/>
              <a:buSzTx/>
              <a:buFontTx/>
              <a:buNone/>
              <a:tabLst/>
              <a:defRPr/>
            </a:pPr>
            <a:r>
              <a:rPr lang="da-DK" sz="1000" kern="1200" dirty="0">
                <a:solidFill>
                  <a:schemeClr val="tx1"/>
                </a:solidFill>
                <a:effectLst/>
                <a:latin typeface="Arial" panose="020B0604020202020204" pitchFamily="34" charset="0"/>
                <a:ea typeface="+mn-ea"/>
                <a:cs typeface="Arial" panose="020B0604020202020204" pitchFamily="34" charset="0"/>
              </a:rPr>
              <a:t>Skriv kapitelnummer i 0X / </a:t>
            </a:r>
            <a:br>
              <a:rPr lang="da-DK" sz="1000" kern="1200" dirty="0">
                <a:solidFill>
                  <a:schemeClr val="tx1"/>
                </a:solidFill>
                <a:effectLst/>
                <a:latin typeface="Arial" panose="020B0604020202020204" pitchFamily="34" charset="0"/>
                <a:ea typeface="+mn-ea"/>
                <a:cs typeface="Arial" panose="020B0604020202020204" pitchFamily="34" charset="0"/>
              </a:rPr>
            </a:br>
            <a:r>
              <a:rPr lang="da-DK" sz="1000" kern="1200" dirty="0">
                <a:solidFill>
                  <a:schemeClr val="tx1"/>
                </a:solidFill>
                <a:effectLst/>
                <a:latin typeface="Arial" panose="020B0604020202020204" pitchFamily="34" charset="0"/>
                <a:ea typeface="+mn-ea"/>
                <a:cs typeface="Arial" panose="020B0604020202020204" pitchFamily="34" charset="0"/>
              </a:rPr>
              <a:t>og indsæt overskriften for kapitlet</a:t>
            </a:r>
            <a:endParaRPr lang="en-GB" sz="1000" b="0" noProof="1">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64194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Kapitel med kant">
    <p:spTree>
      <p:nvGrpSpPr>
        <p:cNvPr id="1" name=""/>
        <p:cNvGrpSpPr/>
        <p:nvPr/>
      </p:nvGrpSpPr>
      <p:grpSpPr>
        <a:xfrm>
          <a:off x="0" y="0"/>
          <a:ext cx="0" cy="0"/>
          <a:chOff x="0" y="0"/>
          <a:chExt cx="0" cy="0"/>
        </a:xfrm>
      </p:grpSpPr>
      <p:sp>
        <p:nvSpPr>
          <p:cNvPr id="13" name="Grafik"/>
          <p:cNvSpPr>
            <a:spLocks/>
          </p:cNvSpPr>
          <p:nvPr userDrawn="1"/>
        </p:nvSpPr>
        <p:spPr bwMode="auto">
          <a:xfrm>
            <a:off x="0" y="1588"/>
            <a:ext cx="12189600" cy="6859588"/>
          </a:xfrm>
          <a:custGeom>
            <a:avLst/>
            <a:gdLst>
              <a:gd name="T0" fmla="*/ 7677 w 7677"/>
              <a:gd name="T1" fmla="*/ 499 h 4321"/>
              <a:gd name="T2" fmla="*/ 7677 w 7677"/>
              <a:gd name="T3" fmla="*/ 0 h 4321"/>
              <a:gd name="T4" fmla="*/ 0 w 7677"/>
              <a:gd name="T5" fmla="*/ 0 h 4321"/>
              <a:gd name="T6" fmla="*/ 0 w 7677"/>
              <a:gd name="T7" fmla="*/ 499 h 4321"/>
              <a:gd name="T8" fmla="*/ 0 w 7677"/>
              <a:gd name="T9" fmla="*/ 4321 h 4321"/>
              <a:gd name="T10" fmla="*/ 499 w 7677"/>
              <a:gd name="T11" fmla="*/ 4321 h 4321"/>
              <a:gd name="T12" fmla="*/ 499 w 7677"/>
              <a:gd name="T13" fmla="*/ 499 h 4321"/>
              <a:gd name="T14" fmla="*/ 7677 w 7677"/>
              <a:gd name="T15" fmla="*/ 499 h 43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77" h="4321">
                <a:moveTo>
                  <a:pt x="7677" y="499"/>
                </a:moveTo>
                <a:lnTo>
                  <a:pt x="7677" y="0"/>
                </a:lnTo>
                <a:lnTo>
                  <a:pt x="0" y="0"/>
                </a:lnTo>
                <a:lnTo>
                  <a:pt x="0" y="499"/>
                </a:lnTo>
                <a:lnTo>
                  <a:pt x="0" y="4321"/>
                </a:lnTo>
                <a:lnTo>
                  <a:pt x="499" y="4321"/>
                </a:lnTo>
                <a:lnTo>
                  <a:pt x="499" y="499"/>
                </a:lnTo>
                <a:lnTo>
                  <a:pt x="7677" y="499"/>
                </a:lnTo>
                <a:close/>
              </a:path>
            </a:pathLst>
          </a:custGeom>
          <a:solidFill>
            <a:srgbClr val="003B7A"/>
          </a:solidFill>
          <a:ln>
            <a:noFill/>
          </a:ln>
        </p:spPr>
        <p:txBody>
          <a:bodyPr vert="horz" wrap="square" lIns="91440" tIns="45720" rIns="91440" bIns="45720" numCol="1" anchor="t" anchorCtr="0" compatLnSpc="1">
            <a:prstTxWarp prst="textNoShape">
              <a:avLst/>
            </a:prstTxWarp>
          </a:bodyPr>
          <a:lstStyle/>
          <a:p>
            <a:endParaRPr lang="da-DK"/>
          </a:p>
        </p:txBody>
      </p:sp>
      <p:sp>
        <p:nvSpPr>
          <p:cNvPr id="4" name="Date Placeholder 3"/>
          <p:cNvSpPr>
            <a:spLocks noGrp="1"/>
          </p:cNvSpPr>
          <p:nvPr>
            <p:ph type="dt" sz="half" idx="10"/>
          </p:nvPr>
        </p:nvSpPr>
        <p:spPr/>
        <p:txBody>
          <a:bodyPr/>
          <a:lstStyle>
            <a:lvl1pPr>
              <a:defRPr>
                <a:solidFill>
                  <a:schemeClr val="bg1"/>
                </a:solidFill>
              </a:defRPr>
            </a:lvl1pPr>
          </a:lstStyle>
          <a:p>
            <a:r>
              <a:rPr lang="da-DK" dirty="0"/>
              <a:t>Indsæt titel</a:t>
            </a:r>
          </a:p>
        </p:txBody>
      </p:sp>
      <p:sp>
        <p:nvSpPr>
          <p:cNvPr id="5" name="Footer Placeholder 4"/>
          <p:cNvSpPr>
            <a:spLocks noGrp="1"/>
          </p:cNvSpPr>
          <p:nvPr>
            <p:ph type="ftr" sz="quarter" idx="11"/>
          </p:nvPr>
        </p:nvSpPr>
        <p:spPr/>
        <p:txBody>
          <a:bodyPr/>
          <a:lstStyle>
            <a:lvl1pPr>
              <a:defRPr>
                <a:solidFill>
                  <a:schemeClr val="bg1"/>
                </a:solidFill>
              </a:defRPr>
            </a:lvl1pPr>
          </a:lstStyle>
          <a:p>
            <a:r>
              <a:rPr lang="da-DK"/>
              <a:t>Indsæt emne</a:t>
            </a:r>
            <a:endParaRPr lang="da-DK" dirty="0"/>
          </a:p>
        </p:txBody>
      </p:sp>
      <p:sp>
        <p:nvSpPr>
          <p:cNvPr id="6" name="Slide Number Placeholder 5"/>
          <p:cNvSpPr>
            <a:spLocks noGrp="1"/>
          </p:cNvSpPr>
          <p:nvPr>
            <p:ph type="sldNum" sz="quarter" idx="12"/>
          </p:nvPr>
        </p:nvSpPr>
        <p:spPr/>
        <p:txBody>
          <a:bodyPr/>
          <a:lstStyle/>
          <a:p>
            <a:fld id="{45D37B1E-C366-494F-A587-962AD9AABC83}" type="slidenum">
              <a:rPr lang="da-DK" noProof="0" smtClean="0"/>
              <a:t>‹nr.›</a:t>
            </a:fld>
            <a:endParaRPr lang="da-DK" noProof="0" dirty="0"/>
          </a:p>
        </p:txBody>
      </p:sp>
      <p:sp>
        <p:nvSpPr>
          <p:cNvPr id="11" name="TextBox 7"/>
          <p:cNvSpPr txBox="1"/>
          <p:nvPr userDrawn="1"/>
        </p:nvSpPr>
        <p:spPr>
          <a:xfrm>
            <a:off x="-2059426" y="1548000"/>
            <a:ext cx="1952625" cy="1231106"/>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6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Kapitel med kant</a:t>
            </a:r>
          </a:p>
          <a:p>
            <a:pPr algn="r" eaLnBrk="1" hangingPunct="1">
              <a:spcBef>
                <a:spcPts val="0"/>
              </a:spcBef>
              <a:spcAft>
                <a:spcPts val="300"/>
              </a:spcAft>
              <a:defRPr/>
            </a:pPr>
            <a:endParaRPr lang="en-GB" sz="1000" b="1"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300"/>
              </a:spcAft>
              <a:defRPr/>
            </a:pPr>
            <a:r>
              <a:rPr lang="da-DK" sz="1000" b="0" noProof="1">
                <a:solidFill>
                  <a:schemeClr val="tx1">
                    <a:lumMod val="75000"/>
                    <a:lumOff val="25000"/>
                  </a:schemeClr>
                </a:solidFill>
                <a:latin typeface="Arial" panose="020B0604020202020204" pitchFamily="34" charset="0"/>
                <a:cs typeface="Arial" panose="020B0604020202020204" pitchFamily="34" charset="0"/>
              </a:rPr>
              <a:t>Kapiteldias anvendes </a:t>
            </a:r>
            <a:br>
              <a:rPr lang="da-DK" sz="1000" b="0" noProof="1">
                <a:solidFill>
                  <a:schemeClr val="tx1">
                    <a:lumMod val="75000"/>
                    <a:lumOff val="25000"/>
                  </a:schemeClr>
                </a:solidFill>
                <a:latin typeface="Arial" panose="020B0604020202020204" pitchFamily="34" charset="0"/>
                <a:cs typeface="Arial" panose="020B0604020202020204" pitchFamily="34" charset="0"/>
              </a:rPr>
            </a:br>
            <a:r>
              <a:rPr lang="da-DK" sz="1000" b="0" noProof="1">
                <a:solidFill>
                  <a:schemeClr val="tx1">
                    <a:lumMod val="75000"/>
                    <a:lumOff val="25000"/>
                  </a:schemeClr>
                </a:solidFill>
                <a:latin typeface="Arial" panose="020B0604020202020204" pitchFamily="34" charset="0"/>
                <a:cs typeface="Arial" panose="020B0604020202020204" pitchFamily="34" charset="0"/>
              </a:rPr>
              <a:t>som skilleark i forhold til </a:t>
            </a:r>
            <a:br>
              <a:rPr lang="da-DK" sz="1000" b="0" noProof="1">
                <a:solidFill>
                  <a:schemeClr val="tx1">
                    <a:lumMod val="75000"/>
                    <a:lumOff val="25000"/>
                  </a:schemeClr>
                </a:solidFill>
                <a:latin typeface="Arial" panose="020B0604020202020204" pitchFamily="34" charset="0"/>
                <a:cs typeface="Arial" panose="020B0604020202020204" pitchFamily="34" charset="0"/>
              </a:rPr>
            </a:br>
            <a:r>
              <a:rPr lang="da-DK" sz="1000" b="0" noProof="1">
                <a:solidFill>
                  <a:schemeClr val="tx1">
                    <a:lumMod val="75000"/>
                    <a:lumOff val="25000"/>
                  </a:schemeClr>
                </a:solidFill>
                <a:latin typeface="Arial" panose="020B0604020202020204" pitchFamily="34" charset="0"/>
                <a:cs typeface="Arial" panose="020B0604020202020204" pitchFamily="34" charset="0"/>
              </a:rPr>
              <a:t>oplæggets emner</a:t>
            </a:r>
          </a:p>
          <a:p>
            <a:pPr marL="0" marR="0" indent="0" algn="r" defTabSz="914400" rtl="0" eaLnBrk="1" fontAlgn="auto" latinLnBrk="0" hangingPunct="1">
              <a:lnSpc>
                <a:spcPct val="100000"/>
              </a:lnSpc>
              <a:spcBef>
                <a:spcPts val="0"/>
              </a:spcBef>
              <a:spcAft>
                <a:spcPts val="300"/>
              </a:spcAft>
              <a:buClrTx/>
              <a:buSzTx/>
              <a:buFontTx/>
              <a:buNone/>
              <a:tabLst/>
              <a:defRPr/>
            </a:pPr>
            <a:r>
              <a:rPr lang="da-DK" sz="1000" kern="1200" dirty="0">
                <a:solidFill>
                  <a:schemeClr val="tx1"/>
                </a:solidFill>
                <a:effectLst/>
                <a:latin typeface="Arial" panose="020B0604020202020204" pitchFamily="34" charset="0"/>
                <a:ea typeface="+mn-ea"/>
                <a:cs typeface="Arial" panose="020B0604020202020204" pitchFamily="34" charset="0"/>
              </a:rPr>
              <a:t>Skriv kapitelnummer i 0X / </a:t>
            </a:r>
            <a:br>
              <a:rPr lang="da-DK" sz="1000" kern="1200" dirty="0">
                <a:solidFill>
                  <a:schemeClr val="tx1"/>
                </a:solidFill>
                <a:effectLst/>
                <a:latin typeface="Arial" panose="020B0604020202020204" pitchFamily="34" charset="0"/>
                <a:ea typeface="+mn-ea"/>
                <a:cs typeface="Arial" panose="020B0604020202020204" pitchFamily="34" charset="0"/>
              </a:rPr>
            </a:br>
            <a:r>
              <a:rPr lang="da-DK" sz="1000" kern="1200" dirty="0">
                <a:solidFill>
                  <a:schemeClr val="tx1"/>
                </a:solidFill>
                <a:effectLst/>
                <a:latin typeface="Arial" panose="020B0604020202020204" pitchFamily="34" charset="0"/>
                <a:ea typeface="+mn-ea"/>
                <a:cs typeface="Arial" panose="020B0604020202020204" pitchFamily="34" charset="0"/>
              </a:rPr>
              <a:t>og indsæt overskriften for kapitlet</a:t>
            </a:r>
            <a:endParaRPr lang="en-GB" sz="1000" b="0" noProof="1">
              <a:solidFill>
                <a:schemeClr val="tx1">
                  <a:lumMod val="75000"/>
                  <a:lumOff val="25000"/>
                </a:schemeClr>
              </a:solidFill>
              <a:latin typeface="Arial" panose="020B0604020202020204" pitchFamily="34" charset="0"/>
              <a:cs typeface="Arial" panose="020B0604020202020204" pitchFamily="34" charset="0"/>
            </a:endParaRPr>
          </a:p>
        </p:txBody>
      </p:sp>
      <p:sp>
        <p:nvSpPr>
          <p:cNvPr id="12" name="Title 1"/>
          <p:cNvSpPr>
            <a:spLocks noGrp="1"/>
          </p:cNvSpPr>
          <p:nvPr>
            <p:ph type="title" hasCustomPrompt="1"/>
          </p:nvPr>
        </p:nvSpPr>
        <p:spPr>
          <a:xfrm>
            <a:off x="1908175" y="2390290"/>
            <a:ext cx="7561263" cy="3310530"/>
          </a:xfrm>
        </p:spPr>
        <p:txBody>
          <a:bodyPr anchor="t" anchorCtr="0"/>
          <a:lstStyle>
            <a:lvl1pPr>
              <a:lnSpc>
                <a:spcPct val="80000"/>
              </a:lnSpc>
              <a:defRPr sz="5000" b="0" cap="all" spc="-100" baseline="0"/>
            </a:lvl1pPr>
          </a:lstStyle>
          <a:p>
            <a:r>
              <a:rPr lang="da-DK" noProof="0" dirty="0"/>
              <a:t>Indsæt tekst eller statement I flere linjer</a:t>
            </a:r>
          </a:p>
        </p:txBody>
      </p:sp>
      <p:sp>
        <p:nvSpPr>
          <p:cNvPr id="14" name="Pladsholder til tekst 2"/>
          <p:cNvSpPr>
            <a:spLocks noGrp="1"/>
          </p:cNvSpPr>
          <p:nvPr>
            <p:ph type="body" sz="quarter" idx="13" hasCustomPrompt="1"/>
          </p:nvPr>
        </p:nvSpPr>
        <p:spPr>
          <a:xfrm>
            <a:off x="1908175" y="1478703"/>
            <a:ext cx="7561263" cy="914400"/>
          </a:xfrm>
        </p:spPr>
        <p:txBody>
          <a:bodyPr anchor="b" anchorCtr="0"/>
          <a:lstStyle>
            <a:lvl1pPr>
              <a:lnSpc>
                <a:spcPct val="80000"/>
              </a:lnSpc>
              <a:defRPr sz="5000" cap="all" spc="-100" baseline="0">
                <a:latin typeface="Arial Black" panose="020B0A04020102020204" pitchFamily="34" charset="0"/>
              </a:defRPr>
            </a:lvl1pPr>
          </a:lstStyle>
          <a:p>
            <a:pPr lvl="0"/>
            <a:r>
              <a:rPr lang="da-DK" dirty="0"/>
              <a:t>0X /</a:t>
            </a:r>
          </a:p>
        </p:txBody>
      </p:sp>
      <p:pic>
        <p:nvPicPr>
          <p:cNvPr id="15" name="Billed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81154" y="2342"/>
            <a:ext cx="2634580" cy="1481210"/>
          </a:xfrm>
          <a:prstGeom prst="rect">
            <a:avLst/>
          </a:prstGeom>
          <a:ln w="3175">
            <a:solidFill>
              <a:schemeClr val="accent5"/>
            </a:solidFill>
          </a:ln>
        </p:spPr>
      </p:pic>
      <p:pic>
        <p:nvPicPr>
          <p:cNvPr id="17" name="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5999" y="6047999"/>
            <a:ext cx="689234" cy="417600"/>
          </a:xfrm>
          <a:prstGeom prst="rect">
            <a:avLst/>
          </a:prstGeom>
        </p:spPr>
      </p:pic>
      <p:pic>
        <p:nvPicPr>
          <p:cNvPr id="18" name="Billed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781154" y="2342"/>
            <a:ext cx="2634580" cy="1481211"/>
          </a:xfrm>
          <a:prstGeom prst="rect">
            <a:avLst/>
          </a:prstGeom>
          <a:ln w="3175">
            <a:solidFill>
              <a:schemeClr val="accent5"/>
            </a:solidFill>
          </a:ln>
        </p:spPr>
      </p:pic>
    </p:spTree>
    <p:extLst>
      <p:ext uri="{BB962C8B-B14F-4D97-AF65-F5344CB8AC3E}">
        <p14:creationId xmlns:p14="http://schemas.microsoft.com/office/powerpoint/2010/main" val="257725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Kapitel med farvet baggrund">
    <p:spTree>
      <p:nvGrpSpPr>
        <p:cNvPr id="1" name=""/>
        <p:cNvGrpSpPr/>
        <p:nvPr/>
      </p:nvGrpSpPr>
      <p:grpSpPr>
        <a:xfrm>
          <a:off x="0" y="0"/>
          <a:ext cx="0" cy="0"/>
          <a:chOff x="0" y="0"/>
          <a:chExt cx="0" cy="0"/>
        </a:xfrm>
      </p:grpSpPr>
      <p:sp>
        <p:nvSpPr>
          <p:cNvPr id="3" name="Rektangel 2"/>
          <p:cNvSpPr/>
          <p:nvPr userDrawn="1"/>
        </p:nvSpPr>
        <p:spPr>
          <a:xfrm>
            <a:off x="0" y="0"/>
            <a:ext cx="12192000" cy="6858000"/>
          </a:xfrm>
          <a:prstGeom prst="rect">
            <a:avLst/>
          </a:prstGeom>
          <a:solidFill>
            <a:srgbClr val="003B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800"/>
          </a:p>
        </p:txBody>
      </p:sp>
      <p:sp>
        <p:nvSpPr>
          <p:cNvPr id="8" name="Pladsholder til dato 7"/>
          <p:cNvSpPr>
            <a:spLocks noGrp="1"/>
          </p:cNvSpPr>
          <p:nvPr>
            <p:ph type="dt" sz="half" idx="10"/>
          </p:nvPr>
        </p:nvSpPr>
        <p:spPr/>
        <p:txBody>
          <a:bodyPr/>
          <a:lstStyle>
            <a:lvl1pPr>
              <a:defRPr>
                <a:solidFill>
                  <a:schemeClr val="bg1"/>
                </a:solidFill>
              </a:defRPr>
            </a:lvl1pPr>
          </a:lstStyle>
          <a:p>
            <a:r>
              <a:rPr lang="da-DK" dirty="0"/>
              <a:t>Indsæt titel</a:t>
            </a:r>
            <a:endParaRPr lang="en-GB" dirty="0"/>
          </a:p>
        </p:txBody>
      </p:sp>
      <p:sp>
        <p:nvSpPr>
          <p:cNvPr id="9" name="Pladsholder til sidefod 8"/>
          <p:cNvSpPr>
            <a:spLocks noGrp="1"/>
          </p:cNvSpPr>
          <p:nvPr>
            <p:ph type="ftr" sz="quarter" idx="11"/>
          </p:nvPr>
        </p:nvSpPr>
        <p:spPr/>
        <p:txBody>
          <a:bodyPr/>
          <a:lstStyle>
            <a:lvl1pPr>
              <a:defRPr>
                <a:solidFill>
                  <a:schemeClr val="bg1"/>
                </a:solidFill>
              </a:defRPr>
            </a:lvl1pPr>
          </a:lstStyle>
          <a:p>
            <a:r>
              <a:rPr lang="da-DK"/>
              <a:t>Indsæt emne</a:t>
            </a:r>
            <a:endParaRPr lang="en-GB" dirty="0"/>
          </a:p>
        </p:txBody>
      </p:sp>
      <p:sp>
        <p:nvSpPr>
          <p:cNvPr id="10" name="Pladsholder til slidenummer 9"/>
          <p:cNvSpPr>
            <a:spLocks noGrp="1"/>
          </p:cNvSpPr>
          <p:nvPr>
            <p:ph type="sldNum" sz="quarter" idx="12"/>
          </p:nvPr>
        </p:nvSpPr>
        <p:spPr/>
        <p:txBody>
          <a:bodyPr/>
          <a:lstStyle>
            <a:lvl1pPr>
              <a:defRPr>
                <a:solidFill>
                  <a:schemeClr val="bg1"/>
                </a:solidFill>
              </a:defRPr>
            </a:lvl1pPr>
          </a:lstStyle>
          <a:p>
            <a:fld id="{45D37B1E-C366-494F-A587-962AD9AABC83}" type="slidenum">
              <a:rPr lang="en-GB" smtClean="0"/>
              <a:pPr/>
              <a:t>‹nr.›</a:t>
            </a:fld>
            <a:endParaRPr lang="en-GB" dirty="0"/>
          </a:p>
        </p:txBody>
      </p:sp>
      <p:sp>
        <p:nvSpPr>
          <p:cNvPr id="12" name="TextBox 7"/>
          <p:cNvSpPr txBox="1"/>
          <p:nvPr userDrawn="1"/>
        </p:nvSpPr>
        <p:spPr>
          <a:xfrm>
            <a:off x="-2059426" y="1548000"/>
            <a:ext cx="1952625" cy="1231106"/>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6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Kapitel med farvet baggrund</a:t>
            </a:r>
          </a:p>
          <a:p>
            <a:pPr algn="r" eaLnBrk="1" hangingPunct="1">
              <a:spcBef>
                <a:spcPts val="0"/>
              </a:spcBef>
              <a:spcAft>
                <a:spcPts val="300"/>
              </a:spcAft>
              <a:defRPr/>
            </a:pPr>
            <a:endParaRPr lang="en-GB" sz="1000" b="1"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300"/>
              </a:spcAft>
              <a:defRPr/>
            </a:pPr>
            <a:r>
              <a:rPr lang="da-DK" sz="1000" b="0" noProof="1">
                <a:solidFill>
                  <a:schemeClr val="tx1">
                    <a:lumMod val="75000"/>
                    <a:lumOff val="25000"/>
                  </a:schemeClr>
                </a:solidFill>
                <a:latin typeface="Arial" panose="020B0604020202020204" pitchFamily="34" charset="0"/>
                <a:cs typeface="Arial" panose="020B0604020202020204" pitchFamily="34" charset="0"/>
              </a:rPr>
              <a:t>Kapiteldias anvendes </a:t>
            </a:r>
            <a:br>
              <a:rPr lang="da-DK" sz="1000" b="0" noProof="1">
                <a:solidFill>
                  <a:schemeClr val="tx1">
                    <a:lumMod val="75000"/>
                    <a:lumOff val="25000"/>
                  </a:schemeClr>
                </a:solidFill>
                <a:latin typeface="Arial" panose="020B0604020202020204" pitchFamily="34" charset="0"/>
                <a:cs typeface="Arial" panose="020B0604020202020204" pitchFamily="34" charset="0"/>
              </a:rPr>
            </a:br>
            <a:r>
              <a:rPr lang="da-DK" sz="1000" b="0" noProof="1">
                <a:solidFill>
                  <a:schemeClr val="tx1">
                    <a:lumMod val="75000"/>
                    <a:lumOff val="25000"/>
                  </a:schemeClr>
                </a:solidFill>
                <a:latin typeface="Arial" panose="020B0604020202020204" pitchFamily="34" charset="0"/>
                <a:cs typeface="Arial" panose="020B0604020202020204" pitchFamily="34" charset="0"/>
              </a:rPr>
              <a:t>som skilleark i forhold til </a:t>
            </a:r>
            <a:br>
              <a:rPr lang="da-DK" sz="1000" b="0" noProof="1">
                <a:solidFill>
                  <a:schemeClr val="tx1">
                    <a:lumMod val="75000"/>
                    <a:lumOff val="25000"/>
                  </a:schemeClr>
                </a:solidFill>
                <a:latin typeface="Arial" panose="020B0604020202020204" pitchFamily="34" charset="0"/>
                <a:cs typeface="Arial" panose="020B0604020202020204" pitchFamily="34" charset="0"/>
              </a:rPr>
            </a:br>
            <a:r>
              <a:rPr lang="da-DK" sz="1000" b="0" noProof="1">
                <a:solidFill>
                  <a:schemeClr val="tx1">
                    <a:lumMod val="75000"/>
                    <a:lumOff val="25000"/>
                  </a:schemeClr>
                </a:solidFill>
                <a:latin typeface="Arial" panose="020B0604020202020204" pitchFamily="34" charset="0"/>
                <a:cs typeface="Arial" panose="020B0604020202020204" pitchFamily="34" charset="0"/>
              </a:rPr>
              <a:t>oplæggets emner</a:t>
            </a:r>
          </a:p>
          <a:p>
            <a:pPr marL="0" marR="0" indent="0" algn="r" defTabSz="914400" rtl="0" eaLnBrk="1" fontAlgn="auto" latinLnBrk="0" hangingPunct="1">
              <a:lnSpc>
                <a:spcPct val="100000"/>
              </a:lnSpc>
              <a:spcBef>
                <a:spcPts val="0"/>
              </a:spcBef>
              <a:spcAft>
                <a:spcPts val="300"/>
              </a:spcAft>
              <a:buClrTx/>
              <a:buSzTx/>
              <a:buFontTx/>
              <a:buNone/>
              <a:tabLst/>
              <a:defRPr/>
            </a:pPr>
            <a:r>
              <a:rPr lang="da-DK" sz="1000" kern="1200" dirty="0">
                <a:solidFill>
                  <a:schemeClr val="tx1"/>
                </a:solidFill>
                <a:effectLst/>
                <a:latin typeface="Arial" panose="020B0604020202020204" pitchFamily="34" charset="0"/>
                <a:ea typeface="+mn-ea"/>
                <a:cs typeface="Arial" panose="020B0604020202020204" pitchFamily="34" charset="0"/>
              </a:rPr>
              <a:t>Skriv kapitelnummer i 0X / </a:t>
            </a:r>
            <a:br>
              <a:rPr lang="da-DK" sz="1000" kern="1200" dirty="0">
                <a:solidFill>
                  <a:schemeClr val="tx1"/>
                </a:solidFill>
                <a:effectLst/>
                <a:latin typeface="Arial" panose="020B0604020202020204" pitchFamily="34" charset="0"/>
                <a:ea typeface="+mn-ea"/>
                <a:cs typeface="Arial" panose="020B0604020202020204" pitchFamily="34" charset="0"/>
              </a:rPr>
            </a:br>
            <a:r>
              <a:rPr lang="da-DK" sz="1000" kern="1200" dirty="0">
                <a:solidFill>
                  <a:schemeClr val="tx1"/>
                </a:solidFill>
                <a:effectLst/>
                <a:latin typeface="Arial" panose="020B0604020202020204" pitchFamily="34" charset="0"/>
                <a:ea typeface="+mn-ea"/>
                <a:cs typeface="Arial" panose="020B0604020202020204" pitchFamily="34" charset="0"/>
              </a:rPr>
              <a:t>og indsæt overskriften for kapitlet</a:t>
            </a:r>
            <a:endParaRPr lang="en-GB" sz="1000" b="0" noProof="1">
              <a:solidFill>
                <a:schemeClr val="tx1">
                  <a:lumMod val="75000"/>
                  <a:lumOff val="25000"/>
                </a:schemeClr>
              </a:solidFill>
              <a:latin typeface="Arial" panose="020B0604020202020204" pitchFamily="34" charset="0"/>
              <a:cs typeface="Arial" panose="020B0604020202020204" pitchFamily="34" charset="0"/>
            </a:endParaRPr>
          </a:p>
        </p:txBody>
      </p:sp>
      <p:sp>
        <p:nvSpPr>
          <p:cNvPr id="13" name="Title 1"/>
          <p:cNvSpPr>
            <a:spLocks noGrp="1"/>
          </p:cNvSpPr>
          <p:nvPr>
            <p:ph type="title" hasCustomPrompt="1"/>
          </p:nvPr>
        </p:nvSpPr>
        <p:spPr>
          <a:xfrm>
            <a:off x="1908175" y="2390290"/>
            <a:ext cx="7561263" cy="3310530"/>
          </a:xfrm>
        </p:spPr>
        <p:txBody>
          <a:bodyPr anchor="t" anchorCtr="0"/>
          <a:lstStyle>
            <a:lvl1pPr>
              <a:lnSpc>
                <a:spcPct val="80000"/>
              </a:lnSpc>
              <a:defRPr sz="5000" b="0" cap="all" spc="-100" baseline="0">
                <a:solidFill>
                  <a:schemeClr val="bg1"/>
                </a:solidFill>
              </a:defRPr>
            </a:lvl1pPr>
          </a:lstStyle>
          <a:p>
            <a:r>
              <a:rPr lang="da-DK" noProof="0" dirty="0"/>
              <a:t>Indsæt tekst eller statement I flere linjer</a:t>
            </a:r>
          </a:p>
        </p:txBody>
      </p:sp>
      <p:sp>
        <p:nvSpPr>
          <p:cNvPr id="14" name="Pladsholder til tekst 2"/>
          <p:cNvSpPr>
            <a:spLocks noGrp="1"/>
          </p:cNvSpPr>
          <p:nvPr>
            <p:ph type="body" sz="quarter" idx="13" hasCustomPrompt="1"/>
          </p:nvPr>
        </p:nvSpPr>
        <p:spPr>
          <a:xfrm>
            <a:off x="1908175" y="1478703"/>
            <a:ext cx="7561263" cy="914400"/>
          </a:xfrm>
        </p:spPr>
        <p:txBody>
          <a:bodyPr anchor="b" anchorCtr="0"/>
          <a:lstStyle>
            <a:lvl1pPr>
              <a:lnSpc>
                <a:spcPct val="80000"/>
              </a:lnSpc>
              <a:defRPr sz="5000" cap="all" spc="-100" baseline="0">
                <a:solidFill>
                  <a:schemeClr val="bg1"/>
                </a:solidFill>
                <a:latin typeface="Arial Black" panose="020B0A04020102020204" pitchFamily="34" charset="0"/>
              </a:defRPr>
            </a:lvl1pPr>
          </a:lstStyle>
          <a:p>
            <a:pPr lvl="0"/>
            <a:r>
              <a:rPr lang="da-DK" dirty="0"/>
              <a:t>0X /</a:t>
            </a:r>
          </a:p>
        </p:txBody>
      </p:sp>
      <p:pic>
        <p:nvPicPr>
          <p:cNvPr id="17" name="Billed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81154" y="2342"/>
            <a:ext cx="2634580" cy="1481211"/>
          </a:xfrm>
          <a:prstGeom prst="rect">
            <a:avLst/>
          </a:prstGeom>
          <a:ln w="3175">
            <a:solidFill>
              <a:schemeClr val="accent5"/>
            </a:solidFill>
          </a:ln>
        </p:spPr>
      </p:pic>
      <p:pic>
        <p:nvPicPr>
          <p:cNvPr id="18" name="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5999" y="6047999"/>
            <a:ext cx="689233" cy="417600"/>
          </a:xfrm>
          <a:prstGeom prst="rect">
            <a:avLst/>
          </a:prstGeom>
        </p:spPr>
      </p:pic>
    </p:spTree>
    <p:extLst>
      <p:ext uri="{BB962C8B-B14F-4D97-AF65-F5344CB8AC3E}">
        <p14:creationId xmlns:p14="http://schemas.microsoft.com/office/powerpoint/2010/main" val="2613302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Kapitel med billede">
    <p:spTree>
      <p:nvGrpSpPr>
        <p:cNvPr id="1" name=""/>
        <p:cNvGrpSpPr/>
        <p:nvPr/>
      </p:nvGrpSpPr>
      <p:grpSpPr>
        <a:xfrm>
          <a:off x="0" y="0"/>
          <a:ext cx="0" cy="0"/>
          <a:chOff x="0" y="0"/>
          <a:chExt cx="0" cy="0"/>
        </a:xfrm>
      </p:grpSpPr>
      <p:sp>
        <p:nvSpPr>
          <p:cNvPr id="9" name="Pladsholder til billede 2"/>
          <p:cNvSpPr>
            <a:spLocks noGrp="1"/>
          </p:cNvSpPr>
          <p:nvPr>
            <p:ph type="pic" sz="quarter" idx="13" hasCustomPrompt="1"/>
          </p:nvPr>
        </p:nvSpPr>
        <p:spPr>
          <a:xfrm>
            <a:off x="0" y="0"/>
            <a:ext cx="12192000" cy="6858000"/>
          </a:xfrm>
          <a:solidFill>
            <a:srgbClr val="9B9B9B"/>
          </a:solidFill>
        </p:spPr>
        <p:txBody>
          <a:bodyPr tIns="0" bIns="612000" anchor="b" anchorCtr="0"/>
          <a:lstStyle>
            <a:lvl1pPr algn="ctr">
              <a:defRPr b="0">
                <a:solidFill>
                  <a:schemeClr val="bg1"/>
                </a:solidFill>
              </a:defRPr>
            </a:lvl1pPr>
          </a:lstStyle>
          <a:p>
            <a:r>
              <a:rPr lang="da-DK" noProof="0" dirty="0"/>
              <a:t>Klik her og indsæt baggrundsbillede via fanen INDSÆT / Billeder</a:t>
            </a:r>
          </a:p>
        </p:txBody>
      </p:sp>
      <p:sp>
        <p:nvSpPr>
          <p:cNvPr id="10" name="Pladsholder til dato 9"/>
          <p:cNvSpPr>
            <a:spLocks noGrp="1"/>
          </p:cNvSpPr>
          <p:nvPr>
            <p:ph type="dt" sz="half" idx="14"/>
          </p:nvPr>
        </p:nvSpPr>
        <p:spPr/>
        <p:txBody>
          <a:bodyPr/>
          <a:lstStyle>
            <a:lvl1pPr>
              <a:defRPr>
                <a:solidFill>
                  <a:schemeClr val="bg1"/>
                </a:solidFill>
              </a:defRPr>
            </a:lvl1pPr>
          </a:lstStyle>
          <a:p>
            <a:r>
              <a:rPr lang="da-DK" dirty="0"/>
              <a:t>Indsæt titel</a:t>
            </a:r>
            <a:endParaRPr lang="en-GB" dirty="0"/>
          </a:p>
        </p:txBody>
      </p:sp>
      <p:sp>
        <p:nvSpPr>
          <p:cNvPr id="11" name="Pladsholder til sidefod 10"/>
          <p:cNvSpPr>
            <a:spLocks noGrp="1"/>
          </p:cNvSpPr>
          <p:nvPr>
            <p:ph type="ftr" sz="quarter" idx="15"/>
          </p:nvPr>
        </p:nvSpPr>
        <p:spPr/>
        <p:txBody>
          <a:bodyPr/>
          <a:lstStyle>
            <a:lvl1pPr>
              <a:defRPr>
                <a:solidFill>
                  <a:schemeClr val="bg1"/>
                </a:solidFill>
              </a:defRPr>
            </a:lvl1pPr>
          </a:lstStyle>
          <a:p>
            <a:r>
              <a:rPr lang="da-DK"/>
              <a:t>Indsæt emne</a:t>
            </a:r>
            <a:endParaRPr lang="en-GB" dirty="0"/>
          </a:p>
        </p:txBody>
      </p:sp>
      <p:sp>
        <p:nvSpPr>
          <p:cNvPr id="12" name="Pladsholder til slidenummer 11"/>
          <p:cNvSpPr>
            <a:spLocks noGrp="1"/>
          </p:cNvSpPr>
          <p:nvPr>
            <p:ph type="sldNum" sz="quarter" idx="16"/>
          </p:nvPr>
        </p:nvSpPr>
        <p:spPr/>
        <p:txBody>
          <a:bodyPr/>
          <a:lstStyle>
            <a:lvl1pPr>
              <a:defRPr>
                <a:solidFill>
                  <a:schemeClr val="bg1"/>
                </a:solidFill>
              </a:defRPr>
            </a:lvl1pPr>
          </a:lstStyle>
          <a:p>
            <a:fld id="{45D37B1E-C366-494F-A587-962AD9AABC83}" type="slidenum">
              <a:rPr lang="en-GB" smtClean="0"/>
              <a:pPr/>
              <a:t>‹nr.›</a:t>
            </a:fld>
            <a:endParaRPr lang="en-GB" dirty="0"/>
          </a:p>
        </p:txBody>
      </p:sp>
      <p:sp>
        <p:nvSpPr>
          <p:cNvPr id="23" name="Pladsholder til tekst 11"/>
          <p:cNvSpPr>
            <a:spLocks noGrp="1"/>
          </p:cNvSpPr>
          <p:nvPr>
            <p:ph type="body" sz="quarter" idx="17" hasCustomPrompt="1"/>
          </p:nvPr>
        </p:nvSpPr>
        <p:spPr>
          <a:xfrm>
            <a:off x="394034" y="6048000"/>
            <a:ext cx="691200" cy="417600"/>
          </a:xfrm>
          <a:blipFill>
            <a:blip r:embed="rId2"/>
            <a:stretch>
              <a:fillRect/>
            </a:stretch>
          </a:blipFill>
        </p:spPr>
        <p:txBody>
          <a:bodyPr/>
          <a:lstStyle>
            <a:lvl1pPr>
              <a:defRPr sz="100" b="0">
                <a:solidFill>
                  <a:schemeClr val="bg1"/>
                </a:solidFill>
              </a:defRPr>
            </a:lvl1pPr>
          </a:lstStyle>
          <a:p>
            <a:pPr lvl="0"/>
            <a:r>
              <a:rPr lang="da-DK" dirty="0"/>
              <a:t>.</a:t>
            </a:r>
          </a:p>
        </p:txBody>
      </p:sp>
      <p:pic>
        <p:nvPicPr>
          <p:cNvPr id="24" name="Billede 2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779620" y="2342"/>
            <a:ext cx="2631513" cy="1481211"/>
          </a:xfrm>
          <a:prstGeom prst="rect">
            <a:avLst/>
          </a:prstGeom>
          <a:ln w="3175">
            <a:solidFill>
              <a:schemeClr val="accent5"/>
            </a:solidFill>
          </a:ln>
        </p:spPr>
      </p:pic>
      <p:sp>
        <p:nvSpPr>
          <p:cNvPr id="16" name="TextBox 7"/>
          <p:cNvSpPr txBox="1"/>
          <p:nvPr userDrawn="1"/>
        </p:nvSpPr>
        <p:spPr>
          <a:xfrm>
            <a:off x="-2059426" y="1548000"/>
            <a:ext cx="1952625" cy="1231106"/>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6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Kapitel med billede</a:t>
            </a:r>
          </a:p>
          <a:p>
            <a:pPr algn="r" eaLnBrk="1" hangingPunct="1">
              <a:spcBef>
                <a:spcPts val="0"/>
              </a:spcBef>
              <a:spcAft>
                <a:spcPts val="300"/>
              </a:spcAft>
              <a:defRPr/>
            </a:pPr>
            <a:endParaRPr lang="en-GB" sz="1000" b="1"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300"/>
              </a:spcAft>
              <a:defRPr/>
            </a:pPr>
            <a:r>
              <a:rPr lang="da-DK" sz="1000" b="0" noProof="1">
                <a:solidFill>
                  <a:schemeClr val="tx1">
                    <a:lumMod val="75000"/>
                    <a:lumOff val="25000"/>
                  </a:schemeClr>
                </a:solidFill>
                <a:latin typeface="Arial" panose="020B0604020202020204" pitchFamily="34" charset="0"/>
                <a:cs typeface="Arial" panose="020B0604020202020204" pitchFamily="34" charset="0"/>
              </a:rPr>
              <a:t>Kapiteldias anvendes </a:t>
            </a:r>
            <a:br>
              <a:rPr lang="da-DK" sz="1000" b="0" noProof="1">
                <a:solidFill>
                  <a:schemeClr val="tx1">
                    <a:lumMod val="75000"/>
                    <a:lumOff val="25000"/>
                  </a:schemeClr>
                </a:solidFill>
                <a:latin typeface="Arial" panose="020B0604020202020204" pitchFamily="34" charset="0"/>
                <a:cs typeface="Arial" panose="020B0604020202020204" pitchFamily="34" charset="0"/>
              </a:rPr>
            </a:br>
            <a:r>
              <a:rPr lang="da-DK" sz="1000" b="0" noProof="1">
                <a:solidFill>
                  <a:schemeClr val="tx1">
                    <a:lumMod val="75000"/>
                    <a:lumOff val="25000"/>
                  </a:schemeClr>
                </a:solidFill>
                <a:latin typeface="Arial" panose="020B0604020202020204" pitchFamily="34" charset="0"/>
                <a:cs typeface="Arial" panose="020B0604020202020204" pitchFamily="34" charset="0"/>
              </a:rPr>
              <a:t>som skilleark i forhold til </a:t>
            </a:r>
            <a:br>
              <a:rPr lang="da-DK" sz="1000" b="0" noProof="1">
                <a:solidFill>
                  <a:schemeClr val="tx1">
                    <a:lumMod val="75000"/>
                    <a:lumOff val="25000"/>
                  </a:schemeClr>
                </a:solidFill>
                <a:latin typeface="Arial" panose="020B0604020202020204" pitchFamily="34" charset="0"/>
                <a:cs typeface="Arial" panose="020B0604020202020204" pitchFamily="34" charset="0"/>
              </a:rPr>
            </a:br>
            <a:r>
              <a:rPr lang="da-DK" sz="1000" b="0" noProof="1">
                <a:solidFill>
                  <a:schemeClr val="tx1">
                    <a:lumMod val="75000"/>
                    <a:lumOff val="25000"/>
                  </a:schemeClr>
                </a:solidFill>
                <a:latin typeface="Arial" panose="020B0604020202020204" pitchFamily="34" charset="0"/>
                <a:cs typeface="Arial" panose="020B0604020202020204" pitchFamily="34" charset="0"/>
              </a:rPr>
              <a:t>oplæggets emner</a:t>
            </a:r>
          </a:p>
          <a:p>
            <a:pPr marL="0" marR="0" indent="0" algn="r" defTabSz="914400" rtl="0" eaLnBrk="1" fontAlgn="auto" latinLnBrk="0" hangingPunct="1">
              <a:lnSpc>
                <a:spcPct val="100000"/>
              </a:lnSpc>
              <a:spcBef>
                <a:spcPts val="0"/>
              </a:spcBef>
              <a:spcAft>
                <a:spcPts val="300"/>
              </a:spcAft>
              <a:buClrTx/>
              <a:buSzTx/>
              <a:buFontTx/>
              <a:buNone/>
              <a:tabLst/>
              <a:defRPr/>
            </a:pPr>
            <a:r>
              <a:rPr lang="da-DK" sz="1000" kern="1200" dirty="0">
                <a:solidFill>
                  <a:schemeClr val="tx1"/>
                </a:solidFill>
                <a:effectLst/>
                <a:latin typeface="Arial" panose="020B0604020202020204" pitchFamily="34" charset="0"/>
                <a:ea typeface="+mn-ea"/>
                <a:cs typeface="Arial" panose="020B0604020202020204" pitchFamily="34" charset="0"/>
              </a:rPr>
              <a:t>Skriv kapitelnummer i 0X / </a:t>
            </a:r>
            <a:br>
              <a:rPr lang="da-DK" sz="1000" kern="1200" dirty="0">
                <a:solidFill>
                  <a:schemeClr val="tx1"/>
                </a:solidFill>
                <a:effectLst/>
                <a:latin typeface="Arial" panose="020B0604020202020204" pitchFamily="34" charset="0"/>
                <a:ea typeface="+mn-ea"/>
                <a:cs typeface="Arial" panose="020B0604020202020204" pitchFamily="34" charset="0"/>
              </a:rPr>
            </a:br>
            <a:r>
              <a:rPr lang="da-DK" sz="1000" kern="1200" dirty="0">
                <a:solidFill>
                  <a:schemeClr val="tx1"/>
                </a:solidFill>
                <a:effectLst/>
                <a:latin typeface="Arial" panose="020B0604020202020204" pitchFamily="34" charset="0"/>
                <a:ea typeface="+mn-ea"/>
                <a:cs typeface="Arial" panose="020B0604020202020204" pitchFamily="34" charset="0"/>
              </a:rPr>
              <a:t>og indsæt overskriften for kapitlet</a:t>
            </a:r>
            <a:endParaRPr lang="en-GB" sz="1000" b="0" noProof="1">
              <a:solidFill>
                <a:schemeClr val="tx1">
                  <a:lumMod val="75000"/>
                  <a:lumOff val="25000"/>
                </a:schemeClr>
              </a:solidFill>
              <a:latin typeface="Arial" panose="020B0604020202020204" pitchFamily="34" charset="0"/>
              <a:cs typeface="Arial" panose="020B0604020202020204" pitchFamily="34" charset="0"/>
            </a:endParaRPr>
          </a:p>
        </p:txBody>
      </p:sp>
      <p:grpSp>
        <p:nvGrpSpPr>
          <p:cNvPr id="17" name="Gruppe 16"/>
          <p:cNvGrpSpPr/>
          <p:nvPr userDrawn="1"/>
        </p:nvGrpSpPr>
        <p:grpSpPr>
          <a:xfrm>
            <a:off x="-2781153" y="3198331"/>
            <a:ext cx="2641303" cy="2582758"/>
            <a:chOff x="-2748102" y="1898650"/>
            <a:chExt cx="2641303" cy="2582758"/>
          </a:xfrm>
        </p:grpSpPr>
        <p:sp>
          <p:nvSpPr>
            <p:cNvPr id="18" name="TextBox 5"/>
            <p:cNvSpPr txBox="1">
              <a:spLocks noChangeArrowheads="1"/>
            </p:cNvSpPr>
            <p:nvPr userDrawn="1"/>
          </p:nvSpPr>
          <p:spPr bwMode="auto">
            <a:xfrm>
              <a:off x="-2748102" y="1898650"/>
              <a:ext cx="2641303" cy="2582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300"/>
                </a:spcAft>
                <a:defRPr/>
              </a:pPr>
              <a:r>
                <a:rPr lang="da-DK" sz="1000" b="1" noProof="1">
                  <a:solidFill>
                    <a:schemeClr val="tx1">
                      <a:lumMod val="75000"/>
                      <a:lumOff val="25000"/>
                    </a:schemeClr>
                  </a:solidFill>
                </a:rPr>
                <a:t>Indsæt baggrundsbillede</a:t>
              </a:r>
            </a:p>
            <a:p>
              <a:pPr algn="r" eaLnBrk="1" hangingPunct="1">
                <a:spcBef>
                  <a:spcPts val="0"/>
                </a:spcBef>
                <a:spcAft>
                  <a:spcPts val="240"/>
                </a:spcAft>
                <a:defRPr/>
              </a:pPr>
              <a:r>
                <a:rPr lang="da-DK" sz="1000" b="1" noProof="1">
                  <a:solidFill>
                    <a:schemeClr val="tx1">
                      <a:lumMod val="75000"/>
                      <a:lumOff val="25000"/>
                    </a:schemeClr>
                  </a:solidFill>
                </a:rPr>
                <a:t>1.</a:t>
              </a:r>
              <a:r>
                <a:rPr lang="da-DK" sz="1000" noProof="1">
                  <a:solidFill>
                    <a:schemeClr val="tx1">
                      <a:lumMod val="75000"/>
                      <a:lumOff val="25000"/>
                    </a:schemeClr>
                  </a:solidFill>
                </a:rPr>
                <a:t> Klik på den grå baggrund</a:t>
              </a:r>
            </a:p>
            <a:p>
              <a:pPr algn="r" eaLnBrk="1" hangingPunct="1">
                <a:spcBef>
                  <a:spcPts val="0"/>
                </a:spcBef>
                <a:spcAft>
                  <a:spcPts val="240"/>
                </a:spcAft>
                <a:defRPr/>
              </a:pPr>
              <a:r>
                <a:rPr lang="da-DK" sz="1000" b="1" noProof="1">
                  <a:solidFill>
                    <a:schemeClr val="tx1">
                      <a:lumMod val="75000"/>
                      <a:lumOff val="25000"/>
                    </a:schemeClr>
                  </a:solidFill>
                </a:rPr>
                <a:t>2. </a:t>
              </a:r>
              <a:r>
                <a:rPr lang="da-DK" sz="1000" b="0" noProof="1">
                  <a:solidFill>
                    <a:schemeClr val="tx1">
                      <a:lumMod val="75000"/>
                      <a:lumOff val="25000"/>
                    </a:schemeClr>
                  </a:solidFill>
                </a:rPr>
                <a:t>Klik på fanen </a:t>
              </a:r>
              <a:r>
                <a:rPr lang="da-DK" sz="1000" b="1" noProof="1">
                  <a:solidFill>
                    <a:schemeClr val="tx1">
                      <a:lumMod val="75000"/>
                      <a:lumOff val="25000"/>
                    </a:schemeClr>
                  </a:solidFill>
                </a:rPr>
                <a:t>INDSÆT</a:t>
              </a:r>
              <a:r>
                <a:rPr lang="da-DK" sz="1000" b="0" noProof="1">
                  <a:solidFill>
                    <a:schemeClr val="tx1">
                      <a:lumMod val="75000"/>
                      <a:lumOff val="25000"/>
                    </a:schemeClr>
                  </a:solidFill>
                </a:rPr>
                <a:t> og </a:t>
              </a:r>
              <a:br>
                <a:rPr lang="da-DK" sz="1000" b="0" noProof="1">
                  <a:solidFill>
                    <a:schemeClr val="tx1">
                      <a:lumMod val="75000"/>
                      <a:lumOff val="25000"/>
                    </a:schemeClr>
                  </a:solidFill>
                </a:rPr>
              </a:br>
              <a:r>
                <a:rPr lang="da-DK" sz="1000" b="0" noProof="1">
                  <a:solidFill>
                    <a:schemeClr val="tx1">
                      <a:lumMod val="75000"/>
                      <a:lumOff val="25000"/>
                    </a:schemeClr>
                  </a:solidFill>
                </a:rPr>
                <a:t>klik på knappen Billeder </a:t>
              </a:r>
            </a:p>
            <a:p>
              <a:pPr algn="r" eaLnBrk="1" hangingPunct="1">
                <a:spcBef>
                  <a:spcPts val="0"/>
                </a:spcBef>
                <a:spcAft>
                  <a:spcPts val="240"/>
                </a:spcAft>
                <a:defRPr/>
              </a:pPr>
              <a:r>
                <a:rPr lang="da-DK" sz="1000" b="1" noProof="1">
                  <a:solidFill>
                    <a:schemeClr val="tx1">
                      <a:lumMod val="75000"/>
                      <a:lumOff val="25000"/>
                    </a:schemeClr>
                  </a:solidFill>
                </a:rPr>
                <a:t>3. </a:t>
              </a:r>
              <a:r>
                <a:rPr lang="da-DK" sz="1000" b="0" noProof="1">
                  <a:solidFill>
                    <a:schemeClr val="tx1">
                      <a:lumMod val="75000"/>
                      <a:lumOff val="25000"/>
                    </a:schemeClr>
                  </a:solidFill>
                </a:rPr>
                <a:t>Find ønsket</a:t>
              </a:r>
              <a:r>
                <a:rPr lang="da-DK" sz="1000" b="0" baseline="0" noProof="1">
                  <a:solidFill>
                    <a:schemeClr val="tx1">
                      <a:lumMod val="75000"/>
                      <a:lumOff val="25000"/>
                    </a:schemeClr>
                  </a:solidFill>
                </a:rPr>
                <a:t> billede og klik </a:t>
              </a:r>
              <a:r>
                <a:rPr lang="da-DK" sz="1000" b="1" baseline="0" noProof="1">
                  <a:solidFill>
                    <a:schemeClr val="tx1">
                      <a:lumMod val="75000"/>
                      <a:lumOff val="25000"/>
                    </a:schemeClr>
                  </a:solidFill>
                </a:rPr>
                <a:t>Indsæt</a:t>
              </a:r>
            </a:p>
            <a:p>
              <a:pPr algn="r" eaLnBrk="1" hangingPunct="1">
                <a:spcBef>
                  <a:spcPts val="0"/>
                </a:spcBef>
                <a:spcAft>
                  <a:spcPts val="240"/>
                </a:spcAft>
                <a:buFontTx/>
                <a:buNone/>
                <a:defRPr/>
              </a:pPr>
              <a:r>
                <a:rPr lang="da-DK" sz="1000" noProof="1">
                  <a:solidFill>
                    <a:schemeClr val="tx1">
                      <a:lumMod val="75000"/>
                      <a:lumOff val="25000"/>
                    </a:schemeClr>
                  </a:solidFill>
                </a:rPr>
                <a:t>4. Klik </a:t>
              </a:r>
              <a:r>
                <a:rPr lang="da-DK" sz="1000" b="1" noProof="1">
                  <a:solidFill>
                    <a:schemeClr val="tx1">
                      <a:lumMod val="75000"/>
                      <a:lumOff val="25000"/>
                    </a:schemeClr>
                  </a:solidFill>
                </a:rPr>
                <a:t>Beskær </a:t>
              </a:r>
              <a:r>
                <a:rPr lang="da-DK" sz="1000" noProof="1">
                  <a:solidFill>
                    <a:schemeClr val="tx1">
                      <a:lumMod val="75000"/>
                      <a:lumOff val="25000"/>
                    </a:schemeClr>
                  </a:solidFill>
                </a:rPr>
                <a:t>for at ændre</a:t>
              </a:r>
            </a:p>
            <a:p>
              <a:pPr algn="r" eaLnBrk="1" hangingPunct="1">
                <a:spcBef>
                  <a:spcPts val="0"/>
                </a:spcBef>
                <a:spcAft>
                  <a:spcPts val="240"/>
                </a:spcAft>
                <a:buFontTx/>
                <a:buNone/>
                <a:defRPr/>
              </a:pPr>
              <a:r>
                <a:rPr lang="da-DK" sz="1000" noProof="1">
                  <a:solidFill>
                    <a:schemeClr val="tx1">
                      <a:lumMod val="75000"/>
                      <a:lumOff val="25000"/>
                    </a:schemeClr>
                  </a:solidFill>
                </a:rPr>
                <a:t>billedets fokus/størrelse</a:t>
              </a:r>
            </a:p>
            <a:p>
              <a:pPr algn="r" eaLnBrk="1" hangingPunct="1">
                <a:spcBef>
                  <a:spcPct val="0"/>
                </a:spcBef>
                <a:spcAft>
                  <a:spcPts val="240"/>
                </a:spcAft>
                <a:buFontTx/>
                <a:buNone/>
                <a:defRPr/>
              </a:pPr>
              <a:r>
                <a:rPr lang="da-DK" altLang="da-DK" sz="1000" b="1" noProof="1">
                  <a:solidFill>
                    <a:schemeClr val="tx1">
                      <a:lumMod val="75000"/>
                      <a:lumOff val="25000"/>
                    </a:schemeClr>
                  </a:solidFill>
                  <a:cs typeface="Arial" pitchFamily="34" charset="0"/>
                </a:rPr>
                <a:t>5. </a:t>
              </a:r>
              <a:r>
                <a:rPr lang="da-DK" altLang="da-DK" sz="1000" noProof="1">
                  <a:solidFill>
                    <a:schemeClr val="tx1">
                      <a:lumMod val="75000"/>
                      <a:lumOff val="25000"/>
                    </a:schemeClr>
                  </a:solidFill>
                  <a:cs typeface="Arial" pitchFamily="34" charset="0"/>
                </a:rPr>
                <a:t>Ønsker du at skalere billedet, </a:t>
              </a:r>
              <a:br>
                <a:rPr lang="da-DK" altLang="da-DK" sz="1000" noProof="1">
                  <a:solidFill>
                    <a:schemeClr val="tx1">
                      <a:lumMod val="75000"/>
                      <a:lumOff val="25000"/>
                    </a:schemeClr>
                  </a:solidFill>
                  <a:cs typeface="Arial" pitchFamily="34" charset="0"/>
                </a:rPr>
              </a:br>
              <a:r>
                <a:rPr lang="da-DK" altLang="da-DK" sz="1000" noProof="1">
                  <a:solidFill>
                    <a:schemeClr val="tx1">
                      <a:lumMod val="75000"/>
                      <a:lumOff val="25000"/>
                    </a:schemeClr>
                  </a:solidFill>
                  <a:cs typeface="Arial" pitchFamily="34" charset="0"/>
                </a:rPr>
                <a:t>så hold </a:t>
              </a:r>
              <a:r>
                <a:rPr lang="da-DK" altLang="da-DK" sz="1000" b="1" noProof="1">
                  <a:solidFill>
                    <a:schemeClr val="tx1">
                      <a:lumMod val="75000"/>
                      <a:lumOff val="25000"/>
                    </a:schemeClr>
                  </a:solidFill>
                  <a:cs typeface="Arial" pitchFamily="34" charset="0"/>
                </a:rPr>
                <a:t>SHIFT</a:t>
              </a:r>
              <a:r>
                <a:rPr lang="da-DK" altLang="da-DK" sz="1000" noProof="1">
                  <a:solidFill>
                    <a:schemeClr val="tx1">
                      <a:lumMod val="75000"/>
                      <a:lumOff val="25000"/>
                    </a:schemeClr>
                  </a:solidFill>
                  <a:cs typeface="Arial" pitchFamily="34" charset="0"/>
                </a:rPr>
                <a:t>-knappen nede, mens </a:t>
              </a:r>
              <a:br>
                <a:rPr lang="da-DK" altLang="da-DK" sz="1000" noProof="1">
                  <a:solidFill>
                    <a:schemeClr val="tx1">
                      <a:lumMod val="75000"/>
                      <a:lumOff val="25000"/>
                    </a:schemeClr>
                  </a:solidFill>
                  <a:cs typeface="Arial" pitchFamily="34" charset="0"/>
                </a:rPr>
              </a:br>
              <a:r>
                <a:rPr lang="da-DK" altLang="da-DK" sz="1000" noProof="1">
                  <a:solidFill>
                    <a:schemeClr val="tx1">
                      <a:lumMod val="75000"/>
                      <a:lumOff val="25000"/>
                    </a:schemeClr>
                  </a:solidFill>
                  <a:cs typeface="Arial" pitchFamily="34" charset="0"/>
                </a:rPr>
                <a:t>der trækkes i billedets hjørner</a:t>
              </a:r>
            </a:p>
            <a:p>
              <a:pPr algn="r" eaLnBrk="1" hangingPunct="1">
                <a:spcBef>
                  <a:spcPct val="0"/>
                </a:spcBef>
                <a:spcAft>
                  <a:spcPts val="240"/>
                </a:spcAft>
                <a:buFontTx/>
                <a:buNone/>
                <a:defRPr/>
              </a:pPr>
              <a:endParaRPr lang="da-DK" altLang="da-DK" sz="1200" noProof="1">
                <a:solidFill>
                  <a:schemeClr val="tx1">
                    <a:lumMod val="75000"/>
                    <a:lumOff val="25000"/>
                  </a:schemeClr>
                </a:solidFill>
                <a:cs typeface="Arial" pitchFamily="34" charset="0"/>
              </a:endParaRPr>
            </a:p>
            <a:p>
              <a:pPr algn="r" eaLnBrk="1" hangingPunct="1">
                <a:spcBef>
                  <a:spcPts val="0"/>
                </a:spcBef>
                <a:spcAft>
                  <a:spcPts val="240"/>
                </a:spcAft>
                <a:defRPr/>
              </a:pPr>
              <a:endParaRPr lang="da-DK" sz="1000" b="1" noProof="1">
                <a:solidFill>
                  <a:schemeClr val="tx1">
                    <a:lumMod val="75000"/>
                    <a:lumOff val="25000"/>
                  </a:schemeClr>
                </a:solidFill>
              </a:endParaRPr>
            </a:p>
            <a:p>
              <a:pPr algn="r" eaLnBrk="1" hangingPunct="1">
                <a:spcBef>
                  <a:spcPts val="0"/>
                </a:spcBef>
                <a:spcAft>
                  <a:spcPts val="240"/>
                </a:spcAft>
                <a:defRPr/>
              </a:pPr>
              <a:r>
                <a:rPr lang="da-DK" sz="1000" b="1" noProof="1">
                  <a:solidFill>
                    <a:schemeClr val="tx1">
                      <a:lumMod val="75000"/>
                      <a:lumOff val="25000"/>
                    </a:schemeClr>
                  </a:solidFill>
                </a:rPr>
                <a:t>6.</a:t>
              </a:r>
              <a:r>
                <a:rPr lang="da-DK" sz="1000" noProof="1">
                  <a:solidFill>
                    <a:schemeClr val="tx1">
                      <a:lumMod val="75000"/>
                      <a:lumOff val="25000"/>
                    </a:schemeClr>
                  </a:solidFill>
                </a:rPr>
                <a:t> Forsvinder din tekst,</a:t>
              </a:r>
              <a:r>
                <a:rPr lang="da-DK" sz="1000" baseline="0" noProof="1">
                  <a:solidFill>
                    <a:schemeClr val="tx1">
                      <a:lumMod val="75000"/>
                      <a:lumOff val="25000"/>
                    </a:schemeClr>
                  </a:solidFill>
                </a:rPr>
                <a:t> </a:t>
              </a:r>
              <a:r>
                <a:rPr lang="da-DK" sz="1000" noProof="1">
                  <a:solidFill>
                    <a:schemeClr val="tx1">
                      <a:lumMod val="75000"/>
                      <a:lumOff val="25000"/>
                    </a:schemeClr>
                  </a:solidFill>
                </a:rPr>
                <a:t>højreklik på billedet </a:t>
              </a:r>
              <a:br>
                <a:rPr lang="da-DK" sz="1000" noProof="1">
                  <a:solidFill>
                    <a:schemeClr val="tx1">
                      <a:lumMod val="75000"/>
                      <a:lumOff val="25000"/>
                    </a:schemeClr>
                  </a:solidFill>
                </a:rPr>
              </a:br>
              <a:r>
                <a:rPr lang="da-DK" sz="1000" noProof="1">
                  <a:solidFill>
                    <a:schemeClr val="tx1">
                      <a:lumMod val="75000"/>
                      <a:lumOff val="25000"/>
                    </a:schemeClr>
                  </a:solidFill>
                </a:rPr>
                <a:t>og vælg </a:t>
              </a:r>
              <a:r>
                <a:rPr lang="da-DK" sz="1000" b="1" noProof="1">
                  <a:solidFill>
                    <a:schemeClr val="tx1">
                      <a:lumMod val="75000"/>
                      <a:lumOff val="25000"/>
                    </a:schemeClr>
                  </a:solidFill>
                </a:rPr>
                <a:t>Placer bagest, </a:t>
              </a:r>
              <a:r>
                <a:rPr lang="da-DK" sz="1000" b="0" noProof="1">
                  <a:solidFill>
                    <a:schemeClr val="tx1">
                      <a:lumMod val="75000"/>
                      <a:lumOff val="25000"/>
                    </a:schemeClr>
                  </a:solidFill>
                </a:rPr>
                <a:t>eller højreklik og </a:t>
              </a:r>
              <a:br>
                <a:rPr lang="da-DK" sz="1000" b="0" noProof="1">
                  <a:solidFill>
                    <a:schemeClr val="tx1">
                      <a:lumMod val="75000"/>
                      <a:lumOff val="25000"/>
                    </a:schemeClr>
                  </a:solidFill>
                </a:rPr>
              </a:br>
              <a:r>
                <a:rPr lang="da-DK" sz="1000" b="0" noProof="1">
                  <a:solidFill>
                    <a:schemeClr val="tx1">
                      <a:lumMod val="75000"/>
                      <a:lumOff val="25000"/>
                    </a:schemeClr>
                  </a:solidFill>
                </a:rPr>
                <a:t>vælg </a:t>
              </a:r>
              <a:r>
                <a:rPr lang="da-DK" sz="1000" b="1" noProof="1">
                  <a:solidFill>
                    <a:schemeClr val="tx1">
                      <a:lumMod val="75000"/>
                      <a:lumOff val="25000"/>
                    </a:schemeClr>
                  </a:solidFill>
                </a:rPr>
                <a:t>Nulstil slide</a:t>
              </a:r>
            </a:p>
          </p:txBody>
        </p:sp>
        <p:grpSp>
          <p:nvGrpSpPr>
            <p:cNvPr id="19" name="Gruppe 57"/>
            <p:cNvGrpSpPr>
              <a:grpSpLocks/>
            </p:cNvGrpSpPr>
            <p:nvPr/>
          </p:nvGrpSpPr>
          <p:grpSpPr bwMode="auto">
            <a:xfrm>
              <a:off x="-454060" y="3593903"/>
              <a:ext cx="330033" cy="396146"/>
              <a:chOff x="1018031" y="5113037"/>
              <a:chExt cx="373412" cy="448177"/>
            </a:xfrm>
          </p:grpSpPr>
          <p:pic>
            <p:nvPicPr>
              <p:cNvPr id="21" name="Billede 5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18031" y="5134460"/>
                <a:ext cx="373412" cy="426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ounded Rectangle 25"/>
              <p:cNvSpPr/>
              <p:nvPr/>
            </p:nvSpPr>
            <p:spPr bwMode="auto">
              <a:xfrm>
                <a:off x="1023497" y="5113037"/>
                <a:ext cx="210151" cy="172417"/>
              </a:xfrm>
              <a:prstGeom prst="roundRect">
                <a:avLst/>
              </a:prstGeom>
              <a:noFill/>
              <a:ln w="19050">
                <a:solidFill>
                  <a:srgbClr val="E31E3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a-DK" sz="2000" noProof="1"/>
              </a:p>
            </p:txBody>
          </p:sp>
        </p:grpSp>
        <p:pic>
          <p:nvPicPr>
            <p:cNvPr id="20" name="Billede 56"/>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2046164" y="2756287"/>
              <a:ext cx="373380" cy="32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2"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på slide i venstre side </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br>
              <a:rPr lang="en-GB" sz="1000" noProof="1">
                <a:solidFill>
                  <a:schemeClr val="tx1">
                    <a:lumMod val="75000"/>
                    <a:lumOff val="25000"/>
                  </a:schemeClr>
                </a:solidFill>
                <a:latin typeface="Arial" panose="020B0604020202020204" pitchFamily="34" charset="0"/>
                <a:cs typeface="Arial" panose="020B0604020202020204" pitchFamily="34" charset="0"/>
              </a:rPr>
            </a:br>
            <a:r>
              <a:rPr lang="en-GB" sz="1000" noProof="1">
                <a:solidFill>
                  <a:schemeClr val="tx1">
                    <a:lumMod val="75000"/>
                    <a:lumOff val="25000"/>
                  </a:schemeClr>
                </a:solidFill>
                <a:latin typeface="Arial" panose="020B0604020202020204" pitchFamily="34" charset="0"/>
                <a:cs typeface="Arial" panose="020B0604020202020204" pitchFamily="34" charset="0"/>
              </a:rPr>
              <a:t>fra “drop ned” menuen</a:t>
            </a:r>
          </a:p>
          <a:p>
            <a:pPr algn="r" eaLnBrk="1" hangingPunct="1">
              <a:spcBef>
                <a:spcPts val="0"/>
              </a:spcBef>
              <a:spcAft>
                <a:spcPts val="240"/>
              </a:spcAft>
              <a:defRPr/>
            </a:pPr>
            <a:r>
              <a:rPr lang="en-GB" sz="1000" i="1" noProof="1">
                <a:solidFill>
                  <a:schemeClr val="tx1">
                    <a:lumMod val="75000"/>
                    <a:lumOff val="25000"/>
                  </a:schemeClr>
                </a:solidFill>
                <a:latin typeface="Arial" panose="020B0604020202020204" pitchFamily="34" charset="0"/>
                <a:cs typeface="Arial" panose="020B0604020202020204" pitchFamily="34" charset="0"/>
              </a:rPr>
              <a:t>Alternativt kan du vælge layout direkte 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slide</a:t>
            </a:r>
            <a:r>
              <a:rPr lang="en-GB" sz="1000" i="1" noProof="1">
                <a:solidFill>
                  <a:schemeClr val="tx1">
                    <a:lumMod val="75000"/>
                    <a:lumOff val="25000"/>
                  </a:schemeClr>
                </a:solidFill>
                <a:latin typeface="Arial" panose="020B0604020202020204" pitchFamily="34" charset="0"/>
                <a:cs typeface="Arial" panose="020B0604020202020204" pitchFamily="34" charset="0"/>
              </a:rPr>
              <a:t>, når du laver et nyt slide</a:t>
            </a:r>
          </a:p>
        </p:txBody>
      </p:sp>
      <p:sp>
        <p:nvSpPr>
          <p:cNvPr id="33" name="Title 1"/>
          <p:cNvSpPr>
            <a:spLocks noGrp="1"/>
          </p:cNvSpPr>
          <p:nvPr>
            <p:ph type="title" hasCustomPrompt="1"/>
          </p:nvPr>
        </p:nvSpPr>
        <p:spPr>
          <a:xfrm>
            <a:off x="1908175" y="2390290"/>
            <a:ext cx="7561263" cy="3310530"/>
          </a:xfrm>
        </p:spPr>
        <p:txBody>
          <a:bodyPr anchor="t" anchorCtr="0"/>
          <a:lstStyle>
            <a:lvl1pPr>
              <a:lnSpc>
                <a:spcPct val="80000"/>
              </a:lnSpc>
              <a:defRPr sz="5000" b="0" cap="all" spc="-100" baseline="0">
                <a:solidFill>
                  <a:schemeClr val="bg1"/>
                </a:solidFill>
              </a:defRPr>
            </a:lvl1pPr>
          </a:lstStyle>
          <a:p>
            <a:r>
              <a:rPr lang="da-DK" noProof="0" dirty="0"/>
              <a:t>Indsæt tekst eller statement I flere linjer</a:t>
            </a:r>
          </a:p>
        </p:txBody>
      </p:sp>
      <p:sp>
        <p:nvSpPr>
          <p:cNvPr id="34" name="Pladsholder til tekst 2"/>
          <p:cNvSpPr>
            <a:spLocks noGrp="1"/>
          </p:cNvSpPr>
          <p:nvPr>
            <p:ph type="body" sz="quarter" idx="18" hasCustomPrompt="1"/>
          </p:nvPr>
        </p:nvSpPr>
        <p:spPr>
          <a:xfrm>
            <a:off x="1908175" y="1478703"/>
            <a:ext cx="7561263" cy="914400"/>
          </a:xfrm>
        </p:spPr>
        <p:txBody>
          <a:bodyPr anchor="b" anchorCtr="0"/>
          <a:lstStyle>
            <a:lvl1pPr>
              <a:lnSpc>
                <a:spcPct val="80000"/>
              </a:lnSpc>
              <a:defRPr sz="5000" cap="all" spc="-100" baseline="0">
                <a:solidFill>
                  <a:schemeClr val="bg1"/>
                </a:solidFill>
                <a:latin typeface="Arial Black" panose="020B0A04020102020204" pitchFamily="34" charset="0"/>
              </a:defRPr>
            </a:lvl1pPr>
          </a:lstStyle>
          <a:p>
            <a:pPr lvl="0"/>
            <a:r>
              <a:rPr lang="da-DK" dirty="0"/>
              <a:t>0X /</a:t>
            </a:r>
          </a:p>
        </p:txBody>
      </p:sp>
    </p:spTree>
    <p:extLst>
      <p:ext uri="{BB962C8B-B14F-4D97-AF65-F5344CB8AC3E}">
        <p14:creationId xmlns:p14="http://schemas.microsoft.com/office/powerpoint/2010/main" val="1616749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emf"/><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08175" y="792163"/>
            <a:ext cx="7561264" cy="914910"/>
          </a:xfrm>
          <a:prstGeom prst="rect">
            <a:avLst/>
          </a:prstGeom>
        </p:spPr>
        <p:txBody>
          <a:bodyPr vert="horz" lIns="0" tIns="0" rIns="0" bIns="0" rtlCol="0" anchor="b" anchorCtr="0">
            <a:noAutofit/>
          </a:bodyPr>
          <a:lstStyle/>
          <a:p>
            <a:r>
              <a:rPr lang="en-US" dirty="0"/>
              <a:t>Click to edit Master title style</a:t>
            </a:r>
            <a:endParaRPr lang="en-GB" dirty="0"/>
          </a:p>
        </p:txBody>
      </p:sp>
      <p:sp>
        <p:nvSpPr>
          <p:cNvPr id="3" name="Text Placeholder 2"/>
          <p:cNvSpPr>
            <a:spLocks noGrp="1"/>
          </p:cNvSpPr>
          <p:nvPr>
            <p:ph type="body" idx="1"/>
          </p:nvPr>
        </p:nvSpPr>
        <p:spPr>
          <a:xfrm>
            <a:off x="1908175" y="1898650"/>
            <a:ext cx="9116091" cy="3790950"/>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endParaRPr lang="en-GB" dirty="0"/>
          </a:p>
        </p:txBody>
      </p:sp>
      <p:sp>
        <p:nvSpPr>
          <p:cNvPr id="4" name="Date Placeholder 3"/>
          <p:cNvSpPr>
            <a:spLocks noGrp="1"/>
          </p:cNvSpPr>
          <p:nvPr>
            <p:ph type="dt" sz="half" idx="2"/>
          </p:nvPr>
        </p:nvSpPr>
        <p:spPr>
          <a:xfrm>
            <a:off x="1908176" y="0"/>
            <a:ext cx="9116090" cy="792163"/>
          </a:xfrm>
          <a:prstGeom prst="rect">
            <a:avLst/>
          </a:prstGeom>
        </p:spPr>
        <p:txBody>
          <a:bodyPr vert="horz" lIns="0" tIns="0" rIns="0" bIns="0" rtlCol="0" anchor="ctr" anchorCtr="0">
            <a:noAutofit/>
          </a:bodyPr>
          <a:lstStyle>
            <a:lvl1pPr algn="l">
              <a:defRPr sz="1000" b="1" i="0" cap="all" baseline="0">
                <a:solidFill>
                  <a:srgbClr val="003B7A"/>
                </a:solidFill>
              </a:defRPr>
            </a:lvl1pPr>
          </a:lstStyle>
          <a:p>
            <a:r>
              <a:rPr lang="da-DK" dirty="0"/>
              <a:t>Indsæt titel</a:t>
            </a:r>
            <a:endParaRPr lang="en-GB" dirty="0"/>
          </a:p>
        </p:txBody>
      </p:sp>
      <p:sp>
        <p:nvSpPr>
          <p:cNvPr id="5" name="Footer Placeholder 4"/>
          <p:cNvSpPr>
            <a:spLocks noGrp="1"/>
          </p:cNvSpPr>
          <p:nvPr>
            <p:ph type="ftr" sz="quarter" idx="3"/>
          </p:nvPr>
        </p:nvSpPr>
        <p:spPr>
          <a:xfrm rot="-5400000">
            <a:off x="-2042476" y="2834482"/>
            <a:ext cx="4876965" cy="792000"/>
          </a:xfrm>
          <a:prstGeom prst="rect">
            <a:avLst/>
          </a:prstGeom>
        </p:spPr>
        <p:txBody>
          <a:bodyPr vert="horz" lIns="0" tIns="0" rIns="0" bIns="0" rtlCol="0" anchor="ctr">
            <a:noAutofit/>
          </a:bodyPr>
          <a:lstStyle>
            <a:lvl1pPr algn="ctr">
              <a:defRPr sz="1000" b="1" i="0" cap="all" baseline="0">
                <a:solidFill>
                  <a:srgbClr val="003B7A"/>
                </a:solidFill>
              </a:defRPr>
            </a:lvl1pPr>
          </a:lstStyle>
          <a:p>
            <a:r>
              <a:rPr lang="da-DK" dirty="0"/>
              <a:t>Indsæt emne</a:t>
            </a:r>
            <a:endParaRPr lang="en-GB" dirty="0"/>
          </a:p>
        </p:txBody>
      </p:sp>
      <p:sp>
        <p:nvSpPr>
          <p:cNvPr id="6" name="Slide Number Placeholder 5"/>
          <p:cNvSpPr>
            <a:spLocks noGrp="1"/>
          </p:cNvSpPr>
          <p:nvPr>
            <p:ph type="sldNum" sz="quarter" idx="4"/>
          </p:nvPr>
        </p:nvSpPr>
        <p:spPr>
          <a:xfrm>
            <a:off x="10465806" y="6048001"/>
            <a:ext cx="558460" cy="438620"/>
          </a:xfrm>
          <a:prstGeom prst="rect">
            <a:avLst/>
          </a:prstGeom>
        </p:spPr>
        <p:txBody>
          <a:bodyPr vert="horz" lIns="0" tIns="0" rIns="0" bIns="0" rtlCol="0" anchor="b" anchorCtr="0">
            <a:noAutofit/>
          </a:bodyPr>
          <a:lstStyle>
            <a:lvl1pPr algn="r">
              <a:defRPr sz="1000">
                <a:solidFill>
                  <a:srgbClr val="003B7A"/>
                </a:solidFill>
              </a:defRPr>
            </a:lvl1pPr>
          </a:lstStyle>
          <a:p>
            <a:fld id="{45D37B1E-C366-494F-A587-962AD9AABC83}" type="slidenum">
              <a:rPr lang="en-GB" smtClean="0"/>
              <a:pPr/>
              <a:t>‹nr.›</a:t>
            </a:fld>
            <a:endParaRPr lang="en-GB" dirty="0"/>
          </a:p>
        </p:txBody>
      </p:sp>
      <p:pic>
        <p:nvPicPr>
          <p:cNvPr id="11" name="Logo"/>
          <p:cNvPicPr>
            <a:picLocks noChangeAspect="1"/>
          </p:cNvPicPr>
          <p:nvPr userDrawn="1"/>
        </p:nvPicPr>
        <p:blipFill>
          <a:blip r:embed="rId24" cstate="print">
            <a:extLst>
              <a:ext uri="{28A0092B-C50C-407E-A947-70E740481C1C}">
                <a14:useLocalDpi xmlns:a14="http://schemas.microsoft.com/office/drawing/2010/main" val="0"/>
              </a:ext>
            </a:extLst>
          </a:blip>
          <a:stretch>
            <a:fillRect/>
          </a:stretch>
        </p:blipFill>
        <p:spPr>
          <a:xfrm>
            <a:off x="396000" y="6048293"/>
            <a:ext cx="689233" cy="417014"/>
          </a:xfrm>
          <a:prstGeom prst="rect">
            <a:avLst/>
          </a:prstGeom>
        </p:spPr>
      </p:pic>
    </p:spTree>
    <p:extLst>
      <p:ext uri="{BB962C8B-B14F-4D97-AF65-F5344CB8AC3E}">
        <p14:creationId xmlns:p14="http://schemas.microsoft.com/office/powerpoint/2010/main" val="2143522105"/>
      </p:ext>
    </p:extLst>
  </p:cSld>
  <p:clrMap bg1="lt1" tx1="dk1" bg2="lt2" tx2="dk2" accent1="accent1" accent2="accent2" accent3="accent3" accent4="accent4" accent5="accent5" accent6="accent6" hlink="hlink" folHlink="folHlink"/>
  <p:sldLayoutIdLst>
    <p:sldLayoutId id="2147483660" r:id="rId1"/>
    <p:sldLayoutId id="2147483649" r:id="rId2"/>
    <p:sldLayoutId id="2147483661" r:id="rId3"/>
    <p:sldLayoutId id="2147483674" r:id="rId4"/>
    <p:sldLayoutId id="2147483676" r:id="rId5"/>
    <p:sldLayoutId id="2147483651" r:id="rId6"/>
    <p:sldLayoutId id="2147483663" r:id="rId7"/>
    <p:sldLayoutId id="2147483664" r:id="rId8"/>
    <p:sldLayoutId id="2147483665" r:id="rId9"/>
    <p:sldLayoutId id="2147483666" r:id="rId10"/>
    <p:sldLayoutId id="2147483650" r:id="rId11"/>
    <p:sldLayoutId id="2147483652" r:id="rId12"/>
    <p:sldLayoutId id="2147483668" r:id="rId13"/>
    <p:sldLayoutId id="2147483657" r:id="rId14"/>
    <p:sldLayoutId id="2147483669" r:id="rId15"/>
    <p:sldLayoutId id="2147483670" r:id="rId16"/>
    <p:sldLayoutId id="2147483671" r:id="rId17"/>
    <p:sldLayoutId id="2147483654" r:id="rId18"/>
    <p:sldLayoutId id="2147483672" r:id="rId19"/>
    <p:sldLayoutId id="2147483655" r:id="rId20"/>
    <p:sldLayoutId id="2147483673" r:id="rId21"/>
    <p:sldLayoutId id="2147483677" r:id="rId22"/>
  </p:sldLayoutIdLst>
  <p:hf sldNum="0" hdr="0"/>
  <p:txStyles>
    <p:titleStyle>
      <a:lvl1pPr algn="l" defTabSz="685800" rtl="0" eaLnBrk="1" latinLnBrk="0" hangingPunct="1">
        <a:lnSpc>
          <a:spcPct val="83000"/>
        </a:lnSpc>
        <a:spcBef>
          <a:spcPct val="0"/>
        </a:spcBef>
        <a:buNone/>
        <a:defRPr sz="2800" b="1" kern="1200">
          <a:solidFill>
            <a:srgbClr val="003B7A"/>
          </a:solidFill>
          <a:latin typeface="+mj-lt"/>
          <a:ea typeface="+mj-ea"/>
          <a:cs typeface="+mj-cs"/>
        </a:defRPr>
      </a:lvl1pPr>
    </p:titleStyle>
    <p:bodyStyle>
      <a:lvl1pPr marL="0" indent="0" algn="l" defTabSz="685800" rtl="0" eaLnBrk="1" latinLnBrk="0" hangingPunct="1">
        <a:lnSpc>
          <a:spcPct val="104000"/>
        </a:lnSpc>
        <a:spcBef>
          <a:spcPts val="0"/>
        </a:spcBef>
        <a:buFont typeface="Arial" panose="020B0604020202020204" pitchFamily="34" charset="0"/>
        <a:buChar char="​"/>
        <a:defRPr sz="1600" b="1" kern="1200">
          <a:solidFill>
            <a:srgbClr val="003B7A"/>
          </a:solidFill>
          <a:latin typeface="+mn-lt"/>
          <a:ea typeface="+mn-ea"/>
          <a:cs typeface="+mn-cs"/>
        </a:defRPr>
      </a:lvl1pPr>
      <a:lvl2pPr marL="0" indent="0" algn="l" defTabSz="685800" rtl="0" eaLnBrk="1" latinLnBrk="0" hangingPunct="1">
        <a:lnSpc>
          <a:spcPct val="104000"/>
        </a:lnSpc>
        <a:spcBef>
          <a:spcPts val="0"/>
        </a:spcBef>
        <a:spcAft>
          <a:spcPts val="0"/>
        </a:spcAft>
        <a:buFont typeface="Arial" panose="020B0604020202020204" pitchFamily="34" charset="0"/>
        <a:buChar char="​"/>
        <a:defRPr sz="1600" kern="1200">
          <a:solidFill>
            <a:srgbClr val="003B7A"/>
          </a:solidFill>
          <a:latin typeface="+mn-lt"/>
          <a:ea typeface="+mn-ea"/>
          <a:cs typeface="+mn-cs"/>
        </a:defRPr>
      </a:lvl2pPr>
      <a:lvl3pPr marL="180000" indent="-180000" algn="l" defTabSz="685800" rtl="0" eaLnBrk="1" latinLnBrk="0" hangingPunct="1">
        <a:lnSpc>
          <a:spcPct val="104000"/>
        </a:lnSpc>
        <a:spcBef>
          <a:spcPts val="0"/>
        </a:spcBef>
        <a:spcAft>
          <a:spcPts val="0"/>
        </a:spcAft>
        <a:buFont typeface="Arial" panose="020B0604020202020204" pitchFamily="34" charset="0"/>
        <a:buChar char="›"/>
        <a:defRPr sz="1600" kern="1200">
          <a:solidFill>
            <a:srgbClr val="003B7A"/>
          </a:solidFill>
          <a:latin typeface="+mn-lt"/>
          <a:ea typeface="+mn-ea"/>
          <a:cs typeface="+mn-cs"/>
        </a:defRPr>
      </a:lvl3pPr>
      <a:lvl4pPr marL="360000" indent="-180000" algn="l" defTabSz="685800" rtl="0" eaLnBrk="1" latinLnBrk="0" hangingPunct="1">
        <a:lnSpc>
          <a:spcPct val="104000"/>
        </a:lnSpc>
        <a:spcBef>
          <a:spcPts val="0"/>
        </a:spcBef>
        <a:spcAft>
          <a:spcPts val="0"/>
        </a:spcAft>
        <a:buFont typeface="Arial" panose="020B0604020202020204" pitchFamily="34" charset="0"/>
        <a:buChar char="›"/>
        <a:defRPr sz="1400" kern="1200">
          <a:solidFill>
            <a:srgbClr val="003B7A"/>
          </a:solidFill>
          <a:latin typeface="+mn-lt"/>
          <a:ea typeface="+mn-ea"/>
          <a:cs typeface="+mn-cs"/>
        </a:defRPr>
      </a:lvl4pPr>
      <a:lvl5pPr marL="360000" indent="-180000" algn="l" defTabSz="685800" rtl="0" eaLnBrk="1" latinLnBrk="0" hangingPunct="1">
        <a:lnSpc>
          <a:spcPct val="104000"/>
        </a:lnSpc>
        <a:spcBef>
          <a:spcPts val="0"/>
        </a:spcBef>
        <a:spcAft>
          <a:spcPts val="0"/>
        </a:spcAft>
        <a:buFont typeface="Arial" panose="020B0604020202020204" pitchFamily="34" charset="0"/>
        <a:buChar char="›"/>
        <a:defRPr sz="1400" kern="1200">
          <a:solidFill>
            <a:srgbClr val="003B7A"/>
          </a:solidFill>
          <a:latin typeface="+mn-lt"/>
          <a:ea typeface="+mn-ea"/>
          <a:cs typeface="+mn-cs"/>
        </a:defRPr>
      </a:lvl5pPr>
      <a:lvl6pPr marL="360000" indent="-180000" algn="l" defTabSz="685800" rtl="0" eaLnBrk="1" latinLnBrk="0" hangingPunct="1">
        <a:lnSpc>
          <a:spcPct val="104000"/>
        </a:lnSpc>
        <a:spcBef>
          <a:spcPts val="0"/>
        </a:spcBef>
        <a:buFont typeface="Arial" panose="020B0604020202020204" pitchFamily="34" charset="0"/>
        <a:buChar char="›"/>
        <a:defRPr sz="1350" kern="1200">
          <a:solidFill>
            <a:srgbClr val="003B7A"/>
          </a:solidFill>
          <a:latin typeface="+mn-lt"/>
          <a:ea typeface="+mn-ea"/>
          <a:cs typeface="+mn-cs"/>
        </a:defRPr>
      </a:lvl6pPr>
      <a:lvl7pPr marL="360000" indent="-180000" algn="l" defTabSz="685800" rtl="0" eaLnBrk="1" latinLnBrk="0" hangingPunct="1">
        <a:lnSpc>
          <a:spcPct val="104000"/>
        </a:lnSpc>
        <a:spcBef>
          <a:spcPts val="0"/>
        </a:spcBef>
        <a:buFont typeface="Arial" panose="020B0604020202020204" pitchFamily="34" charset="0"/>
        <a:buChar char="›"/>
        <a:defRPr sz="1350" kern="1200">
          <a:solidFill>
            <a:srgbClr val="003B7A"/>
          </a:solidFill>
          <a:latin typeface="+mn-lt"/>
          <a:ea typeface="+mn-ea"/>
          <a:cs typeface="+mn-cs"/>
        </a:defRPr>
      </a:lvl7pPr>
      <a:lvl8pPr marL="360000" indent="-180000" algn="l" defTabSz="685800" rtl="0" eaLnBrk="1" latinLnBrk="0" hangingPunct="1">
        <a:lnSpc>
          <a:spcPct val="104000"/>
        </a:lnSpc>
        <a:spcBef>
          <a:spcPts val="0"/>
        </a:spcBef>
        <a:buFont typeface="Arial" panose="020B0604020202020204" pitchFamily="34" charset="0"/>
        <a:buChar char="›"/>
        <a:defRPr sz="1350" kern="1200">
          <a:solidFill>
            <a:srgbClr val="003B7A"/>
          </a:solidFill>
          <a:latin typeface="+mn-lt"/>
          <a:ea typeface="+mn-ea"/>
          <a:cs typeface="+mn-cs"/>
        </a:defRPr>
      </a:lvl8pPr>
      <a:lvl9pPr marL="360000" indent="-180000" algn="l" defTabSz="685800" rtl="0" eaLnBrk="1" latinLnBrk="0" hangingPunct="1">
        <a:lnSpc>
          <a:spcPct val="104000"/>
        </a:lnSpc>
        <a:spcBef>
          <a:spcPts val="0"/>
        </a:spcBef>
        <a:buFont typeface="Arial" panose="020B0604020202020204" pitchFamily="34" charset="0"/>
        <a:buChar char="›"/>
        <a:defRPr sz="1350" kern="1200">
          <a:solidFill>
            <a:srgbClr val="003B7A"/>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196" userDrawn="1">
          <p15:clr>
            <a:srgbClr val="F26B43"/>
          </p15:clr>
        </p15:guide>
        <p15:guide id="2" pos="1202" userDrawn="1">
          <p15:clr>
            <a:srgbClr val="F26B43"/>
          </p15:clr>
        </p15:guide>
        <p15:guide id="3" pos="6949" userDrawn="1">
          <p15:clr>
            <a:srgbClr val="F26B43"/>
          </p15:clr>
        </p15:guide>
        <p15:guide id="4" orient="horz" pos="3584" userDrawn="1">
          <p15:clr>
            <a:srgbClr val="F26B43"/>
          </p15:clr>
        </p15:guide>
        <p15:guide id="5" orient="horz" pos="499" userDrawn="1">
          <p15:clr>
            <a:srgbClr val="F26B43"/>
          </p15:clr>
        </p15:guide>
        <p15:guide id="6" pos="498" userDrawn="1">
          <p15:clr>
            <a:srgbClr val="F26B43"/>
          </p15:clr>
        </p15:guide>
        <p15:guide id="7" pos="4013" userDrawn="1">
          <p15:clr>
            <a:srgbClr val="F26B43"/>
          </p15:clr>
        </p15:guide>
        <p15:guide id="8" pos="4137" userDrawn="1">
          <p15:clr>
            <a:srgbClr val="F26B43"/>
          </p15:clr>
        </p15:guide>
        <p15:guide id="9" pos="5965" userDrawn="1">
          <p15:clr>
            <a:srgbClr val="F26B43"/>
          </p15:clr>
        </p15:guide>
        <p15:guide id="10" orient="horz" pos="1223" userDrawn="1">
          <p15:clr>
            <a:srgbClr val="F26B43"/>
          </p15:clr>
        </p15:guide>
        <p15:guide id="11" orient="horz" pos="3571"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mailto:alau@kl.dk" TargetMode="External"/><Relationship Id="rId2" Type="http://schemas.openxmlformats.org/officeDocument/2006/relationships/notesSlide" Target="../notesSlides/notesSlide1.xml"/><Relationship Id="rId1" Type="http://schemas.openxmlformats.org/officeDocument/2006/relationships/slideLayout" Target="../slideLayouts/slideLayout10.xml"/><Relationship Id="rId5" Type="http://schemas.openxmlformats.org/officeDocument/2006/relationships/hyperlink" Target="https://www.kl.dk/okonomi-og-administration/digitalisering-og-teknologi/kommunernes-digitaliseringsprogram/" TargetMode="External"/><Relationship Id="rId4" Type="http://schemas.openxmlformats.org/officeDocument/2006/relationships/hyperlink" Target="https://kombit.dk/portef&#248;ljeoversigt"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8" Type="http://schemas.openxmlformats.org/officeDocument/2006/relationships/hyperlink" Target="https://kombit.dk/socialpension" TargetMode="External"/><Relationship Id="rId3" Type="http://schemas.openxmlformats.org/officeDocument/2006/relationships/hyperlink" Target="https://digst.dk/strategi-er/digitaliseringspagten/" TargetMode="External"/><Relationship Id="rId7" Type="http://schemas.openxmlformats.org/officeDocument/2006/relationships/hyperlink" Target="https://digst.dk/it-loesninger/naeste-generation-digital-post/" TargetMode="External"/><Relationship Id="rId2" Type="http://schemas.openxmlformats.org/officeDocument/2006/relationships/notesSlide" Target="../notesSlides/notesSlide3.xml"/><Relationship Id="rId1" Type="http://schemas.openxmlformats.org/officeDocument/2006/relationships/slideLayout" Target="../slideLayouts/slideLayout10.xml"/><Relationship Id="rId6" Type="http://schemas.openxmlformats.org/officeDocument/2006/relationships/hyperlink" Target="https://digst.dk/it-loesninger/mitid/mitid-projektet/" TargetMode="External"/><Relationship Id="rId5" Type="http://schemas.openxmlformats.org/officeDocument/2006/relationships/hyperlink" Target="http://www.nemlog-in.dk/" TargetMode="External"/><Relationship Id="rId4" Type="http://schemas.openxmlformats.org/officeDocument/2006/relationships/hyperlink" Target="http://www.digst.dk/it-loesnin-ger/implementeringssite"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www.kl.dk/nyheder/digitalisering-og-teknologi/2021/april/afrapportering-af-foerste-del-af-arbejdet-med-implementeringen-af-nsis-i-kommunerne/" TargetMode="External"/><Relationship Id="rId3" Type="http://schemas.openxmlformats.org/officeDocument/2006/relationships/hyperlink" Target="https://kombit.dk/sapa" TargetMode="External"/><Relationship Id="rId7" Type="http://schemas.openxmlformats.org/officeDocument/2006/relationships/hyperlink" Target="https://kombit.dk/valg" TargetMode="External"/><Relationship Id="rId2" Type="http://schemas.openxmlformats.org/officeDocument/2006/relationships/notesSlide" Target="../notesSlides/notesSlide4.xml"/><Relationship Id="rId1" Type="http://schemas.openxmlformats.org/officeDocument/2006/relationships/slideLayout" Target="../slideLayouts/slideLayout10.xml"/><Relationship Id="rId6" Type="http://schemas.openxmlformats.org/officeDocument/2006/relationships/hyperlink" Target="https://kombit.dk/projekt/eessi-&#8211;-kommunernes-rina" TargetMode="External"/><Relationship Id="rId5" Type="http://schemas.openxmlformats.org/officeDocument/2006/relationships/hyperlink" Target="https://kombit.dk/borgerblikket" TargetMode="External"/><Relationship Id="rId4" Type="http://schemas.openxmlformats.org/officeDocument/2006/relationships/hyperlink" Target="https://kombit.dk/dos" TargetMode="External"/><Relationship Id="rId9" Type="http://schemas.openxmlformats.org/officeDocument/2006/relationships/hyperlink" Target="https://digst.dk/it-loesninger/implementeringssite/screeningsvaerktoej-til-brugerorganisationer-og-tjenesteudbydere/nsis-ibrugtagning-af-standarden/"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videncenter.kl.dk/viden-og-va-er-ktoejer/informationssikkerhed-og-gdpr/" TargetMode="External"/><Relationship Id="rId2" Type="http://schemas.openxmlformats.org/officeDocument/2006/relationships/hyperlink" Target="https://erhvervsstyrelsen.dk/krav-til-offentlige-myndigheder" TargetMode="External"/><Relationship Id="rId1" Type="http://schemas.openxmlformats.org/officeDocument/2006/relationships/slideLayout" Target="../slideLayouts/slideLayout10.xml"/><Relationship Id="rId6" Type="http://schemas.openxmlformats.org/officeDocument/2006/relationships/hyperlink" Target="https://kombit.dk/flis" TargetMode="External"/><Relationship Id="rId5" Type="http://schemas.openxmlformats.org/officeDocument/2006/relationships/hyperlink" Target="https://www.kl.dk/okonomi-og-administration/okonomi-og-styring/indkoeb/" TargetMode="External"/><Relationship Id="rId4" Type="http://schemas.openxmlformats.org/officeDocument/2006/relationships/hyperlink" Target="https://www.kl.dk/forsidenyhe-der/2019/januar/ny-strategi-skal-beskytte-sundhedssektoren-mod-hackere/"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www.kl.dk/okonomi-og-administration/digitalisering-og-teknologi/kommunernes-digitaliseringsprogram/4-klima-og-ressourcer/" TargetMode="External"/><Relationship Id="rId13" Type="http://schemas.openxmlformats.org/officeDocument/2006/relationships/hyperlink" Target="mailto:MTHA@kl.dk" TargetMode="External"/><Relationship Id="rId3" Type="http://schemas.openxmlformats.org/officeDocument/2006/relationships/hyperlink" Target="https://www.kl.dk/media/26163/c-users-many-desktop-digitale-svar-paa-fremtidens-udfordringer.pdf" TargetMode="External"/><Relationship Id="rId7" Type="http://schemas.openxmlformats.org/officeDocument/2006/relationships/hyperlink" Target="https://www.kl.dk/okonomi-og-administration/digitalisering-og-teknologi/kommunernes-digitaliseringsprogram/3-sammenhaengende-velfaerdsforloeb-og-indsatser/" TargetMode="External"/><Relationship Id="rId12" Type="http://schemas.openxmlformats.org/officeDocument/2006/relationships/hyperlink" Target="mailto:MOE@kl.dk" TargetMode="External"/><Relationship Id="rId2" Type="http://schemas.openxmlformats.org/officeDocument/2006/relationships/notesSlide" Target="../notesSlides/notesSlide5.xml"/><Relationship Id="rId1" Type="http://schemas.openxmlformats.org/officeDocument/2006/relationships/slideLayout" Target="../slideLayouts/slideLayout10.xml"/><Relationship Id="rId6" Type="http://schemas.openxmlformats.org/officeDocument/2006/relationships/hyperlink" Target="https://www.kl.dk/okonomi-og-administration/digitalisering-og-teknologi/kommunernes-digitaliseringsprogram/2-digital-transformation-og-styrket-udbredelse-af-modne-teknologier/" TargetMode="External"/><Relationship Id="rId11" Type="http://schemas.openxmlformats.org/officeDocument/2006/relationships/hyperlink" Target="mailto:MMD@kl.dk" TargetMode="External"/><Relationship Id="rId5" Type="http://schemas.openxmlformats.org/officeDocument/2006/relationships/hyperlink" Target="https://www.kl.dk/okonomi-og-administration/digitalisering-og-teknologi/kommunernes-digitaliseringsprogram/1-borger-teknologi-og-lokaldemokratiet/" TargetMode="External"/><Relationship Id="rId15" Type="http://schemas.openxmlformats.org/officeDocument/2006/relationships/hyperlink" Target="mailto:VNO@kl.dk" TargetMode="External"/><Relationship Id="rId10" Type="http://schemas.openxmlformats.org/officeDocument/2006/relationships/hyperlink" Target="https://www.kl.dk/okonomi-og-administration/digitalisering-og-teknologi/kommunernes-digitaliseringsprogram/6-kommunernes-digitale-fundamenter/" TargetMode="External"/><Relationship Id="rId4" Type="http://schemas.openxmlformats.org/officeDocument/2006/relationships/hyperlink" Target="mailto:SFB@kl.dk" TargetMode="External"/><Relationship Id="rId9" Type="http://schemas.openxmlformats.org/officeDocument/2006/relationships/hyperlink" Target="https://www.kl.dk/okonomi-og-administration/digitalisering-og-teknologi/kommunernes-digitaliseringsprogram/5-bedre-velfaerd-og-styring-med-data/" TargetMode="External"/><Relationship Id="rId14" Type="http://schemas.openxmlformats.org/officeDocument/2006/relationships/hyperlink" Target="mailto:GDJ@kl.d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5A650F-EB39-4CE0-9A9D-D3514BE1098E}"/>
              </a:ext>
            </a:extLst>
          </p:cNvPr>
          <p:cNvSpPr>
            <a:spLocks noGrp="1"/>
          </p:cNvSpPr>
          <p:nvPr>
            <p:ph type="title"/>
          </p:nvPr>
        </p:nvSpPr>
        <p:spPr>
          <a:xfrm>
            <a:off x="639025" y="-8114"/>
            <a:ext cx="10714775" cy="1325563"/>
          </a:xfrm>
        </p:spPr>
        <p:txBody>
          <a:bodyPr/>
          <a:lstStyle/>
          <a:p>
            <a:r>
              <a:rPr lang="da-DK" sz="4000" dirty="0"/>
              <a:t>KL og </a:t>
            </a:r>
            <a:r>
              <a:rPr lang="da-DK" sz="4000" dirty="0" err="1"/>
              <a:t>KOMBITs</a:t>
            </a:r>
            <a:r>
              <a:rPr lang="da-DK" sz="4000" dirty="0"/>
              <a:t> årsoverblik 2021  </a:t>
            </a:r>
          </a:p>
        </p:txBody>
      </p:sp>
      <p:sp>
        <p:nvSpPr>
          <p:cNvPr id="4" name="Rektangel 3">
            <a:extLst>
              <a:ext uri="{FF2B5EF4-FFF2-40B4-BE49-F238E27FC236}">
                <a16:creationId xmlns:a16="http://schemas.microsoft.com/office/drawing/2014/main" id="{4093F499-1A97-4864-B959-A783CEA37304}"/>
              </a:ext>
            </a:extLst>
          </p:cNvPr>
          <p:cNvSpPr/>
          <p:nvPr/>
        </p:nvSpPr>
        <p:spPr>
          <a:xfrm>
            <a:off x="639025" y="1910714"/>
            <a:ext cx="6086281" cy="3701810"/>
          </a:xfrm>
          <a:prstGeom prst="rect">
            <a:avLst/>
          </a:prstGeom>
          <a:solidFill>
            <a:schemeClr val="bg1">
              <a:lumMod val="95000"/>
            </a:schemeClr>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solidFill>
                <a:schemeClr val="tx1"/>
              </a:solidFill>
            </a:endParaRPr>
          </a:p>
        </p:txBody>
      </p:sp>
      <p:sp>
        <p:nvSpPr>
          <p:cNvPr id="5" name="Tekstfelt 4">
            <a:extLst>
              <a:ext uri="{FF2B5EF4-FFF2-40B4-BE49-F238E27FC236}">
                <a16:creationId xmlns:a16="http://schemas.microsoft.com/office/drawing/2014/main" id="{788EC8AC-BF98-4C04-A533-D99D9E3EEF7A}"/>
              </a:ext>
            </a:extLst>
          </p:cNvPr>
          <p:cNvSpPr txBox="1"/>
          <p:nvPr/>
        </p:nvSpPr>
        <p:spPr>
          <a:xfrm rot="5400000">
            <a:off x="2712545" y="120094"/>
            <a:ext cx="461665" cy="4152989"/>
          </a:xfrm>
          <a:prstGeom prst="rect">
            <a:avLst/>
          </a:prstGeom>
          <a:noFill/>
        </p:spPr>
        <p:txBody>
          <a:bodyPr vert="vert270" wrap="square" rtlCol="0">
            <a:spAutoFit/>
          </a:bodyPr>
          <a:lstStyle/>
          <a:p>
            <a:r>
              <a:rPr lang="da-DK" b="1" dirty="0">
                <a:solidFill>
                  <a:srgbClr val="003B7A"/>
                </a:solidFill>
              </a:rPr>
              <a:t>Hvad viser overblikket? </a:t>
            </a:r>
          </a:p>
        </p:txBody>
      </p:sp>
      <p:sp>
        <p:nvSpPr>
          <p:cNvPr id="6" name="Tekstfelt 5">
            <a:extLst>
              <a:ext uri="{FF2B5EF4-FFF2-40B4-BE49-F238E27FC236}">
                <a16:creationId xmlns:a16="http://schemas.microsoft.com/office/drawing/2014/main" id="{26E4859A-D943-4867-BB85-8EC3FE6AA2CD}"/>
              </a:ext>
            </a:extLst>
          </p:cNvPr>
          <p:cNvSpPr txBox="1"/>
          <p:nvPr/>
        </p:nvSpPr>
        <p:spPr>
          <a:xfrm>
            <a:off x="866883" y="2458200"/>
            <a:ext cx="5627224" cy="2369880"/>
          </a:xfrm>
          <a:prstGeom prst="rect">
            <a:avLst/>
          </a:prstGeom>
          <a:noFill/>
        </p:spPr>
        <p:txBody>
          <a:bodyPr wrap="square" rtlCol="0">
            <a:spAutoFit/>
          </a:bodyPr>
          <a:lstStyle/>
          <a:p>
            <a:pPr>
              <a:spcAft>
                <a:spcPts val="1200"/>
              </a:spcAft>
            </a:pPr>
            <a:r>
              <a:rPr lang="da-DK" sz="1200" dirty="0">
                <a:solidFill>
                  <a:srgbClr val="003B7A"/>
                </a:solidFill>
              </a:rPr>
              <a:t>Årsoverblikket er en oversigt over opgaver, der skal håndteres i alle kommuner i år 2021 på digitaliseringsområdet. </a:t>
            </a:r>
          </a:p>
          <a:p>
            <a:pPr>
              <a:spcAft>
                <a:spcPts val="1200"/>
              </a:spcAft>
            </a:pPr>
            <a:r>
              <a:rPr lang="da-DK" sz="1200" dirty="0">
                <a:solidFill>
                  <a:srgbClr val="003B7A"/>
                </a:solidFill>
              </a:rPr>
              <a:t>Overblikket er en årsoversigt, der viser, hvornår opgaven falder på året (slide 2) og en oversigt med korte beskrivelser af, hvad opgaven består af (slide 3-5)</a:t>
            </a:r>
          </a:p>
          <a:p>
            <a:pPr>
              <a:spcAft>
                <a:spcPts val="1200"/>
              </a:spcAft>
            </a:pPr>
            <a:r>
              <a:rPr lang="da-DK" sz="1200" dirty="0">
                <a:solidFill>
                  <a:srgbClr val="003B7A"/>
                </a:solidFill>
              </a:rPr>
              <a:t>Opgaver er opdelt efter </a:t>
            </a:r>
          </a:p>
          <a:p>
            <a:pPr marL="742950" lvl="1" indent="-285750">
              <a:spcAft>
                <a:spcPts val="600"/>
              </a:spcAft>
              <a:buFont typeface="Arial" panose="020B0604020202020204" pitchFamily="34" charset="0"/>
              <a:buChar char="•"/>
            </a:pPr>
            <a:r>
              <a:rPr lang="da-DK" sz="1200" dirty="0">
                <a:solidFill>
                  <a:srgbClr val="003B7A"/>
                </a:solidFill>
              </a:rPr>
              <a:t>Opgaver i forbindelse med systemimplementering</a:t>
            </a:r>
          </a:p>
          <a:p>
            <a:pPr marL="742950" lvl="1" indent="-285750">
              <a:spcAft>
                <a:spcPts val="600"/>
              </a:spcAft>
              <a:buFont typeface="Arial" panose="020B0604020202020204" pitchFamily="34" charset="0"/>
              <a:buChar char="•"/>
            </a:pPr>
            <a:r>
              <a:rPr lang="da-DK" sz="1200" dirty="0">
                <a:solidFill>
                  <a:srgbClr val="003B7A"/>
                </a:solidFill>
              </a:rPr>
              <a:t>Krav som indebærer implementeringsopgaver </a:t>
            </a:r>
          </a:p>
          <a:p>
            <a:pPr marL="742950" lvl="1" indent="-285750">
              <a:spcAft>
                <a:spcPts val="600"/>
              </a:spcAft>
              <a:buFont typeface="Arial" panose="020B0604020202020204" pitchFamily="34" charset="0"/>
              <a:buChar char="•"/>
            </a:pPr>
            <a:r>
              <a:rPr lang="da-DK" sz="1200" dirty="0">
                <a:solidFill>
                  <a:srgbClr val="003B7A"/>
                </a:solidFill>
              </a:rPr>
              <a:t>Andre opgaver, som er vigtige at kommunerne forholder sig til. Det kan være forberedelsesopgaver </a:t>
            </a:r>
          </a:p>
        </p:txBody>
      </p:sp>
      <p:sp>
        <p:nvSpPr>
          <p:cNvPr id="7" name="Rektangel 6">
            <a:extLst>
              <a:ext uri="{FF2B5EF4-FFF2-40B4-BE49-F238E27FC236}">
                <a16:creationId xmlns:a16="http://schemas.microsoft.com/office/drawing/2014/main" id="{054D0A22-44EB-438B-A7E3-EB2D1128A5A1}"/>
              </a:ext>
            </a:extLst>
          </p:cNvPr>
          <p:cNvSpPr/>
          <p:nvPr/>
        </p:nvSpPr>
        <p:spPr>
          <a:xfrm>
            <a:off x="6841195" y="1910714"/>
            <a:ext cx="4973338" cy="2708435"/>
          </a:xfrm>
          <a:prstGeom prst="rect">
            <a:avLst/>
          </a:prstGeom>
          <a:solidFill>
            <a:schemeClr val="bg1">
              <a:lumMod val="95000"/>
            </a:schemeClr>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solidFill>
                <a:schemeClr val="tx1"/>
              </a:solidFill>
            </a:endParaRPr>
          </a:p>
        </p:txBody>
      </p:sp>
      <p:sp>
        <p:nvSpPr>
          <p:cNvPr id="8" name="Tekstfelt 7">
            <a:extLst>
              <a:ext uri="{FF2B5EF4-FFF2-40B4-BE49-F238E27FC236}">
                <a16:creationId xmlns:a16="http://schemas.microsoft.com/office/drawing/2014/main" id="{DE212E8E-E8A7-49B4-BC48-F22B6254E7AE}"/>
              </a:ext>
            </a:extLst>
          </p:cNvPr>
          <p:cNvSpPr txBox="1"/>
          <p:nvPr/>
        </p:nvSpPr>
        <p:spPr>
          <a:xfrm>
            <a:off x="7029874" y="2473587"/>
            <a:ext cx="4689375" cy="2369880"/>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da-DK" sz="1200" dirty="0">
                <a:solidFill>
                  <a:srgbClr val="003B7A"/>
                </a:solidFill>
              </a:rPr>
              <a:t>Indholdet er baseret på blandt andet økonomiaftale, udløbere af monopolbruddet, opgaver udledt af politiske aftaler og initiativer </a:t>
            </a:r>
          </a:p>
          <a:p>
            <a:pPr marL="285750" indent="-285750">
              <a:spcAft>
                <a:spcPts val="1200"/>
              </a:spcAft>
              <a:buFont typeface="Arial" panose="020B0604020202020204" pitchFamily="34" charset="0"/>
              <a:buChar char="•"/>
            </a:pPr>
            <a:r>
              <a:rPr lang="da-DK" sz="1200" dirty="0">
                <a:solidFill>
                  <a:srgbClr val="003B7A"/>
                </a:solidFill>
              </a:rPr>
              <a:t>Overblikket bliver opdateret hvert kvartal. Hold øje med versionshistorikken.</a:t>
            </a:r>
          </a:p>
          <a:p>
            <a:pPr marL="285750" indent="-285750">
              <a:spcAft>
                <a:spcPts val="1200"/>
              </a:spcAft>
              <a:buFont typeface="Arial" panose="020B0604020202020204" pitchFamily="34" charset="0"/>
              <a:buChar char="•"/>
            </a:pPr>
            <a:r>
              <a:rPr lang="da-DK" sz="1200" dirty="0">
                <a:solidFill>
                  <a:srgbClr val="003B7A"/>
                </a:solidFill>
              </a:rPr>
              <a:t>Kontakt Annette Laursen </a:t>
            </a:r>
            <a:r>
              <a:rPr lang="da-DK" sz="1200" dirty="0">
                <a:solidFill>
                  <a:srgbClr val="003B7A"/>
                </a:solidFill>
                <a:hlinkClick r:id="rId3"/>
              </a:rPr>
              <a:t>alau@kl.dk </a:t>
            </a:r>
            <a:r>
              <a:rPr lang="da-DK" sz="1200" dirty="0">
                <a:solidFill>
                  <a:srgbClr val="003B7A"/>
                </a:solidFill>
              </a:rPr>
              <a:t>for spørgsmål til overblikket </a:t>
            </a:r>
          </a:p>
          <a:p>
            <a:pPr>
              <a:spcAft>
                <a:spcPts val="1200"/>
              </a:spcAft>
            </a:pPr>
            <a:endParaRPr lang="da-DK" sz="1200" dirty="0">
              <a:solidFill>
                <a:srgbClr val="003B7A"/>
              </a:solidFill>
            </a:endParaRPr>
          </a:p>
          <a:p>
            <a:pPr marL="285750" indent="-285750">
              <a:buFont typeface="Arial" panose="020B0604020202020204" pitchFamily="34" charset="0"/>
              <a:buChar char="•"/>
            </a:pPr>
            <a:endParaRPr lang="da-DK" sz="1200" dirty="0">
              <a:solidFill>
                <a:srgbClr val="003B7A"/>
              </a:solidFill>
            </a:endParaRPr>
          </a:p>
        </p:txBody>
      </p:sp>
      <p:sp>
        <p:nvSpPr>
          <p:cNvPr id="9" name="Tekstfelt 8">
            <a:extLst>
              <a:ext uri="{FF2B5EF4-FFF2-40B4-BE49-F238E27FC236}">
                <a16:creationId xmlns:a16="http://schemas.microsoft.com/office/drawing/2014/main" id="{BEAF0D90-7DAC-46BD-9850-2647014E3C31}"/>
              </a:ext>
            </a:extLst>
          </p:cNvPr>
          <p:cNvSpPr txBox="1"/>
          <p:nvPr/>
        </p:nvSpPr>
        <p:spPr>
          <a:xfrm rot="5400000">
            <a:off x="8868477" y="157931"/>
            <a:ext cx="461665" cy="4138872"/>
          </a:xfrm>
          <a:prstGeom prst="rect">
            <a:avLst/>
          </a:prstGeom>
          <a:noFill/>
        </p:spPr>
        <p:txBody>
          <a:bodyPr vert="vert270" wrap="square" rtlCol="0">
            <a:spAutoFit/>
          </a:bodyPr>
          <a:lstStyle/>
          <a:p>
            <a:r>
              <a:rPr lang="da-DK" b="1" dirty="0">
                <a:solidFill>
                  <a:srgbClr val="003B7A"/>
                </a:solidFill>
              </a:rPr>
              <a:t>Hvad er overblikket baseret på?</a:t>
            </a:r>
          </a:p>
        </p:txBody>
      </p:sp>
      <p:sp>
        <p:nvSpPr>
          <p:cNvPr id="14" name="Rektangel 13">
            <a:extLst>
              <a:ext uri="{FF2B5EF4-FFF2-40B4-BE49-F238E27FC236}">
                <a16:creationId xmlns:a16="http://schemas.microsoft.com/office/drawing/2014/main" id="{39A09B70-4FD5-4A2A-9B92-F9D2B2FD8BC4}"/>
              </a:ext>
            </a:extLst>
          </p:cNvPr>
          <p:cNvSpPr/>
          <p:nvPr/>
        </p:nvSpPr>
        <p:spPr>
          <a:xfrm>
            <a:off x="998470" y="3883012"/>
            <a:ext cx="558634" cy="175820"/>
          </a:xfrm>
          <a:prstGeom prst="rect">
            <a:avLst/>
          </a:prstGeom>
          <a:gradFill flip="none" rotWithShape="1">
            <a:gsLst>
              <a:gs pos="0">
                <a:srgbClr val="428642"/>
              </a:gs>
              <a:gs pos="0">
                <a:srgbClr val="428642"/>
              </a:gs>
              <a:gs pos="76000">
                <a:schemeClr val="bg1">
                  <a:lumMod val="85000"/>
                  <a:shade val="100000"/>
                  <a:satMod val="115000"/>
                </a:schemeClr>
              </a:gs>
            </a:gsLst>
            <a:lin ang="0" scaled="1"/>
            <a:tileRect/>
          </a:gra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a-DK" sz="1200" dirty="0">
              <a:solidFill>
                <a:schemeClr val="tx1"/>
              </a:solidFill>
            </a:endParaRPr>
          </a:p>
        </p:txBody>
      </p:sp>
      <p:sp>
        <p:nvSpPr>
          <p:cNvPr id="15" name="Rektangel 14">
            <a:extLst>
              <a:ext uri="{FF2B5EF4-FFF2-40B4-BE49-F238E27FC236}">
                <a16:creationId xmlns:a16="http://schemas.microsoft.com/office/drawing/2014/main" id="{9A962E3A-38DC-42AB-9529-26AB70DDA86A}"/>
              </a:ext>
            </a:extLst>
          </p:cNvPr>
          <p:cNvSpPr/>
          <p:nvPr/>
        </p:nvSpPr>
        <p:spPr>
          <a:xfrm>
            <a:off x="998470" y="4157108"/>
            <a:ext cx="558634" cy="175820"/>
          </a:xfrm>
          <a:prstGeom prst="rect">
            <a:avLst/>
          </a:prstGeom>
          <a:gradFill flip="none" rotWithShape="1">
            <a:gsLst>
              <a:gs pos="0">
                <a:srgbClr val="C00000"/>
              </a:gs>
              <a:gs pos="0">
                <a:srgbClr val="C00000"/>
              </a:gs>
              <a:gs pos="87000">
                <a:schemeClr val="bg1">
                  <a:lumMod val="85000"/>
                  <a:shade val="100000"/>
                  <a:satMod val="115000"/>
                </a:schemeClr>
              </a:gs>
            </a:gsLst>
            <a:lin ang="10800000" scaled="1"/>
            <a:tileRect/>
          </a:gradFill>
          <a:ln w="1905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a-DK" sz="1200" dirty="0">
              <a:solidFill>
                <a:schemeClr val="tx1"/>
              </a:solidFill>
            </a:endParaRPr>
          </a:p>
        </p:txBody>
      </p:sp>
      <p:sp>
        <p:nvSpPr>
          <p:cNvPr id="16" name="Rektangel 15">
            <a:extLst>
              <a:ext uri="{FF2B5EF4-FFF2-40B4-BE49-F238E27FC236}">
                <a16:creationId xmlns:a16="http://schemas.microsoft.com/office/drawing/2014/main" id="{FDDBB16F-7E60-4695-A99C-D698AD094301}"/>
              </a:ext>
            </a:extLst>
          </p:cNvPr>
          <p:cNvSpPr/>
          <p:nvPr/>
        </p:nvSpPr>
        <p:spPr>
          <a:xfrm>
            <a:off x="998470" y="4430498"/>
            <a:ext cx="558634" cy="1758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a-DK" sz="1200" dirty="0">
              <a:solidFill>
                <a:schemeClr val="tx1"/>
              </a:solidFill>
            </a:endParaRPr>
          </a:p>
        </p:txBody>
      </p:sp>
      <p:sp>
        <p:nvSpPr>
          <p:cNvPr id="19" name="Rektangel 18">
            <a:extLst>
              <a:ext uri="{FF2B5EF4-FFF2-40B4-BE49-F238E27FC236}">
                <a16:creationId xmlns:a16="http://schemas.microsoft.com/office/drawing/2014/main" id="{B486AA87-2C26-433E-A665-4FACC825869A}"/>
              </a:ext>
            </a:extLst>
          </p:cNvPr>
          <p:cNvSpPr/>
          <p:nvPr/>
        </p:nvSpPr>
        <p:spPr>
          <a:xfrm>
            <a:off x="6841195" y="4710683"/>
            <a:ext cx="4937060" cy="901841"/>
          </a:xfrm>
          <a:prstGeom prst="rect">
            <a:avLst/>
          </a:prstGeom>
          <a:solidFill>
            <a:schemeClr val="bg1">
              <a:lumMod val="95000"/>
            </a:schemeClr>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solidFill>
                <a:schemeClr val="tx1"/>
              </a:solidFill>
            </a:endParaRPr>
          </a:p>
        </p:txBody>
      </p:sp>
      <p:sp>
        <p:nvSpPr>
          <p:cNvPr id="20" name="Tekstfelt 19">
            <a:extLst>
              <a:ext uri="{FF2B5EF4-FFF2-40B4-BE49-F238E27FC236}">
                <a16:creationId xmlns:a16="http://schemas.microsoft.com/office/drawing/2014/main" id="{DC1E3D95-7386-4FE0-847B-4349C30BC36C}"/>
              </a:ext>
            </a:extLst>
          </p:cNvPr>
          <p:cNvSpPr txBox="1"/>
          <p:nvPr/>
        </p:nvSpPr>
        <p:spPr>
          <a:xfrm>
            <a:off x="6913985" y="4828080"/>
            <a:ext cx="4805264" cy="677108"/>
          </a:xfrm>
          <a:prstGeom prst="rect">
            <a:avLst/>
          </a:prstGeom>
          <a:noFill/>
        </p:spPr>
        <p:txBody>
          <a:bodyPr wrap="square" rtlCol="0">
            <a:spAutoFit/>
          </a:bodyPr>
          <a:lstStyle/>
          <a:p>
            <a:r>
              <a:rPr lang="da-DK" sz="1400" b="1" dirty="0">
                <a:solidFill>
                  <a:srgbClr val="003B7A"/>
                </a:solidFill>
              </a:rPr>
              <a:t>Nyttige links</a:t>
            </a:r>
          </a:p>
          <a:p>
            <a:pPr marL="171450" indent="-171450">
              <a:buFont typeface="Arial" panose="020B0604020202020204" pitchFamily="34" charset="0"/>
              <a:buChar char="•"/>
            </a:pPr>
            <a:r>
              <a:rPr lang="da-DK" sz="1200" dirty="0" err="1">
                <a:solidFill>
                  <a:srgbClr val="003B7A"/>
                </a:solidFill>
                <a:hlinkClick r:id="rId4"/>
              </a:rPr>
              <a:t>KOMBITs</a:t>
            </a:r>
            <a:r>
              <a:rPr lang="da-DK" sz="1200" dirty="0">
                <a:solidFill>
                  <a:srgbClr val="003B7A"/>
                </a:solidFill>
                <a:hlinkClick r:id="rId4"/>
              </a:rPr>
              <a:t> porteføljeoverblik</a:t>
            </a:r>
          </a:p>
          <a:p>
            <a:pPr marL="171450" indent="-171450">
              <a:buFont typeface="Arial" panose="020B0604020202020204" pitchFamily="34" charset="0"/>
              <a:buChar char="•"/>
            </a:pPr>
            <a:r>
              <a:rPr lang="da-DK" sz="1200" dirty="0">
                <a:solidFill>
                  <a:srgbClr val="003B7A"/>
                </a:solidFill>
                <a:hlinkClick r:id="rId5"/>
              </a:rPr>
              <a:t>Kommunernes digitaliseringsprogram 2021-2025 (jf. sidste slide)</a:t>
            </a:r>
            <a:endParaRPr lang="da-DK" sz="1200" dirty="0">
              <a:solidFill>
                <a:srgbClr val="003B7A"/>
              </a:solidFill>
              <a:hlinkClick r:id="rId4"/>
            </a:endParaRPr>
          </a:p>
        </p:txBody>
      </p:sp>
      <p:sp>
        <p:nvSpPr>
          <p:cNvPr id="22" name="Tekstfelt 21">
            <a:extLst>
              <a:ext uri="{FF2B5EF4-FFF2-40B4-BE49-F238E27FC236}">
                <a16:creationId xmlns:a16="http://schemas.microsoft.com/office/drawing/2014/main" id="{507DEE82-2594-424A-8D40-B36B8B8A573D}"/>
              </a:ext>
            </a:extLst>
          </p:cNvPr>
          <p:cNvSpPr txBox="1"/>
          <p:nvPr/>
        </p:nvSpPr>
        <p:spPr>
          <a:xfrm>
            <a:off x="9899780" y="6548153"/>
            <a:ext cx="2182610" cy="208903"/>
          </a:xfrm>
          <a:prstGeom prst="rect">
            <a:avLst/>
          </a:prstGeom>
          <a:noFill/>
        </p:spPr>
        <p:txBody>
          <a:bodyPr wrap="square" lIns="0" tIns="0" rIns="0" bIns="0" rtlCol="0">
            <a:spAutoFit/>
          </a:bodyPr>
          <a:lstStyle/>
          <a:p>
            <a:pPr>
              <a:lnSpc>
                <a:spcPct val="104000"/>
              </a:lnSpc>
            </a:pPr>
            <a:r>
              <a:rPr lang="da-DK" sz="1400" dirty="0">
                <a:solidFill>
                  <a:schemeClr val="accent1"/>
                </a:solidFill>
              </a:rPr>
              <a:t>Version 3.0 – </a:t>
            </a:r>
            <a:r>
              <a:rPr lang="da-DK" sz="1400" dirty="0" err="1">
                <a:solidFill>
                  <a:schemeClr val="accent1"/>
                </a:solidFill>
              </a:rPr>
              <a:t>Dec</a:t>
            </a:r>
            <a:r>
              <a:rPr lang="da-DK" sz="1400" dirty="0">
                <a:solidFill>
                  <a:schemeClr val="accent1"/>
                </a:solidFill>
              </a:rPr>
              <a:t> 2021</a:t>
            </a:r>
          </a:p>
        </p:txBody>
      </p:sp>
    </p:spTree>
    <p:extLst>
      <p:ext uri="{BB962C8B-B14F-4D97-AF65-F5344CB8AC3E}">
        <p14:creationId xmlns:p14="http://schemas.microsoft.com/office/powerpoint/2010/main" val="3693619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Rektangel: afrundede hjørner 120">
            <a:extLst>
              <a:ext uri="{FF2B5EF4-FFF2-40B4-BE49-F238E27FC236}">
                <a16:creationId xmlns:a16="http://schemas.microsoft.com/office/drawing/2014/main" id="{0CBCD589-4CDB-4A4B-9662-37A3413CE6E7}"/>
              </a:ext>
            </a:extLst>
          </p:cNvPr>
          <p:cNvSpPr/>
          <p:nvPr/>
        </p:nvSpPr>
        <p:spPr>
          <a:xfrm>
            <a:off x="127012" y="3925461"/>
            <a:ext cx="11929101" cy="843423"/>
          </a:xfrm>
          <a:prstGeom prst="roundRect">
            <a:avLst>
              <a:gd name="adj" fmla="val 7348"/>
            </a:avLst>
          </a:prstGeom>
          <a:solidFill>
            <a:srgbClr val="EFDEDB">
              <a:alpha val="7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23" name="Rektangel: afrundede hjørner 122">
            <a:extLst>
              <a:ext uri="{FF2B5EF4-FFF2-40B4-BE49-F238E27FC236}">
                <a16:creationId xmlns:a16="http://schemas.microsoft.com/office/drawing/2014/main" id="{886465E2-80DB-4BDD-9AE7-DFEB70E2DA54}"/>
              </a:ext>
            </a:extLst>
          </p:cNvPr>
          <p:cNvSpPr/>
          <p:nvPr/>
        </p:nvSpPr>
        <p:spPr>
          <a:xfrm>
            <a:off x="154925" y="4807355"/>
            <a:ext cx="11957014" cy="1660681"/>
          </a:xfrm>
          <a:prstGeom prst="roundRect">
            <a:avLst>
              <a:gd name="adj" fmla="val 7348"/>
            </a:avLst>
          </a:prstGeom>
          <a:solidFill>
            <a:schemeClr val="bg1">
              <a:lumMod val="95000"/>
              <a:alpha val="7568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1" name="Rektangel: afrundede hjørner 40">
            <a:extLst>
              <a:ext uri="{FF2B5EF4-FFF2-40B4-BE49-F238E27FC236}">
                <a16:creationId xmlns:a16="http://schemas.microsoft.com/office/drawing/2014/main" id="{E253C301-D2A9-4532-9965-DB26B57CFFDE}"/>
              </a:ext>
            </a:extLst>
          </p:cNvPr>
          <p:cNvSpPr/>
          <p:nvPr/>
        </p:nvSpPr>
        <p:spPr>
          <a:xfrm>
            <a:off x="154926" y="859794"/>
            <a:ext cx="11976054" cy="2949342"/>
          </a:xfrm>
          <a:prstGeom prst="roundRect">
            <a:avLst>
              <a:gd name="adj" fmla="val 7348"/>
            </a:avLst>
          </a:prstGeom>
          <a:solidFill>
            <a:srgbClr val="E3F3EE">
              <a:alpha val="6117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cxnSp>
        <p:nvCxnSpPr>
          <p:cNvPr id="100" name="Lige forbindelse 99">
            <a:extLst>
              <a:ext uri="{FF2B5EF4-FFF2-40B4-BE49-F238E27FC236}">
                <a16:creationId xmlns:a16="http://schemas.microsoft.com/office/drawing/2014/main" id="{75B552C8-B8EE-4408-8145-CD2A949B0C67}"/>
              </a:ext>
            </a:extLst>
          </p:cNvPr>
          <p:cNvCxnSpPr/>
          <p:nvPr/>
        </p:nvCxnSpPr>
        <p:spPr>
          <a:xfrm flipH="1">
            <a:off x="10966575" y="869700"/>
            <a:ext cx="28661" cy="5484504"/>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9" name="Lige forbindelse 98">
            <a:extLst>
              <a:ext uri="{FF2B5EF4-FFF2-40B4-BE49-F238E27FC236}">
                <a16:creationId xmlns:a16="http://schemas.microsoft.com/office/drawing/2014/main" id="{F7D7B389-B1E5-40AC-B333-A60E7A600101}"/>
              </a:ext>
            </a:extLst>
          </p:cNvPr>
          <p:cNvCxnSpPr/>
          <p:nvPr/>
        </p:nvCxnSpPr>
        <p:spPr>
          <a:xfrm flipH="1">
            <a:off x="10085857" y="864556"/>
            <a:ext cx="28661" cy="5484504"/>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8" name="Lige forbindelse 97">
            <a:extLst>
              <a:ext uri="{FF2B5EF4-FFF2-40B4-BE49-F238E27FC236}">
                <a16:creationId xmlns:a16="http://schemas.microsoft.com/office/drawing/2014/main" id="{8989F8BB-ACD6-4015-9F5B-400B6BE85C77}"/>
              </a:ext>
            </a:extLst>
          </p:cNvPr>
          <p:cNvCxnSpPr/>
          <p:nvPr/>
        </p:nvCxnSpPr>
        <p:spPr>
          <a:xfrm flipH="1">
            <a:off x="9148518" y="864556"/>
            <a:ext cx="28661" cy="5484504"/>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7" name="Lige forbindelse 96">
            <a:extLst>
              <a:ext uri="{FF2B5EF4-FFF2-40B4-BE49-F238E27FC236}">
                <a16:creationId xmlns:a16="http://schemas.microsoft.com/office/drawing/2014/main" id="{11E022E7-A138-4606-83FA-DEA1BC57DB45}"/>
              </a:ext>
            </a:extLst>
          </p:cNvPr>
          <p:cNvCxnSpPr/>
          <p:nvPr/>
        </p:nvCxnSpPr>
        <p:spPr>
          <a:xfrm flipH="1">
            <a:off x="8118757" y="856694"/>
            <a:ext cx="28661" cy="5484504"/>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6" name="Lige forbindelse 95">
            <a:extLst>
              <a:ext uri="{FF2B5EF4-FFF2-40B4-BE49-F238E27FC236}">
                <a16:creationId xmlns:a16="http://schemas.microsoft.com/office/drawing/2014/main" id="{5C5CB11F-803D-4DC8-8FFD-F6063F2C89F7}"/>
              </a:ext>
            </a:extLst>
          </p:cNvPr>
          <p:cNvCxnSpPr/>
          <p:nvPr/>
        </p:nvCxnSpPr>
        <p:spPr>
          <a:xfrm flipH="1">
            <a:off x="7116732" y="812929"/>
            <a:ext cx="28661" cy="5484504"/>
          </a:xfrm>
          <a:prstGeom prst="line">
            <a:avLst/>
          </a:prstGeom>
          <a:gradFill flip="none" rotWithShape="1">
            <a:gsLst>
              <a:gs pos="0">
                <a:srgbClr val="428642"/>
              </a:gs>
              <a:gs pos="0">
                <a:srgbClr val="428642"/>
              </a:gs>
              <a:gs pos="76000">
                <a:schemeClr val="bg1">
                  <a:lumMod val="85000"/>
                  <a:shade val="100000"/>
                  <a:satMod val="115000"/>
                </a:schemeClr>
              </a:gs>
            </a:gsLst>
            <a:lin ang="0" scaled="1"/>
            <a:tileRect/>
          </a:gradFill>
          <a:ln w="19050">
            <a:noFill/>
          </a:ln>
        </p:spPr>
        <p:style>
          <a:lnRef idx="2">
            <a:schemeClr val="accent1">
              <a:shade val="50000"/>
            </a:schemeClr>
          </a:lnRef>
          <a:fillRef idx="1">
            <a:schemeClr val="accent1"/>
          </a:fillRef>
          <a:effectRef idx="0">
            <a:schemeClr val="accent1"/>
          </a:effectRef>
          <a:fontRef idx="minor">
            <a:schemeClr val="lt1"/>
          </a:fontRef>
        </p:style>
      </p:cxnSp>
      <p:cxnSp>
        <p:nvCxnSpPr>
          <p:cNvPr id="95" name="Lige forbindelse 94">
            <a:extLst>
              <a:ext uri="{FF2B5EF4-FFF2-40B4-BE49-F238E27FC236}">
                <a16:creationId xmlns:a16="http://schemas.microsoft.com/office/drawing/2014/main" id="{433C4231-8F04-4316-878B-41627B9538EF}"/>
              </a:ext>
            </a:extLst>
          </p:cNvPr>
          <p:cNvCxnSpPr/>
          <p:nvPr/>
        </p:nvCxnSpPr>
        <p:spPr>
          <a:xfrm flipH="1">
            <a:off x="6142953" y="799455"/>
            <a:ext cx="28661" cy="5484504"/>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4" name="Lige forbindelse 93">
            <a:extLst>
              <a:ext uri="{FF2B5EF4-FFF2-40B4-BE49-F238E27FC236}">
                <a16:creationId xmlns:a16="http://schemas.microsoft.com/office/drawing/2014/main" id="{8C10419C-4250-4A48-B7A8-F976FD51904F}"/>
              </a:ext>
            </a:extLst>
          </p:cNvPr>
          <p:cNvCxnSpPr/>
          <p:nvPr/>
        </p:nvCxnSpPr>
        <p:spPr>
          <a:xfrm flipH="1">
            <a:off x="5132518" y="731822"/>
            <a:ext cx="28661" cy="5484504"/>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3" name="Lige forbindelse 92">
            <a:extLst>
              <a:ext uri="{FF2B5EF4-FFF2-40B4-BE49-F238E27FC236}">
                <a16:creationId xmlns:a16="http://schemas.microsoft.com/office/drawing/2014/main" id="{0415D181-13AE-4898-92F9-D8B3530D390E}"/>
              </a:ext>
            </a:extLst>
          </p:cNvPr>
          <p:cNvCxnSpPr/>
          <p:nvPr/>
        </p:nvCxnSpPr>
        <p:spPr>
          <a:xfrm flipH="1">
            <a:off x="4167968" y="856694"/>
            <a:ext cx="28661" cy="5484504"/>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5" name="Lige forbindelse 74">
            <a:extLst>
              <a:ext uri="{FF2B5EF4-FFF2-40B4-BE49-F238E27FC236}">
                <a16:creationId xmlns:a16="http://schemas.microsoft.com/office/drawing/2014/main" id="{077EC759-67EA-4961-9B94-98841681A8C6}"/>
              </a:ext>
            </a:extLst>
          </p:cNvPr>
          <p:cNvCxnSpPr/>
          <p:nvPr/>
        </p:nvCxnSpPr>
        <p:spPr>
          <a:xfrm flipH="1">
            <a:off x="2374682" y="632315"/>
            <a:ext cx="28661" cy="5484504"/>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 name="Lige forbindelse 3">
            <a:extLst>
              <a:ext uri="{FF2B5EF4-FFF2-40B4-BE49-F238E27FC236}">
                <a16:creationId xmlns:a16="http://schemas.microsoft.com/office/drawing/2014/main" id="{BBBE5B2E-B439-4BF4-B7BA-AC3FCBD2EC49}"/>
              </a:ext>
            </a:extLst>
          </p:cNvPr>
          <p:cNvCxnSpPr/>
          <p:nvPr/>
        </p:nvCxnSpPr>
        <p:spPr>
          <a:xfrm flipH="1">
            <a:off x="1567895" y="640367"/>
            <a:ext cx="28661" cy="5484504"/>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6" name="Lige forbindelse 75">
            <a:extLst>
              <a:ext uri="{FF2B5EF4-FFF2-40B4-BE49-F238E27FC236}">
                <a16:creationId xmlns:a16="http://schemas.microsoft.com/office/drawing/2014/main" id="{7150116A-E331-4558-9883-0C779DE1A8D1}"/>
              </a:ext>
            </a:extLst>
          </p:cNvPr>
          <p:cNvCxnSpPr/>
          <p:nvPr/>
        </p:nvCxnSpPr>
        <p:spPr>
          <a:xfrm flipH="1">
            <a:off x="3248982" y="799455"/>
            <a:ext cx="28661" cy="5484504"/>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 name="Lige forbindelse 6">
            <a:extLst>
              <a:ext uri="{FF2B5EF4-FFF2-40B4-BE49-F238E27FC236}">
                <a16:creationId xmlns:a16="http://schemas.microsoft.com/office/drawing/2014/main" id="{8877A42A-9D76-4258-B171-ED3986DBB380}"/>
              </a:ext>
            </a:extLst>
          </p:cNvPr>
          <p:cNvCxnSpPr>
            <a:cxnSpLocks/>
          </p:cNvCxnSpPr>
          <p:nvPr/>
        </p:nvCxnSpPr>
        <p:spPr>
          <a:xfrm>
            <a:off x="671291" y="744174"/>
            <a:ext cx="11114596" cy="34564"/>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 name="Lige forbindelse 9">
            <a:extLst>
              <a:ext uri="{FF2B5EF4-FFF2-40B4-BE49-F238E27FC236}">
                <a16:creationId xmlns:a16="http://schemas.microsoft.com/office/drawing/2014/main" id="{247FE21E-91D3-4386-9502-D59455A17468}"/>
              </a:ext>
            </a:extLst>
          </p:cNvPr>
          <p:cNvCxnSpPr>
            <a:cxnSpLocks/>
          </p:cNvCxnSpPr>
          <p:nvPr/>
        </p:nvCxnSpPr>
        <p:spPr>
          <a:xfrm>
            <a:off x="6172750" y="618667"/>
            <a:ext cx="0" cy="25167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1" name="Lige forbindelse 10">
            <a:extLst>
              <a:ext uri="{FF2B5EF4-FFF2-40B4-BE49-F238E27FC236}">
                <a16:creationId xmlns:a16="http://schemas.microsoft.com/office/drawing/2014/main" id="{BD48FDF3-FFC4-4B81-BC69-9E0F4642C703}"/>
              </a:ext>
            </a:extLst>
          </p:cNvPr>
          <p:cNvCxnSpPr>
            <a:cxnSpLocks/>
          </p:cNvCxnSpPr>
          <p:nvPr/>
        </p:nvCxnSpPr>
        <p:spPr>
          <a:xfrm>
            <a:off x="3281897" y="618667"/>
            <a:ext cx="0" cy="25167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2" name="Lige forbindelse 11">
            <a:extLst>
              <a:ext uri="{FF2B5EF4-FFF2-40B4-BE49-F238E27FC236}">
                <a16:creationId xmlns:a16="http://schemas.microsoft.com/office/drawing/2014/main" id="{C6809C4F-0852-4FB9-9328-635BCAFAD7ED}"/>
              </a:ext>
            </a:extLst>
          </p:cNvPr>
          <p:cNvCxnSpPr>
            <a:cxnSpLocks/>
          </p:cNvCxnSpPr>
          <p:nvPr/>
        </p:nvCxnSpPr>
        <p:spPr>
          <a:xfrm>
            <a:off x="9170416" y="618667"/>
            <a:ext cx="0" cy="25167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3" name="Lige forbindelse 12">
            <a:extLst>
              <a:ext uri="{FF2B5EF4-FFF2-40B4-BE49-F238E27FC236}">
                <a16:creationId xmlns:a16="http://schemas.microsoft.com/office/drawing/2014/main" id="{C56F436A-F6D7-4AF7-A1FD-765A69F81F57}"/>
              </a:ext>
            </a:extLst>
          </p:cNvPr>
          <p:cNvCxnSpPr>
            <a:cxnSpLocks/>
          </p:cNvCxnSpPr>
          <p:nvPr/>
        </p:nvCxnSpPr>
        <p:spPr>
          <a:xfrm>
            <a:off x="1596556" y="618667"/>
            <a:ext cx="0" cy="25167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4" name="Lige forbindelse 13">
            <a:extLst>
              <a:ext uri="{FF2B5EF4-FFF2-40B4-BE49-F238E27FC236}">
                <a16:creationId xmlns:a16="http://schemas.microsoft.com/office/drawing/2014/main" id="{8F070935-2DCF-435D-9C34-605DED377AF3}"/>
              </a:ext>
            </a:extLst>
          </p:cNvPr>
          <p:cNvCxnSpPr>
            <a:cxnSpLocks/>
          </p:cNvCxnSpPr>
          <p:nvPr/>
        </p:nvCxnSpPr>
        <p:spPr>
          <a:xfrm>
            <a:off x="2394909" y="618667"/>
            <a:ext cx="0" cy="25167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5" name="Lige forbindelse 14">
            <a:extLst>
              <a:ext uri="{FF2B5EF4-FFF2-40B4-BE49-F238E27FC236}">
                <a16:creationId xmlns:a16="http://schemas.microsoft.com/office/drawing/2014/main" id="{FB39F504-B15F-45AA-B437-24F8078791ED}"/>
              </a:ext>
            </a:extLst>
          </p:cNvPr>
          <p:cNvCxnSpPr>
            <a:cxnSpLocks/>
          </p:cNvCxnSpPr>
          <p:nvPr/>
        </p:nvCxnSpPr>
        <p:spPr>
          <a:xfrm>
            <a:off x="4191552" y="612886"/>
            <a:ext cx="0" cy="25167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6" name="Lige forbindelse 15">
            <a:extLst>
              <a:ext uri="{FF2B5EF4-FFF2-40B4-BE49-F238E27FC236}">
                <a16:creationId xmlns:a16="http://schemas.microsoft.com/office/drawing/2014/main" id="{70291325-F34A-4C9E-9597-969E9D837879}"/>
              </a:ext>
            </a:extLst>
          </p:cNvPr>
          <p:cNvCxnSpPr>
            <a:cxnSpLocks/>
          </p:cNvCxnSpPr>
          <p:nvPr/>
        </p:nvCxnSpPr>
        <p:spPr>
          <a:xfrm>
            <a:off x="5165744" y="612886"/>
            <a:ext cx="0" cy="25167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7" name="Lige forbindelse 16">
            <a:extLst>
              <a:ext uri="{FF2B5EF4-FFF2-40B4-BE49-F238E27FC236}">
                <a16:creationId xmlns:a16="http://schemas.microsoft.com/office/drawing/2014/main" id="{66DE255E-103D-46D4-AEE3-8D70DD441D56}"/>
              </a:ext>
            </a:extLst>
          </p:cNvPr>
          <p:cNvCxnSpPr>
            <a:cxnSpLocks/>
          </p:cNvCxnSpPr>
          <p:nvPr/>
        </p:nvCxnSpPr>
        <p:spPr>
          <a:xfrm>
            <a:off x="7147271" y="618667"/>
            <a:ext cx="0" cy="25167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8" name="Lige forbindelse 17">
            <a:extLst>
              <a:ext uri="{FF2B5EF4-FFF2-40B4-BE49-F238E27FC236}">
                <a16:creationId xmlns:a16="http://schemas.microsoft.com/office/drawing/2014/main" id="{7889E096-A880-48D5-A7C5-7096CD6408DF}"/>
              </a:ext>
            </a:extLst>
          </p:cNvPr>
          <p:cNvCxnSpPr>
            <a:cxnSpLocks/>
          </p:cNvCxnSpPr>
          <p:nvPr/>
        </p:nvCxnSpPr>
        <p:spPr>
          <a:xfrm>
            <a:off x="8146959" y="618667"/>
            <a:ext cx="0" cy="25167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9" name="Lige forbindelse 18">
            <a:extLst>
              <a:ext uri="{FF2B5EF4-FFF2-40B4-BE49-F238E27FC236}">
                <a16:creationId xmlns:a16="http://schemas.microsoft.com/office/drawing/2014/main" id="{BE4D5DF6-B748-4E60-8356-9775B4B016B7}"/>
              </a:ext>
            </a:extLst>
          </p:cNvPr>
          <p:cNvCxnSpPr>
            <a:cxnSpLocks/>
          </p:cNvCxnSpPr>
          <p:nvPr/>
        </p:nvCxnSpPr>
        <p:spPr>
          <a:xfrm>
            <a:off x="10111382" y="631250"/>
            <a:ext cx="0" cy="25167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0" name="Lige forbindelse 19">
            <a:extLst>
              <a:ext uri="{FF2B5EF4-FFF2-40B4-BE49-F238E27FC236}">
                <a16:creationId xmlns:a16="http://schemas.microsoft.com/office/drawing/2014/main" id="{51CC724A-2A87-4F8C-B37F-068CA6CA953B}"/>
              </a:ext>
            </a:extLst>
          </p:cNvPr>
          <p:cNvCxnSpPr>
            <a:cxnSpLocks/>
          </p:cNvCxnSpPr>
          <p:nvPr/>
        </p:nvCxnSpPr>
        <p:spPr>
          <a:xfrm>
            <a:off x="10993624" y="631250"/>
            <a:ext cx="0" cy="25167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3" name="Tekstfelt 22">
            <a:extLst>
              <a:ext uri="{FF2B5EF4-FFF2-40B4-BE49-F238E27FC236}">
                <a16:creationId xmlns:a16="http://schemas.microsoft.com/office/drawing/2014/main" id="{985F66AB-FA9B-458C-B038-1F785AE36E5E}"/>
              </a:ext>
            </a:extLst>
          </p:cNvPr>
          <p:cNvSpPr txBox="1"/>
          <p:nvPr/>
        </p:nvSpPr>
        <p:spPr>
          <a:xfrm>
            <a:off x="887686" y="296886"/>
            <a:ext cx="680209" cy="338554"/>
          </a:xfrm>
          <a:prstGeom prst="rect">
            <a:avLst/>
          </a:prstGeom>
          <a:noFill/>
        </p:spPr>
        <p:txBody>
          <a:bodyPr wrap="square" rtlCol="0">
            <a:spAutoFit/>
          </a:bodyPr>
          <a:lstStyle/>
          <a:p>
            <a:r>
              <a:rPr lang="da-DK" sz="1600" b="1" dirty="0">
                <a:solidFill>
                  <a:srgbClr val="003B7A"/>
                </a:solidFill>
              </a:rPr>
              <a:t>JAN</a:t>
            </a:r>
          </a:p>
        </p:txBody>
      </p:sp>
      <p:sp>
        <p:nvSpPr>
          <p:cNvPr id="24" name="Tekstfelt 23">
            <a:extLst>
              <a:ext uri="{FF2B5EF4-FFF2-40B4-BE49-F238E27FC236}">
                <a16:creationId xmlns:a16="http://schemas.microsoft.com/office/drawing/2014/main" id="{FA0568BC-3940-465C-9F00-F3518CEB86EB}"/>
              </a:ext>
            </a:extLst>
          </p:cNvPr>
          <p:cNvSpPr txBox="1"/>
          <p:nvPr/>
        </p:nvSpPr>
        <p:spPr>
          <a:xfrm>
            <a:off x="1711203" y="291105"/>
            <a:ext cx="680209" cy="338554"/>
          </a:xfrm>
          <a:prstGeom prst="rect">
            <a:avLst/>
          </a:prstGeom>
          <a:noFill/>
        </p:spPr>
        <p:txBody>
          <a:bodyPr wrap="square" rtlCol="0">
            <a:spAutoFit/>
          </a:bodyPr>
          <a:lstStyle/>
          <a:p>
            <a:r>
              <a:rPr lang="da-DK" sz="1600" b="1" dirty="0">
                <a:solidFill>
                  <a:srgbClr val="003B7A"/>
                </a:solidFill>
              </a:rPr>
              <a:t>FEB</a:t>
            </a:r>
          </a:p>
        </p:txBody>
      </p:sp>
      <p:sp>
        <p:nvSpPr>
          <p:cNvPr id="25" name="Tekstfelt 24">
            <a:extLst>
              <a:ext uri="{FF2B5EF4-FFF2-40B4-BE49-F238E27FC236}">
                <a16:creationId xmlns:a16="http://schemas.microsoft.com/office/drawing/2014/main" id="{7A17B5F9-700B-47FC-88A0-2771A3E8A460}"/>
              </a:ext>
            </a:extLst>
          </p:cNvPr>
          <p:cNvSpPr txBox="1"/>
          <p:nvPr/>
        </p:nvSpPr>
        <p:spPr>
          <a:xfrm>
            <a:off x="2461318" y="271035"/>
            <a:ext cx="680209" cy="338554"/>
          </a:xfrm>
          <a:prstGeom prst="rect">
            <a:avLst/>
          </a:prstGeom>
          <a:noFill/>
        </p:spPr>
        <p:txBody>
          <a:bodyPr wrap="square" rtlCol="0">
            <a:spAutoFit/>
          </a:bodyPr>
          <a:lstStyle/>
          <a:p>
            <a:r>
              <a:rPr lang="da-DK" sz="1600" b="1" dirty="0">
                <a:solidFill>
                  <a:srgbClr val="003B7A"/>
                </a:solidFill>
              </a:rPr>
              <a:t>MAR</a:t>
            </a:r>
          </a:p>
        </p:txBody>
      </p:sp>
      <p:sp>
        <p:nvSpPr>
          <p:cNvPr id="26" name="Tekstfelt 25">
            <a:extLst>
              <a:ext uri="{FF2B5EF4-FFF2-40B4-BE49-F238E27FC236}">
                <a16:creationId xmlns:a16="http://schemas.microsoft.com/office/drawing/2014/main" id="{3A0C296F-23D5-4708-BBB5-EFA9389A11A3}"/>
              </a:ext>
            </a:extLst>
          </p:cNvPr>
          <p:cNvSpPr txBox="1"/>
          <p:nvPr/>
        </p:nvSpPr>
        <p:spPr>
          <a:xfrm>
            <a:off x="3415361" y="271035"/>
            <a:ext cx="680209" cy="338554"/>
          </a:xfrm>
          <a:prstGeom prst="rect">
            <a:avLst/>
          </a:prstGeom>
          <a:noFill/>
        </p:spPr>
        <p:txBody>
          <a:bodyPr wrap="square" rtlCol="0">
            <a:spAutoFit/>
          </a:bodyPr>
          <a:lstStyle/>
          <a:p>
            <a:r>
              <a:rPr lang="da-DK" sz="1600" b="1" dirty="0">
                <a:solidFill>
                  <a:srgbClr val="003B7A"/>
                </a:solidFill>
              </a:rPr>
              <a:t>APR</a:t>
            </a:r>
          </a:p>
        </p:txBody>
      </p:sp>
      <p:sp>
        <p:nvSpPr>
          <p:cNvPr id="27" name="Tekstfelt 26">
            <a:extLst>
              <a:ext uri="{FF2B5EF4-FFF2-40B4-BE49-F238E27FC236}">
                <a16:creationId xmlns:a16="http://schemas.microsoft.com/office/drawing/2014/main" id="{10169497-E0C7-4097-A4B1-9646B87F78A6}"/>
              </a:ext>
            </a:extLst>
          </p:cNvPr>
          <p:cNvSpPr txBox="1"/>
          <p:nvPr/>
        </p:nvSpPr>
        <p:spPr>
          <a:xfrm>
            <a:off x="4300304" y="271035"/>
            <a:ext cx="680209" cy="338554"/>
          </a:xfrm>
          <a:prstGeom prst="rect">
            <a:avLst/>
          </a:prstGeom>
          <a:noFill/>
        </p:spPr>
        <p:txBody>
          <a:bodyPr wrap="square" rtlCol="0">
            <a:spAutoFit/>
          </a:bodyPr>
          <a:lstStyle/>
          <a:p>
            <a:r>
              <a:rPr lang="da-DK" sz="1600" b="1" dirty="0">
                <a:solidFill>
                  <a:srgbClr val="003B7A"/>
                </a:solidFill>
              </a:rPr>
              <a:t>MAJ</a:t>
            </a:r>
          </a:p>
        </p:txBody>
      </p:sp>
      <p:sp>
        <p:nvSpPr>
          <p:cNvPr id="28" name="Tekstfelt 27">
            <a:extLst>
              <a:ext uri="{FF2B5EF4-FFF2-40B4-BE49-F238E27FC236}">
                <a16:creationId xmlns:a16="http://schemas.microsoft.com/office/drawing/2014/main" id="{9E21ECB2-D553-4029-AEA4-462865C6D062}"/>
              </a:ext>
            </a:extLst>
          </p:cNvPr>
          <p:cNvSpPr txBox="1"/>
          <p:nvPr/>
        </p:nvSpPr>
        <p:spPr>
          <a:xfrm>
            <a:off x="5261843" y="259714"/>
            <a:ext cx="680209" cy="338554"/>
          </a:xfrm>
          <a:prstGeom prst="rect">
            <a:avLst/>
          </a:prstGeom>
          <a:noFill/>
        </p:spPr>
        <p:txBody>
          <a:bodyPr wrap="square" rtlCol="0">
            <a:spAutoFit/>
          </a:bodyPr>
          <a:lstStyle/>
          <a:p>
            <a:r>
              <a:rPr lang="da-DK" sz="1600" b="1" dirty="0">
                <a:solidFill>
                  <a:srgbClr val="003B7A"/>
                </a:solidFill>
              </a:rPr>
              <a:t>JUN</a:t>
            </a:r>
          </a:p>
        </p:txBody>
      </p:sp>
      <p:sp>
        <p:nvSpPr>
          <p:cNvPr id="29" name="Tekstfelt 28">
            <a:extLst>
              <a:ext uri="{FF2B5EF4-FFF2-40B4-BE49-F238E27FC236}">
                <a16:creationId xmlns:a16="http://schemas.microsoft.com/office/drawing/2014/main" id="{0760F6AB-DC9B-4CC3-8614-FAD04407D346}"/>
              </a:ext>
            </a:extLst>
          </p:cNvPr>
          <p:cNvSpPr txBox="1"/>
          <p:nvPr/>
        </p:nvSpPr>
        <p:spPr>
          <a:xfrm>
            <a:off x="6373382" y="261381"/>
            <a:ext cx="680209" cy="338554"/>
          </a:xfrm>
          <a:prstGeom prst="rect">
            <a:avLst/>
          </a:prstGeom>
          <a:noFill/>
        </p:spPr>
        <p:txBody>
          <a:bodyPr wrap="square" rtlCol="0">
            <a:spAutoFit/>
          </a:bodyPr>
          <a:lstStyle/>
          <a:p>
            <a:r>
              <a:rPr lang="da-DK" sz="1600" b="1" dirty="0">
                <a:solidFill>
                  <a:srgbClr val="003B7A"/>
                </a:solidFill>
              </a:rPr>
              <a:t>JUL</a:t>
            </a:r>
          </a:p>
        </p:txBody>
      </p:sp>
      <p:sp>
        <p:nvSpPr>
          <p:cNvPr id="30" name="Tekstfelt 29">
            <a:extLst>
              <a:ext uri="{FF2B5EF4-FFF2-40B4-BE49-F238E27FC236}">
                <a16:creationId xmlns:a16="http://schemas.microsoft.com/office/drawing/2014/main" id="{8080558B-B136-4589-96B6-C3CA90695CE3}"/>
              </a:ext>
            </a:extLst>
          </p:cNvPr>
          <p:cNvSpPr txBox="1"/>
          <p:nvPr/>
        </p:nvSpPr>
        <p:spPr>
          <a:xfrm>
            <a:off x="7322740" y="243554"/>
            <a:ext cx="680209" cy="338554"/>
          </a:xfrm>
          <a:prstGeom prst="rect">
            <a:avLst/>
          </a:prstGeom>
          <a:noFill/>
        </p:spPr>
        <p:txBody>
          <a:bodyPr wrap="square" rtlCol="0">
            <a:spAutoFit/>
          </a:bodyPr>
          <a:lstStyle/>
          <a:p>
            <a:r>
              <a:rPr lang="da-DK" sz="1600" b="1" dirty="0">
                <a:solidFill>
                  <a:srgbClr val="003B7A"/>
                </a:solidFill>
              </a:rPr>
              <a:t>AUG</a:t>
            </a:r>
          </a:p>
        </p:txBody>
      </p:sp>
      <p:sp>
        <p:nvSpPr>
          <p:cNvPr id="31" name="Tekstfelt 30">
            <a:extLst>
              <a:ext uri="{FF2B5EF4-FFF2-40B4-BE49-F238E27FC236}">
                <a16:creationId xmlns:a16="http://schemas.microsoft.com/office/drawing/2014/main" id="{73324FC7-9977-45C7-B58C-9158DB41E0ED}"/>
              </a:ext>
            </a:extLst>
          </p:cNvPr>
          <p:cNvSpPr txBox="1"/>
          <p:nvPr/>
        </p:nvSpPr>
        <p:spPr>
          <a:xfrm>
            <a:off x="8340604" y="236429"/>
            <a:ext cx="680209" cy="338554"/>
          </a:xfrm>
          <a:prstGeom prst="rect">
            <a:avLst/>
          </a:prstGeom>
          <a:noFill/>
        </p:spPr>
        <p:txBody>
          <a:bodyPr wrap="square" rtlCol="0">
            <a:spAutoFit/>
          </a:bodyPr>
          <a:lstStyle/>
          <a:p>
            <a:r>
              <a:rPr lang="da-DK" sz="1600" b="1" dirty="0">
                <a:solidFill>
                  <a:srgbClr val="003B7A"/>
                </a:solidFill>
              </a:rPr>
              <a:t>SEP</a:t>
            </a:r>
          </a:p>
        </p:txBody>
      </p:sp>
      <p:sp>
        <p:nvSpPr>
          <p:cNvPr id="32" name="Tekstfelt 31">
            <a:extLst>
              <a:ext uri="{FF2B5EF4-FFF2-40B4-BE49-F238E27FC236}">
                <a16:creationId xmlns:a16="http://schemas.microsoft.com/office/drawing/2014/main" id="{20B96B45-07F9-4495-A01A-B988E50B1B3D}"/>
              </a:ext>
            </a:extLst>
          </p:cNvPr>
          <p:cNvSpPr txBox="1"/>
          <p:nvPr/>
        </p:nvSpPr>
        <p:spPr>
          <a:xfrm>
            <a:off x="9358468" y="236429"/>
            <a:ext cx="680209" cy="338554"/>
          </a:xfrm>
          <a:prstGeom prst="rect">
            <a:avLst/>
          </a:prstGeom>
          <a:noFill/>
        </p:spPr>
        <p:txBody>
          <a:bodyPr wrap="square" rtlCol="0">
            <a:spAutoFit/>
          </a:bodyPr>
          <a:lstStyle/>
          <a:p>
            <a:r>
              <a:rPr lang="da-DK" sz="1600" b="1" dirty="0">
                <a:solidFill>
                  <a:srgbClr val="003B7A"/>
                </a:solidFill>
              </a:rPr>
              <a:t>OKT</a:t>
            </a:r>
          </a:p>
        </p:txBody>
      </p:sp>
      <p:sp>
        <p:nvSpPr>
          <p:cNvPr id="33" name="Tekstfelt 32">
            <a:extLst>
              <a:ext uri="{FF2B5EF4-FFF2-40B4-BE49-F238E27FC236}">
                <a16:creationId xmlns:a16="http://schemas.microsoft.com/office/drawing/2014/main" id="{0E44F413-68C5-44AF-B44E-DA99E7EE257A}"/>
              </a:ext>
            </a:extLst>
          </p:cNvPr>
          <p:cNvSpPr txBox="1"/>
          <p:nvPr/>
        </p:nvSpPr>
        <p:spPr>
          <a:xfrm>
            <a:off x="10313415" y="236429"/>
            <a:ext cx="680209" cy="338554"/>
          </a:xfrm>
          <a:prstGeom prst="rect">
            <a:avLst/>
          </a:prstGeom>
          <a:noFill/>
        </p:spPr>
        <p:txBody>
          <a:bodyPr wrap="square" rtlCol="0">
            <a:spAutoFit/>
          </a:bodyPr>
          <a:lstStyle/>
          <a:p>
            <a:r>
              <a:rPr lang="da-DK" sz="1600" b="1" dirty="0">
                <a:solidFill>
                  <a:srgbClr val="003B7A"/>
                </a:solidFill>
              </a:rPr>
              <a:t>NOV</a:t>
            </a:r>
          </a:p>
        </p:txBody>
      </p:sp>
      <p:sp>
        <p:nvSpPr>
          <p:cNvPr id="34" name="Tekstfelt 33">
            <a:extLst>
              <a:ext uri="{FF2B5EF4-FFF2-40B4-BE49-F238E27FC236}">
                <a16:creationId xmlns:a16="http://schemas.microsoft.com/office/drawing/2014/main" id="{745DDED9-6131-4C04-9C2B-80B2613FD1FD}"/>
              </a:ext>
            </a:extLst>
          </p:cNvPr>
          <p:cNvSpPr txBox="1"/>
          <p:nvPr/>
        </p:nvSpPr>
        <p:spPr>
          <a:xfrm>
            <a:off x="11124349" y="218602"/>
            <a:ext cx="680209" cy="338554"/>
          </a:xfrm>
          <a:prstGeom prst="rect">
            <a:avLst/>
          </a:prstGeom>
          <a:noFill/>
        </p:spPr>
        <p:txBody>
          <a:bodyPr wrap="square" rtlCol="0">
            <a:spAutoFit/>
          </a:bodyPr>
          <a:lstStyle/>
          <a:p>
            <a:r>
              <a:rPr lang="da-DK" sz="1600" b="1" dirty="0">
                <a:solidFill>
                  <a:srgbClr val="003B7A"/>
                </a:solidFill>
              </a:rPr>
              <a:t>DEC</a:t>
            </a:r>
          </a:p>
        </p:txBody>
      </p:sp>
      <p:sp>
        <p:nvSpPr>
          <p:cNvPr id="35" name="Tekstfelt 34">
            <a:extLst>
              <a:ext uri="{FF2B5EF4-FFF2-40B4-BE49-F238E27FC236}">
                <a16:creationId xmlns:a16="http://schemas.microsoft.com/office/drawing/2014/main" id="{1F5711DD-1C75-408E-99CC-3DD1D0271522}"/>
              </a:ext>
            </a:extLst>
          </p:cNvPr>
          <p:cNvSpPr txBox="1"/>
          <p:nvPr/>
        </p:nvSpPr>
        <p:spPr>
          <a:xfrm rot="5400000">
            <a:off x="287951" y="5900707"/>
            <a:ext cx="553998" cy="1460330"/>
          </a:xfrm>
          <a:prstGeom prst="rect">
            <a:avLst/>
          </a:prstGeom>
          <a:noFill/>
          <a:ln>
            <a:noFill/>
            <a:prstDash val="dash"/>
          </a:ln>
        </p:spPr>
        <p:txBody>
          <a:bodyPr vert="vert270" wrap="square" rtlCol="0">
            <a:spAutoFit/>
          </a:bodyPr>
          <a:lstStyle/>
          <a:p>
            <a:pPr algn="ctr"/>
            <a:r>
              <a:rPr lang="da-DK" sz="2400" b="1" dirty="0"/>
              <a:t>2021</a:t>
            </a:r>
          </a:p>
        </p:txBody>
      </p:sp>
      <p:sp>
        <p:nvSpPr>
          <p:cNvPr id="66" name="Rektangel 65">
            <a:extLst>
              <a:ext uri="{FF2B5EF4-FFF2-40B4-BE49-F238E27FC236}">
                <a16:creationId xmlns:a16="http://schemas.microsoft.com/office/drawing/2014/main" id="{3455B497-30E2-487A-952E-851D1F0FBF0E}"/>
              </a:ext>
            </a:extLst>
          </p:cNvPr>
          <p:cNvSpPr/>
          <p:nvPr/>
        </p:nvSpPr>
        <p:spPr>
          <a:xfrm>
            <a:off x="697275" y="4102482"/>
            <a:ext cx="2823857" cy="209429"/>
          </a:xfrm>
          <a:prstGeom prst="rect">
            <a:avLst/>
          </a:prstGeom>
          <a:gradFill flip="none" rotWithShape="1">
            <a:gsLst>
              <a:gs pos="0">
                <a:srgbClr val="C00000"/>
              </a:gs>
              <a:gs pos="0">
                <a:srgbClr val="C00000"/>
              </a:gs>
              <a:gs pos="87000">
                <a:schemeClr val="bg1">
                  <a:lumMod val="85000"/>
                  <a:shade val="100000"/>
                  <a:satMod val="115000"/>
                </a:schemeClr>
              </a:gs>
            </a:gsLst>
            <a:lin ang="10800000" scaled="1"/>
            <a:tileRect/>
          </a:gradFill>
          <a:ln w="1905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1200" b="1" dirty="0">
                <a:solidFill>
                  <a:schemeClr val="tx1"/>
                </a:solidFill>
              </a:rPr>
              <a:t>Sikring af NemID’er på NSIS-niveau </a:t>
            </a:r>
          </a:p>
        </p:txBody>
      </p:sp>
      <p:sp>
        <p:nvSpPr>
          <p:cNvPr id="48" name="Rektangel 47">
            <a:extLst>
              <a:ext uri="{FF2B5EF4-FFF2-40B4-BE49-F238E27FC236}">
                <a16:creationId xmlns:a16="http://schemas.microsoft.com/office/drawing/2014/main" id="{02E1660F-7C1D-4F7C-829C-E3B370301E0C}"/>
              </a:ext>
            </a:extLst>
          </p:cNvPr>
          <p:cNvSpPr/>
          <p:nvPr/>
        </p:nvSpPr>
        <p:spPr>
          <a:xfrm>
            <a:off x="683151" y="5522258"/>
            <a:ext cx="11066475" cy="21587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1200" b="1" dirty="0" err="1">
                <a:solidFill>
                  <a:schemeClr val="tx1"/>
                </a:solidFill>
              </a:rPr>
              <a:t>Cyber</a:t>
            </a:r>
            <a:r>
              <a:rPr lang="da-DK" sz="1200" b="1" dirty="0">
                <a:solidFill>
                  <a:schemeClr val="tx1"/>
                </a:solidFill>
              </a:rPr>
              <a:t> og informationssikkerhed i sundhedssektoren</a:t>
            </a:r>
          </a:p>
        </p:txBody>
      </p:sp>
      <p:sp>
        <p:nvSpPr>
          <p:cNvPr id="49" name="Rektangel 48">
            <a:extLst>
              <a:ext uri="{FF2B5EF4-FFF2-40B4-BE49-F238E27FC236}">
                <a16:creationId xmlns:a16="http://schemas.microsoft.com/office/drawing/2014/main" id="{BBB815FF-DAC2-4BA2-85C2-03090E0948BB}"/>
              </a:ext>
            </a:extLst>
          </p:cNvPr>
          <p:cNvSpPr/>
          <p:nvPr/>
        </p:nvSpPr>
        <p:spPr>
          <a:xfrm>
            <a:off x="683309" y="5759495"/>
            <a:ext cx="11066475" cy="21587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1200" b="1" dirty="0">
                <a:solidFill>
                  <a:schemeClr val="tx1"/>
                </a:solidFill>
              </a:rPr>
              <a:t>Ny fælleskommunal indkøbsstrategi </a:t>
            </a:r>
          </a:p>
        </p:txBody>
      </p:sp>
      <p:sp>
        <p:nvSpPr>
          <p:cNvPr id="52" name="Rektangel 51">
            <a:extLst>
              <a:ext uri="{FF2B5EF4-FFF2-40B4-BE49-F238E27FC236}">
                <a16:creationId xmlns:a16="http://schemas.microsoft.com/office/drawing/2014/main" id="{E7CF4593-AF45-4416-ADD1-3DF49BF08A42}"/>
              </a:ext>
            </a:extLst>
          </p:cNvPr>
          <p:cNvSpPr/>
          <p:nvPr/>
        </p:nvSpPr>
        <p:spPr>
          <a:xfrm>
            <a:off x="7116732" y="4955002"/>
            <a:ext cx="4630612" cy="27892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1200" b="1" dirty="0">
                <a:solidFill>
                  <a:schemeClr val="tx1"/>
                </a:solidFill>
              </a:rPr>
              <a:t>Forberedelse: Lovgivning vedr. e-handel</a:t>
            </a:r>
          </a:p>
        </p:txBody>
      </p:sp>
      <p:sp>
        <p:nvSpPr>
          <p:cNvPr id="43" name="Tekstfelt 42">
            <a:extLst>
              <a:ext uri="{FF2B5EF4-FFF2-40B4-BE49-F238E27FC236}">
                <a16:creationId xmlns:a16="http://schemas.microsoft.com/office/drawing/2014/main" id="{1D2F9609-284A-4601-83F4-0E5B93763DC7}"/>
              </a:ext>
            </a:extLst>
          </p:cNvPr>
          <p:cNvSpPr txBox="1"/>
          <p:nvPr/>
        </p:nvSpPr>
        <p:spPr>
          <a:xfrm rot="16200000">
            <a:off x="-701352" y="1434641"/>
            <a:ext cx="2241548" cy="338554"/>
          </a:xfrm>
          <a:prstGeom prst="rect">
            <a:avLst/>
          </a:prstGeom>
          <a:noFill/>
        </p:spPr>
        <p:txBody>
          <a:bodyPr wrap="square" rtlCol="0">
            <a:spAutoFit/>
          </a:bodyPr>
          <a:lstStyle/>
          <a:p>
            <a:r>
              <a:rPr lang="da-DK" sz="1600" b="1" dirty="0">
                <a:solidFill>
                  <a:srgbClr val="003B7A"/>
                </a:solidFill>
              </a:rPr>
              <a:t>Systemer</a:t>
            </a:r>
          </a:p>
        </p:txBody>
      </p:sp>
      <p:sp>
        <p:nvSpPr>
          <p:cNvPr id="80" name="Tekstfelt 79">
            <a:extLst>
              <a:ext uri="{FF2B5EF4-FFF2-40B4-BE49-F238E27FC236}">
                <a16:creationId xmlns:a16="http://schemas.microsoft.com/office/drawing/2014/main" id="{F55BB207-F832-418B-8C85-7DBC4CB38E8F}"/>
              </a:ext>
            </a:extLst>
          </p:cNvPr>
          <p:cNvSpPr txBox="1"/>
          <p:nvPr/>
        </p:nvSpPr>
        <p:spPr>
          <a:xfrm rot="16200000">
            <a:off x="-265811" y="3822897"/>
            <a:ext cx="1342236" cy="338554"/>
          </a:xfrm>
          <a:prstGeom prst="rect">
            <a:avLst/>
          </a:prstGeom>
          <a:noFill/>
        </p:spPr>
        <p:txBody>
          <a:bodyPr wrap="square" rtlCol="0">
            <a:spAutoFit/>
          </a:bodyPr>
          <a:lstStyle/>
          <a:p>
            <a:r>
              <a:rPr lang="da-DK" sz="1600" b="1" dirty="0">
                <a:solidFill>
                  <a:srgbClr val="003B7A"/>
                </a:solidFill>
              </a:rPr>
              <a:t>Krav</a:t>
            </a:r>
          </a:p>
        </p:txBody>
      </p:sp>
      <p:cxnSp>
        <p:nvCxnSpPr>
          <p:cNvPr id="3" name="Lige pilforbindelse 2">
            <a:extLst>
              <a:ext uri="{FF2B5EF4-FFF2-40B4-BE49-F238E27FC236}">
                <a16:creationId xmlns:a16="http://schemas.microsoft.com/office/drawing/2014/main" id="{63B2CDEC-B719-41F8-A593-203950D00C28}"/>
              </a:ext>
            </a:extLst>
          </p:cNvPr>
          <p:cNvCxnSpPr>
            <a:cxnSpLocks/>
            <a:stCxn id="66" idx="3"/>
          </p:cNvCxnSpPr>
          <p:nvPr/>
        </p:nvCxnSpPr>
        <p:spPr>
          <a:xfrm flipV="1">
            <a:off x="3521132" y="4199799"/>
            <a:ext cx="102618" cy="7398"/>
          </a:xfrm>
          <a:prstGeom prst="straightConnector1">
            <a:avLst/>
          </a:prstGeom>
          <a:ln>
            <a:no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9" name="Lige pilforbindelse 78">
            <a:extLst>
              <a:ext uri="{FF2B5EF4-FFF2-40B4-BE49-F238E27FC236}">
                <a16:creationId xmlns:a16="http://schemas.microsoft.com/office/drawing/2014/main" id="{9D8BFB26-11CC-4B58-9B73-9F61563612A0}"/>
              </a:ext>
            </a:extLst>
          </p:cNvPr>
          <p:cNvCxnSpPr/>
          <p:nvPr/>
        </p:nvCxnSpPr>
        <p:spPr>
          <a:xfrm flipH="1" flipV="1">
            <a:off x="8757815" y="2570102"/>
            <a:ext cx="405686" cy="360"/>
          </a:xfrm>
          <a:prstGeom prst="straightConnector1">
            <a:avLst/>
          </a:prstGeom>
          <a:ln>
            <a:no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82" name="Lige pilforbindelse 81">
            <a:extLst>
              <a:ext uri="{FF2B5EF4-FFF2-40B4-BE49-F238E27FC236}">
                <a16:creationId xmlns:a16="http://schemas.microsoft.com/office/drawing/2014/main" id="{C851DBCF-413E-4D6C-A5AD-39A3C1B04830}"/>
              </a:ext>
            </a:extLst>
          </p:cNvPr>
          <p:cNvCxnSpPr/>
          <p:nvPr/>
        </p:nvCxnSpPr>
        <p:spPr>
          <a:xfrm flipV="1">
            <a:off x="3563158" y="6292024"/>
            <a:ext cx="350710" cy="4180"/>
          </a:xfrm>
          <a:prstGeom prst="straightConnector1">
            <a:avLst/>
          </a:prstGeom>
          <a:ln>
            <a:no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84" name="Lige pilforbindelse 83">
            <a:extLst>
              <a:ext uri="{FF2B5EF4-FFF2-40B4-BE49-F238E27FC236}">
                <a16:creationId xmlns:a16="http://schemas.microsoft.com/office/drawing/2014/main" id="{DB6184C4-E232-4A06-B62F-ABA778943747}"/>
              </a:ext>
            </a:extLst>
          </p:cNvPr>
          <p:cNvCxnSpPr/>
          <p:nvPr/>
        </p:nvCxnSpPr>
        <p:spPr>
          <a:xfrm flipV="1">
            <a:off x="7263545" y="1545631"/>
            <a:ext cx="350710" cy="4180"/>
          </a:xfrm>
          <a:prstGeom prst="straightConnector1">
            <a:avLst/>
          </a:prstGeom>
          <a:ln>
            <a:no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85" name="Lige pilforbindelse 84">
            <a:extLst>
              <a:ext uri="{FF2B5EF4-FFF2-40B4-BE49-F238E27FC236}">
                <a16:creationId xmlns:a16="http://schemas.microsoft.com/office/drawing/2014/main" id="{7968A901-3421-49C8-B4C2-0425B70D2390}"/>
              </a:ext>
            </a:extLst>
          </p:cNvPr>
          <p:cNvCxnSpPr/>
          <p:nvPr/>
        </p:nvCxnSpPr>
        <p:spPr>
          <a:xfrm flipH="1" flipV="1">
            <a:off x="8782907" y="2118572"/>
            <a:ext cx="405686" cy="360"/>
          </a:xfrm>
          <a:prstGeom prst="straightConnector1">
            <a:avLst/>
          </a:prstGeom>
          <a:ln>
            <a:noFill/>
            <a:prstDash val="dash"/>
            <a:tailEnd type="triangle"/>
          </a:ln>
        </p:spPr>
        <p:style>
          <a:lnRef idx="1">
            <a:schemeClr val="accent1"/>
          </a:lnRef>
          <a:fillRef idx="0">
            <a:schemeClr val="accent1"/>
          </a:fillRef>
          <a:effectRef idx="0">
            <a:schemeClr val="accent1"/>
          </a:effectRef>
          <a:fontRef idx="minor">
            <a:schemeClr val="tx1"/>
          </a:fontRef>
        </p:style>
      </p:cxnSp>
      <p:sp>
        <p:nvSpPr>
          <p:cNvPr id="72" name="Tekstfelt 71">
            <a:extLst>
              <a:ext uri="{FF2B5EF4-FFF2-40B4-BE49-F238E27FC236}">
                <a16:creationId xmlns:a16="http://schemas.microsoft.com/office/drawing/2014/main" id="{9B6B8D90-55A2-4398-9474-1C235D41D9BD}"/>
              </a:ext>
            </a:extLst>
          </p:cNvPr>
          <p:cNvSpPr txBox="1"/>
          <p:nvPr/>
        </p:nvSpPr>
        <p:spPr>
          <a:xfrm rot="16200000">
            <a:off x="-605101" y="5260252"/>
            <a:ext cx="2045637" cy="338554"/>
          </a:xfrm>
          <a:prstGeom prst="rect">
            <a:avLst/>
          </a:prstGeom>
          <a:noFill/>
        </p:spPr>
        <p:txBody>
          <a:bodyPr wrap="square" rtlCol="0">
            <a:spAutoFit/>
          </a:bodyPr>
          <a:lstStyle/>
          <a:p>
            <a:r>
              <a:rPr lang="da-DK" sz="1600" b="1" dirty="0">
                <a:solidFill>
                  <a:srgbClr val="003B7A"/>
                </a:solidFill>
              </a:rPr>
              <a:t>Andre opgaver</a:t>
            </a:r>
          </a:p>
        </p:txBody>
      </p:sp>
      <p:sp>
        <p:nvSpPr>
          <p:cNvPr id="120" name="Rektangel 119">
            <a:extLst>
              <a:ext uri="{FF2B5EF4-FFF2-40B4-BE49-F238E27FC236}">
                <a16:creationId xmlns:a16="http://schemas.microsoft.com/office/drawing/2014/main" id="{2A785703-D1BD-47C2-8E5E-ACC7C8A5B5CD}"/>
              </a:ext>
            </a:extLst>
          </p:cNvPr>
          <p:cNvSpPr/>
          <p:nvPr/>
        </p:nvSpPr>
        <p:spPr>
          <a:xfrm>
            <a:off x="671290" y="6005766"/>
            <a:ext cx="11076055" cy="19865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1200" b="1" dirty="0">
                <a:solidFill>
                  <a:schemeClr val="tx1"/>
                </a:solidFill>
              </a:rPr>
              <a:t>Telemedicin hjertesvigt - implementeringsplaner</a:t>
            </a:r>
          </a:p>
        </p:txBody>
      </p:sp>
      <p:cxnSp>
        <p:nvCxnSpPr>
          <p:cNvPr id="122" name="Lige forbindelse 121">
            <a:extLst>
              <a:ext uri="{FF2B5EF4-FFF2-40B4-BE49-F238E27FC236}">
                <a16:creationId xmlns:a16="http://schemas.microsoft.com/office/drawing/2014/main" id="{5323E398-D95E-41BC-8131-0482BD4A90B9}"/>
              </a:ext>
            </a:extLst>
          </p:cNvPr>
          <p:cNvCxnSpPr/>
          <p:nvPr/>
        </p:nvCxnSpPr>
        <p:spPr>
          <a:xfrm flipH="1">
            <a:off x="11744188" y="859809"/>
            <a:ext cx="28661" cy="5484504"/>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92" name="Rektangel 91">
            <a:extLst>
              <a:ext uri="{FF2B5EF4-FFF2-40B4-BE49-F238E27FC236}">
                <a16:creationId xmlns:a16="http://schemas.microsoft.com/office/drawing/2014/main" id="{8BA4CF61-1B09-4A5D-A0B5-D666A3B7B789}"/>
              </a:ext>
            </a:extLst>
          </p:cNvPr>
          <p:cNvSpPr/>
          <p:nvPr/>
        </p:nvSpPr>
        <p:spPr>
          <a:xfrm>
            <a:off x="671290" y="5260299"/>
            <a:ext cx="11072897" cy="23941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1200" b="1" dirty="0">
                <a:solidFill>
                  <a:schemeClr val="tx1"/>
                </a:solidFill>
              </a:rPr>
              <a:t>Informations og </a:t>
            </a:r>
            <a:r>
              <a:rPr lang="da-DK" sz="1200" b="1" dirty="0" err="1">
                <a:solidFill>
                  <a:schemeClr val="tx1"/>
                </a:solidFill>
              </a:rPr>
              <a:t>Cybersikkerhed</a:t>
            </a:r>
            <a:endParaRPr lang="da-DK" sz="1200" b="1" dirty="0">
              <a:solidFill>
                <a:schemeClr val="tx1"/>
              </a:solidFill>
            </a:endParaRPr>
          </a:p>
        </p:txBody>
      </p:sp>
      <p:sp>
        <p:nvSpPr>
          <p:cNvPr id="88" name="Rektangel 87">
            <a:extLst>
              <a:ext uri="{FF2B5EF4-FFF2-40B4-BE49-F238E27FC236}">
                <a16:creationId xmlns:a16="http://schemas.microsoft.com/office/drawing/2014/main" id="{C1C0645E-33DE-4A81-BF72-70FEC3B2B707}"/>
              </a:ext>
            </a:extLst>
          </p:cNvPr>
          <p:cNvSpPr/>
          <p:nvPr/>
        </p:nvSpPr>
        <p:spPr>
          <a:xfrm>
            <a:off x="4186939" y="1667109"/>
            <a:ext cx="958312" cy="215874"/>
          </a:xfrm>
          <a:prstGeom prst="rect">
            <a:avLst/>
          </a:prstGeom>
          <a:gradFill flip="none" rotWithShape="1">
            <a:gsLst>
              <a:gs pos="0">
                <a:srgbClr val="428642"/>
              </a:gs>
              <a:gs pos="0">
                <a:srgbClr val="428642"/>
              </a:gs>
              <a:gs pos="76000">
                <a:schemeClr val="bg1">
                  <a:lumMod val="85000"/>
                  <a:shade val="100000"/>
                  <a:satMod val="115000"/>
                </a:schemeClr>
              </a:gs>
            </a:gsLst>
            <a:lin ang="0" scaled="1"/>
            <a:tileRect/>
          </a:gra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1200" b="1" dirty="0" err="1">
                <a:solidFill>
                  <a:schemeClr val="tx1"/>
                </a:solidFill>
              </a:rPr>
              <a:t>MitID</a:t>
            </a:r>
            <a:endParaRPr lang="da-DK" sz="1200" b="1" dirty="0">
              <a:solidFill>
                <a:schemeClr val="tx1"/>
              </a:solidFill>
            </a:endParaRPr>
          </a:p>
        </p:txBody>
      </p:sp>
      <p:sp>
        <p:nvSpPr>
          <p:cNvPr id="89" name="Rektangel 88">
            <a:extLst>
              <a:ext uri="{FF2B5EF4-FFF2-40B4-BE49-F238E27FC236}">
                <a16:creationId xmlns:a16="http://schemas.microsoft.com/office/drawing/2014/main" id="{BC7D5DF3-2905-4718-8BC5-1DBA0CCF0F7C}"/>
              </a:ext>
            </a:extLst>
          </p:cNvPr>
          <p:cNvSpPr/>
          <p:nvPr/>
        </p:nvSpPr>
        <p:spPr>
          <a:xfrm>
            <a:off x="688217" y="1669257"/>
            <a:ext cx="1673565" cy="215874"/>
          </a:xfrm>
          <a:prstGeom prst="rect">
            <a:avLst/>
          </a:prstGeom>
          <a:gradFill flip="none" rotWithShape="1">
            <a:gsLst>
              <a:gs pos="0">
                <a:srgbClr val="428642"/>
              </a:gs>
              <a:gs pos="0">
                <a:srgbClr val="428642"/>
              </a:gs>
              <a:gs pos="76000">
                <a:schemeClr val="bg1">
                  <a:lumMod val="85000"/>
                  <a:shade val="100000"/>
                  <a:satMod val="115000"/>
                </a:schemeClr>
              </a:gs>
            </a:gsLst>
            <a:lin ang="0" scaled="1"/>
            <a:tileRect/>
          </a:gra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1200" b="1" dirty="0" err="1">
                <a:solidFill>
                  <a:schemeClr val="tx1"/>
                </a:solidFill>
              </a:rPr>
              <a:t>NemLog</a:t>
            </a:r>
            <a:r>
              <a:rPr lang="da-DK" sz="1200" b="1" dirty="0">
                <a:solidFill>
                  <a:schemeClr val="tx1"/>
                </a:solidFill>
              </a:rPr>
              <a:t>-in 3</a:t>
            </a:r>
          </a:p>
        </p:txBody>
      </p:sp>
      <p:sp>
        <p:nvSpPr>
          <p:cNvPr id="91" name="Rektangel 90">
            <a:extLst>
              <a:ext uri="{FF2B5EF4-FFF2-40B4-BE49-F238E27FC236}">
                <a16:creationId xmlns:a16="http://schemas.microsoft.com/office/drawing/2014/main" id="{9F977C92-4E36-4EEF-A39B-BA122ED1292D}"/>
              </a:ext>
            </a:extLst>
          </p:cNvPr>
          <p:cNvSpPr/>
          <p:nvPr/>
        </p:nvSpPr>
        <p:spPr>
          <a:xfrm>
            <a:off x="3271194" y="1249847"/>
            <a:ext cx="2876058" cy="255477"/>
          </a:xfrm>
          <a:prstGeom prst="rect">
            <a:avLst/>
          </a:prstGeom>
          <a:gradFill flip="none" rotWithShape="1">
            <a:gsLst>
              <a:gs pos="0">
                <a:srgbClr val="428642"/>
              </a:gs>
              <a:gs pos="0">
                <a:srgbClr val="428642"/>
              </a:gs>
              <a:gs pos="76000">
                <a:schemeClr val="bg1">
                  <a:lumMod val="85000"/>
                  <a:shade val="100000"/>
                  <a:satMod val="115000"/>
                </a:schemeClr>
              </a:gs>
            </a:gsLst>
            <a:lin ang="0" scaled="1"/>
            <a:tileRect/>
          </a:gra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1200" b="1" dirty="0">
                <a:solidFill>
                  <a:schemeClr val="tx1"/>
                </a:solidFill>
              </a:rPr>
              <a:t>App-løsning til sundhedskort</a:t>
            </a:r>
          </a:p>
        </p:txBody>
      </p:sp>
      <p:cxnSp>
        <p:nvCxnSpPr>
          <p:cNvPr id="101" name="Lige pilforbindelse 100">
            <a:extLst>
              <a:ext uri="{FF2B5EF4-FFF2-40B4-BE49-F238E27FC236}">
                <a16:creationId xmlns:a16="http://schemas.microsoft.com/office/drawing/2014/main" id="{D4CA724A-F2EC-468B-8084-AC22A4DDF52F}"/>
              </a:ext>
            </a:extLst>
          </p:cNvPr>
          <p:cNvCxnSpPr>
            <a:cxnSpLocks/>
          </p:cNvCxnSpPr>
          <p:nvPr/>
        </p:nvCxnSpPr>
        <p:spPr>
          <a:xfrm flipH="1" flipV="1">
            <a:off x="9447018" y="1943523"/>
            <a:ext cx="1335334" cy="60824"/>
          </a:xfrm>
          <a:prstGeom prst="straightConnector1">
            <a:avLst/>
          </a:prstGeom>
          <a:ln>
            <a:noFill/>
            <a:prstDash val="dash"/>
            <a:tailEnd type="triangle"/>
          </a:ln>
        </p:spPr>
        <p:style>
          <a:lnRef idx="1">
            <a:schemeClr val="accent1"/>
          </a:lnRef>
          <a:fillRef idx="0">
            <a:schemeClr val="accent1"/>
          </a:fillRef>
          <a:effectRef idx="0">
            <a:schemeClr val="accent1"/>
          </a:effectRef>
          <a:fontRef idx="minor">
            <a:schemeClr val="tx1"/>
          </a:fontRef>
        </p:style>
      </p:cxnSp>
      <p:sp>
        <p:nvSpPr>
          <p:cNvPr id="102" name="Rektangel 101">
            <a:extLst>
              <a:ext uri="{FF2B5EF4-FFF2-40B4-BE49-F238E27FC236}">
                <a16:creationId xmlns:a16="http://schemas.microsoft.com/office/drawing/2014/main" id="{791E932B-CC4D-4B51-8AC8-58DE0BFD4A2E}"/>
              </a:ext>
            </a:extLst>
          </p:cNvPr>
          <p:cNvSpPr/>
          <p:nvPr/>
        </p:nvSpPr>
        <p:spPr>
          <a:xfrm>
            <a:off x="706668" y="4392443"/>
            <a:ext cx="4454511" cy="203518"/>
          </a:xfrm>
          <a:prstGeom prst="rect">
            <a:avLst/>
          </a:prstGeom>
          <a:gradFill flip="none" rotWithShape="1">
            <a:gsLst>
              <a:gs pos="0">
                <a:srgbClr val="C00000"/>
              </a:gs>
              <a:gs pos="0">
                <a:srgbClr val="C00000"/>
              </a:gs>
              <a:gs pos="87000">
                <a:schemeClr val="bg1">
                  <a:lumMod val="85000"/>
                  <a:shade val="100000"/>
                  <a:satMod val="115000"/>
                </a:schemeClr>
              </a:gs>
            </a:gsLst>
            <a:lin ang="10800000" scaled="1"/>
            <a:tileRect/>
          </a:gradFill>
          <a:ln w="1905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1200" b="1" dirty="0">
                <a:solidFill>
                  <a:schemeClr val="tx1"/>
                </a:solidFill>
              </a:rPr>
              <a:t>NSIS-krav i takt med </a:t>
            </a:r>
            <a:r>
              <a:rPr lang="da-DK" sz="1200" b="1" dirty="0" err="1">
                <a:solidFill>
                  <a:schemeClr val="tx1"/>
                </a:solidFill>
              </a:rPr>
              <a:t>NemLog</a:t>
            </a:r>
            <a:r>
              <a:rPr lang="da-DK" sz="1200" b="1" dirty="0">
                <a:solidFill>
                  <a:schemeClr val="tx1"/>
                </a:solidFill>
              </a:rPr>
              <a:t>-in 3, Mit ID</a:t>
            </a:r>
          </a:p>
        </p:txBody>
      </p:sp>
      <p:cxnSp>
        <p:nvCxnSpPr>
          <p:cNvPr id="107" name="Lige forbindelse 106">
            <a:extLst>
              <a:ext uri="{FF2B5EF4-FFF2-40B4-BE49-F238E27FC236}">
                <a16:creationId xmlns:a16="http://schemas.microsoft.com/office/drawing/2014/main" id="{A4FC0DCD-DD68-4F1C-A680-8261DAE350C0}"/>
              </a:ext>
            </a:extLst>
          </p:cNvPr>
          <p:cNvCxnSpPr>
            <a:cxnSpLocks/>
          </p:cNvCxnSpPr>
          <p:nvPr/>
        </p:nvCxnSpPr>
        <p:spPr>
          <a:xfrm>
            <a:off x="11772849" y="976667"/>
            <a:ext cx="0" cy="347404"/>
          </a:xfrm>
          <a:prstGeom prst="line">
            <a:avLst/>
          </a:prstGeom>
          <a:ln w="28575">
            <a:solidFill>
              <a:srgbClr val="428642"/>
            </a:solidFill>
          </a:ln>
        </p:spPr>
        <p:style>
          <a:lnRef idx="1">
            <a:schemeClr val="accent1"/>
          </a:lnRef>
          <a:fillRef idx="0">
            <a:schemeClr val="accent1"/>
          </a:fillRef>
          <a:effectRef idx="0">
            <a:schemeClr val="accent1"/>
          </a:effectRef>
          <a:fontRef idx="minor">
            <a:schemeClr val="tx1"/>
          </a:fontRef>
        </p:style>
      </p:cxnSp>
      <p:sp>
        <p:nvSpPr>
          <p:cNvPr id="109" name="Rektangel 108">
            <a:extLst>
              <a:ext uri="{FF2B5EF4-FFF2-40B4-BE49-F238E27FC236}">
                <a16:creationId xmlns:a16="http://schemas.microsoft.com/office/drawing/2014/main" id="{2E630DFA-65F3-4D2C-89FB-6F526779F9C9}"/>
              </a:ext>
            </a:extLst>
          </p:cNvPr>
          <p:cNvSpPr/>
          <p:nvPr/>
        </p:nvSpPr>
        <p:spPr>
          <a:xfrm>
            <a:off x="10771174" y="1012179"/>
            <a:ext cx="1936091" cy="25108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1200" b="1" dirty="0">
                <a:solidFill>
                  <a:schemeClr val="tx1"/>
                </a:solidFill>
              </a:rPr>
              <a:t>Valgløsning</a:t>
            </a:r>
          </a:p>
        </p:txBody>
      </p:sp>
      <p:cxnSp>
        <p:nvCxnSpPr>
          <p:cNvPr id="111" name="Lige forbindelse 110">
            <a:extLst>
              <a:ext uri="{FF2B5EF4-FFF2-40B4-BE49-F238E27FC236}">
                <a16:creationId xmlns:a16="http://schemas.microsoft.com/office/drawing/2014/main" id="{8EA43F41-E93A-47FD-A15C-C4620747A0E4}"/>
              </a:ext>
            </a:extLst>
          </p:cNvPr>
          <p:cNvCxnSpPr/>
          <p:nvPr/>
        </p:nvCxnSpPr>
        <p:spPr>
          <a:xfrm flipH="1">
            <a:off x="7123277" y="852657"/>
            <a:ext cx="28661" cy="5484504"/>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04" name="Rektangel 103">
            <a:extLst>
              <a:ext uri="{FF2B5EF4-FFF2-40B4-BE49-F238E27FC236}">
                <a16:creationId xmlns:a16="http://schemas.microsoft.com/office/drawing/2014/main" id="{DC383C41-53BD-4331-BB88-BCD920647657}"/>
              </a:ext>
            </a:extLst>
          </p:cNvPr>
          <p:cNvSpPr/>
          <p:nvPr/>
        </p:nvSpPr>
        <p:spPr>
          <a:xfrm>
            <a:off x="4191552" y="2544251"/>
            <a:ext cx="7597528" cy="259277"/>
          </a:xfrm>
          <a:prstGeom prst="rect">
            <a:avLst/>
          </a:prstGeom>
          <a:gradFill flip="none" rotWithShape="1">
            <a:gsLst>
              <a:gs pos="0">
                <a:srgbClr val="428642"/>
              </a:gs>
              <a:gs pos="0">
                <a:srgbClr val="428642"/>
              </a:gs>
              <a:gs pos="76000">
                <a:schemeClr val="bg1">
                  <a:lumMod val="85000"/>
                  <a:shade val="100000"/>
                  <a:satMod val="115000"/>
                </a:schemeClr>
              </a:gs>
            </a:gsLst>
            <a:lin ang="0" scaled="1"/>
            <a:tileRect/>
          </a:gra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1200" b="1" dirty="0">
                <a:solidFill>
                  <a:schemeClr val="tx1"/>
                </a:solidFill>
              </a:rPr>
              <a:t>Kommunernes Pensionssystem - Implementeringsopgaver</a:t>
            </a:r>
          </a:p>
        </p:txBody>
      </p:sp>
      <p:sp>
        <p:nvSpPr>
          <p:cNvPr id="68" name="Rektangel 67">
            <a:extLst>
              <a:ext uri="{FF2B5EF4-FFF2-40B4-BE49-F238E27FC236}">
                <a16:creationId xmlns:a16="http://schemas.microsoft.com/office/drawing/2014/main" id="{B41EE6D3-3FC1-4E23-A53D-583E4803C825}"/>
              </a:ext>
            </a:extLst>
          </p:cNvPr>
          <p:cNvSpPr/>
          <p:nvPr/>
        </p:nvSpPr>
        <p:spPr>
          <a:xfrm>
            <a:off x="696310" y="2831994"/>
            <a:ext cx="11082411" cy="202413"/>
          </a:xfrm>
          <a:prstGeom prst="rect">
            <a:avLst/>
          </a:prstGeom>
          <a:gradFill flip="none" rotWithShape="1">
            <a:gsLst>
              <a:gs pos="0">
                <a:srgbClr val="428642"/>
              </a:gs>
              <a:gs pos="0">
                <a:srgbClr val="428642"/>
              </a:gs>
              <a:gs pos="76000">
                <a:schemeClr val="bg1">
                  <a:lumMod val="85000"/>
                  <a:shade val="100000"/>
                  <a:satMod val="115000"/>
                </a:schemeClr>
              </a:gs>
            </a:gsLst>
            <a:lin ang="0" scaled="1"/>
            <a:tileRect/>
          </a:gra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1200" b="1" dirty="0">
                <a:solidFill>
                  <a:schemeClr val="tx1"/>
                </a:solidFill>
              </a:rPr>
              <a:t>SAPA – flere data</a:t>
            </a:r>
          </a:p>
        </p:txBody>
      </p:sp>
      <p:sp>
        <p:nvSpPr>
          <p:cNvPr id="74" name="Rektangel 73">
            <a:extLst>
              <a:ext uri="{FF2B5EF4-FFF2-40B4-BE49-F238E27FC236}">
                <a16:creationId xmlns:a16="http://schemas.microsoft.com/office/drawing/2014/main" id="{21CF836B-1C4D-40BE-8A67-DB5C54CAE805}"/>
              </a:ext>
            </a:extLst>
          </p:cNvPr>
          <p:cNvSpPr/>
          <p:nvPr/>
        </p:nvSpPr>
        <p:spPr>
          <a:xfrm>
            <a:off x="690438" y="3079999"/>
            <a:ext cx="11082411" cy="202413"/>
          </a:xfrm>
          <a:prstGeom prst="rect">
            <a:avLst/>
          </a:prstGeom>
          <a:gradFill flip="none" rotWithShape="1">
            <a:gsLst>
              <a:gs pos="0">
                <a:srgbClr val="428642"/>
              </a:gs>
              <a:gs pos="0">
                <a:srgbClr val="428642"/>
              </a:gs>
              <a:gs pos="76000">
                <a:schemeClr val="bg1">
                  <a:lumMod val="85000"/>
                  <a:shade val="100000"/>
                  <a:satMod val="115000"/>
                </a:schemeClr>
              </a:gs>
            </a:gsLst>
            <a:lin ang="0" scaled="1"/>
            <a:tileRect/>
          </a:gra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1200" b="1" dirty="0">
                <a:solidFill>
                  <a:schemeClr val="tx1"/>
                </a:solidFill>
              </a:rPr>
              <a:t>DOS – flere områder </a:t>
            </a:r>
            <a:r>
              <a:rPr lang="da-DK" sz="1200" b="1" dirty="0" err="1">
                <a:solidFill>
                  <a:schemeClr val="tx1"/>
                </a:solidFill>
              </a:rPr>
              <a:t>onboardes</a:t>
            </a:r>
            <a:endParaRPr lang="da-DK" sz="1200" b="1" dirty="0">
              <a:solidFill>
                <a:schemeClr val="tx1"/>
              </a:solidFill>
            </a:endParaRPr>
          </a:p>
        </p:txBody>
      </p:sp>
      <p:sp>
        <p:nvSpPr>
          <p:cNvPr id="77" name="Rektangel 76">
            <a:extLst>
              <a:ext uri="{FF2B5EF4-FFF2-40B4-BE49-F238E27FC236}">
                <a16:creationId xmlns:a16="http://schemas.microsoft.com/office/drawing/2014/main" id="{B41CCB20-C4D7-4E9C-9624-05E6370B7AE9}"/>
              </a:ext>
            </a:extLst>
          </p:cNvPr>
          <p:cNvSpPr/>
          <p:nvPr/>
        </p:nvSpPr>
        <p:spPr>
          <a:xfrm>
            <a:off x="690438" y="3338274"/>
            <a:ext cx="11082411" cy="202413"/>
          </a:xfrm>
          <a:prstGeom prst="rect">
            <a:avLst/>
          </a:prstGeom>
          <a:gradFill flip="none" rotWithShape="1">
            <a:gsLst>
              <a:gs pos="0">
                <a:srgbClr val="428642"/>
              </a:gs>
              <a:gs pos="0">
                <a:srgbClr val="428642"/>
              </a:gs>
              <a:gs pos="76000">
                <a:schemeClr val="bg1">
                  <a:lumMod val="85000"/>
                  <a:shade val="100000"/>
                  <a:satMod val="115000"/>
                </a:schemeClr>
              </a:gs>
            </a:gsLst>
            <a:lin ang="0" scaled="1"/>
            <a:tileRect/>
          </a:gra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1200" b="1" dirty="0">
                <a:solidFill>
                  <a:schemeClr val="tx1"/>
                </a:solidFill>
              </a:rPr>
              <a:t>Borgerblikket etape 2</a:t>
            </a:r>
          </a:p>
        </p:txBody>
      </p:sp>
      <p:sp>
        <p:nvSpPr>
          <p:cNvPr id="78" name="Rektangel 77">
            <a:extLst>
              <a:ext uri="{FF2B5EF4-FFF2-40B4-BE49-F238E27FC236}">
                <a16:creationId xmlns:a16="http://schemas.microsoft.com/office/drawing/2014/main" id="{F0014602-93F8-4890-A414-B255A630CBD0}"/>
              </a:ext>
            </a:extLst>
          </p:cNvPr>
          <p:cNvSpPr/>
          <p:nvPr/>
        </p:nvSpPr>
        <p:spPr>
          <a:xfrm>
            <a:off x="693162" y="3579108"/>
            <a:ext cx="11082411" cy="202413"/>
          </a:xfrm>
          <a:prstGeom prst="rect">
            <a:avLst/>
          </a:prstGeom>
          <a:gradFill flip="none" rotWithShape="1">
            <a:gsLst>
              <a:gs pos="0">
                <a:srgbClr val="428642"/>
              </a:gs>
              <a:gs pos="0">
                <a:srgbClr val="428642"/>
              </a:gs>
              <a:gs pos="76000">
                <a:schemeClr val="bg1">
                  <a:lumMod val="85000"/>
                  <a:shade val="100000"/>
                  <a:satMod val="115000"/>
                </a:schemeClr>
              </a:gs>
            </a:gsLst>
            <a:lin ang="0" scaled="1"/>
            <a:tileRect/>
          </a:gra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1200" b="1" dirty="0">
                <a:solidFill>
                  <a:schemeClr val="tx1"/>
                </a:solidFill>
              </a:rPr>
              <a:t>EESSI</a:t>
            </a:r>
          </a:p>
        </p:txBody>
      </p:sp>
      <p:sp>
        <p:nvSpPr>
          <p:cNvPr id="81" name="Rektangel 80">
            <a:extLst>
              <a:ext uri="{FF2B5EF4-FFF2-40B4-BE49-F238E27FC236}">
                <a16:creationId xmlns:a16="http://schemas.microsoft.com/office/drawing/2014/main" id="{183AEB6F-9A57-4D32-94C8-816BEE74C764}"/>
              </a:ext>
            </a:extLst>
          </p:cNvPr>
          <p:cNvSpPr/>
          <p:nvPr/>
        </p:nvSpPr>
        <p:spPr>
          <a:xfrm>
            <a:off x="682463" y="6246391"/>
            <a:ext cx="11076055" cy="19865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1200" b="1" dirty="0">
                <a:solidFill>
                  <a:schemeClr val="tx1"/>
                </a:solidFill>
              </a:rPr>
              <a:t>FLIS</a:t>
            </a:r>
          </a:p>
        </p:txBody>
      </p:sp>
      <p:sp>
        <p:nvSpPr>
          <p:cNvPr id="73" name="Tekstfelt 72">
            <a:extLst>
              <a:ext uri="{FF2B5EF4-FFF2-40B4-BE49-F238E27FC236}">
                <a16:creationId xmlns:a16="http://schemas.microsoft.com/office/drawing/2014/main" id="{26C37519-36A7-4E36-97DE-1C63F8FE5CD4}"/>
              </a:ext>
            </a:extLst>
          </p:cNvPr>
          <p:cNvSpPr txBox="1"/>
          <p:nvPr/>
        </p:nvSpPr>
        <p:spPr>
          <a:xfrm>
            <a:off x="9899780" y="6548153"/>
            <a:ext cx="2182610" cy="208903"/>
          </a:xfrm>
          <a:prstGeom prst="rect">
            <a:avLst/>
          </a:prstGeom>
          <a:noFill/>
        </p:spPr>
        <p:txBody>
          <a:bodyPr wrap="square" lIns="0" tIns="0" rIns="0" bIns="0" rtlCol="0">
            <a:spAutoFit/>
          </a:bodyPr>
          <a:lstStyle/>
          <a:p>
            <a:pPr>
              <a:lnSpc>
                <a:spcPct val="104000"/>
              </a:lnSpc>
            </a:pPr>
            <a:r>
              <a:rPr lang="da-DK" sz="1400" dirty="0">
                <a:solidFill>
                  <a:schemeClr val="accent1"/>
                </a:solidFill>
              </a:rPr>
              <a:t>Version 3.0 – </a:t>
            </a:r>
            <a:r>
              <a:rPr lang="da-DK" sz="1400" dirty="0" err="1">
                <a:solidFill>
                  <a:schemeClr val="accent1"/>
                </a:solidFill>
              </a:rPr>
              <a:t>Dec</a:t>
            </a:r>
            <a:r>
              <a:rPr lang="da-DK" sz="1400" dirty="0">
                <a:solidFill>
                  <a:schemeClr val="accent1"/>
                </a:solidFill>
              </a:rPr>
              <a:t> 2021</a:t>
            </a:r>
          </a:p>
        </p:txBody>
      </p:sp>
    </p:spTree>
    <p:extLst>
      <p:ext uri="{BB962C8B-B14F-4D97-AF65-F5344CB8AC3E}">
        <p14:creationId xmlns:p14="http://schemas.microsoft.com/office/powerpoint/2010/main" val="2500322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 3">
            <a:extLst>
              <a:ext uri="{FF2B5EF4-FFF2-40B4-BE49-F238E27FC236}">
                <a16:creationId xmlns:a16="http://schemas.microsoft.com/office/drawing/2014/main" id="{FFEEC51B-C8D5-4C1D-A32B-2D95E4766770}"/>
              </a:ext>
            </a:extLst>
          </p:cNvPr>
          <p:cNvGraphicFramePr>
            <a:graphicFrameLocks noGrp="1"/>
          </p:cNvGraphicFramePr>
          <p:nvPr>
            <p:extLst>
              <p:ext uri="{D42A27DB-BD31-4B8C-83A1-F6EECF244321}">
                <p14:modId xmlns:p14="http://schemas.microsoft.com/office/powerpoint/2010/main" val="3012848617"/>
              </p:ext>
            </p:extLst>
          </p:nvPr>
        </p:nvGraphicFramePr>
        <p:xfrm>
          <a:off x="344032" y="784689"/>
          <a:ext cx="11645805" cy="5636426"/>
        </p:xfrm>
        <a:graphic>
          <a:graphicData uri="http://schemas.openxmlformats.org/drawingml/2006/table">
            <a:tbl>
              <a:tblPr firstRow="1" bandRow="1">
                <a:tableStyleId>{5C22544A-7EE6-4342-B048-85BDC9FD1C3A}</a:tableStyleId>
              </a:tblPr>
              <a:tblGrid>
                <a:gridCol w="1484768">
                  <a:extLst>
                    <a:ext uri="{9D8B030D-6E8A-4147-A177-3AD203B41FA5}">
                      <a16:colId xmlns:a16="http://schemas.microsoft.com/office/drawing/2014/main" val="2910390319"/>
                    </a:ext>
                  </a:extLst>
                </a:gridCol>
                <a:gridCol w="8101584">
                  <a:extLst>
                    <a:ext uri="{9D8B030D-6E8A-4147-A177-3AD203B41FA5}">
                      <a16:colId xmlns:a16="http://schemas.microsoft.com/office/drawing/2014/main" val="3479592888"/>
                    </a:ext>
                  </a:extLst>
                </a:gridCol>
                <a:gridCol w="2059453">
                  <a:extLst>
                    <a:ext uri="{9D8B030D-6E8A-4147-A177-3AD203B41FA5}">
                      <a16:colId xmlns:a16="http://schemas.microsoft.com/office/drawing/2014/main" val="2771352649"/>
                    </a:ext>
                  </a:extLst>
                </a:gridCol>
              </a:tblGrid>
              <a:tr h="254824">
                <a:tc>
                  <a:txBody>
                    <a:bodyPr/>
                    <a:lstStyle/>
                    <a:p>
                      <a:r>
                        <a:rPr lang="da-DK" sz="1050" dirty="0"/>
                        <a:t>Emne</a:t>
                      </a:r>
                    </a:p>
                  </a:txBody>
                  <a:tcPr/>
                </a:tc>
                <a:tc>
                  <a:txBody>
                    <a:bodyPr/>
                    <a:lstStyle/>
                    <a:p>
                      <a:r>
                        <a:rPr lang="da-DK" sz="1050" dirty="0"/>
                        <a:t>Opgave </a:t>
                      </a:r>
                    </a:p>
                  </a:txBody>
                  <a:tcPr/>
                </a:tc>
                <a:tc>
                  <a:txBody>
                    <a:bodyPr/>
                    <a:lstStyle/>
                    <a:p>
                      <a:r>
                        <a:rPr lang="da-DK" sz="1050" dirty="0"/>
                        <a:t>Link</a:t>
                      </a:r>
                    </a:p>
                  </a:txBody>
                  <a:tcPr/>
                </a:tc>
                <a:extLst>
                  <a:ext uri="{0D108BD9-81ED-4DB2-BD59-A6C34878D82A}">
                    <a16:rowId xmlns:a16="http://schemas.microsoft.com/office/drawing/2014/main" val="1553360923"/>
                  </a:ext>
                </a:extLst>
              </a:tr>
              <a:tr h="106562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da-DK" sz="1050" b="1" kern="1200" dirty="0">
                          <a:solidFill>
                            <a:schemeClr val="dk1"/>
                          </a:solidFill>
                          <a:latin typeface="+mn-lt"/>
                          <a:ea typeface="+mn-ea"/>
                          <a:cs typeface="+mn-cs"/>
                        </a:rPr>
                        <a:t>App-løsning som supplement til sundhedskortet</a:t>
                      </a:r>
                    </a:p>
                    <a:p>
                      <a:pPr marL="0" marR="0" lvl="0" indent="0" algn="l" defTabSz="685800" rtl="0" eaLnBrk="1" fontAlgn="auto" latinLnBrk="0" hangingPunct="1">
                        <a:lnSpc>
                          <a:spcPct val="100000"/>
                        </a:lnSpc>
                        <a:spcBef>
                          <a:spcPts val="0"/>
                        </a:spcBef>
                        <a:spcAft>
                          <a:spcPts val="0"/>
                        </a:spcAft>
                        <a:buClrTx/>
                        <a:buSzTx/>
                        <a:buFontTx/>
                        <a:buNone/>
                        <a:tabLst/>
                        <a:defRPr/>
                      </a:pPr>
                      <a:r>
                        <a:rPr lang="da-DK" sz="1050" b="1" kern="1200" dirty="0">
                          <a:solidFill>
                            <a:schemeClr val="dk1"/>
                          </a:solidFill>
                          <a:latin typeface="+mn-lt"/>
                          <a:ea typeface="+mn-ea"/>
                          <a:cs typeface="+mn-cs"/>
                        </a:rPr>
                        <a:t>(PG 04)</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da-DK" sz="1000" kern="1200" dirty="0">
                          <a:solidFill>
                            <a:schemeClr val="dk1"/>
                          </a:solidFill>
                          <a:latin typeface="+mn-lt"/>
                          <a:ea typeface="+mn-ea"/>
                          <a:cs typeface="+mn-cs"/>
                        </a:rPr>
                        <a:t>Det er i økonomiaftalen for 2020 (og som en del af digitaliseringspagten) aftalt, at der skal udvikles et digitalt sundhedskort, som digitalt supplement til det fysiske sundhedskort via en app-løsning. Kortet blev lanceret juni 2021. Kommunerne vil have en opgave i at vejlede </a:t>
                      </a:r>
                      <a:r>
                        <a:rPr lang="da-DK" sz="1000" kern="1200" dirty="0" err="1">
                          <a:solidFill>
                            <a:schemeClr val="dk1"/>
                          </a:solidFill>
                          <a:latin typeface="+mn-lt"/>
                          <a:ea typeface="+mn-ea"/>
                          <a:cs typeface="+mn-cs"/>
                        </a:rPr>
                        <a:t>bor-gerne</a:t>
                      </a:r>
                      <a:r>
                        <a:rPr lang="da-DK" sz="1000" kern="1200" dirty="0">
                          <a:solidFill>
                            <a:schemeClr val="dk1"/>
                          </a:solidFill>
                          <a:latin typeface="+mn-lt"/>
                          <a:ea typeface="+mn-ea"/>
                          <a:cs typeface="+mn-cs"/>
                        </a:rPr>
                        <a:t> om installering af kortet på deres smartphones. Flere kommuner anvender magnetstriben på sundhedskortet til identifikation af borgerne i fx borgerservice. Kommunerne bør være opmærksom på, at magnetstriben på de fysiske kort ikke findes i den digitale version. Borgere kan fra ultimo 2022 vælge alene at have et digitalt sundhedskort. Kommunerne skal i løbet af 2022 forvente opgaver i </a:t>
                      </a:r>
                      <a:r>
                        <a:rPr lang="da-DK" sz="1000" kern="1200" dirty="0" err="1">
                          <a:solidFill>
                            <a:schemeClr val="dk1"/>
                          </a:solidFill>
                          <a:latin typeface="+mn-lt"/>
                          <a:ea typeface="+mn-ea"/>
                          <a:cs typeface="+mn-cs"/>
                        </a:rPr>
                        <a:t>fht</a:t>
                      </a:r>
                      <a:r>
                        <a:rPr lang="da-DK" sz="1000" kern="1200" dirty="0">
                          <a:solidFill>
                            <a:schemeClr val="dk1"/>
                          </a:solidFill>
                          <a:latin typeface="+mn-lt"/>
                          <a:ea typeface="+mn-ea"/>
                          <a:cs typeface="+mn-cs"/>
                        </a:rPr>
                        <a:t> tilretning af selvbetjeningsløsninger til flytning, lægeskift og bestilling af sundhedskort samt tilretning af information på hjemmesider. Opgaven er pt. uafklaret</a:t>
                      </a:r>
                    </a:p>
                  </a:txBody>
                  <a:tcPr/>
                </a:tc>
                <a:tc>
                  <a:txBody>
                    <a:bodyPr/>
                    <a:lstStyle/>
                    <a:p>
                      <a:r>
                        <a:rPr lang="da-DK" sz="1000" dirty="0">
                          <a:hlinkClick r:id="rId3"/>
                        </a:rPr>
                        <a:t>https://digst.dk/strategi-er/digitaliseringspagten/</a:t>
                      </a:r>
                      <a:r>
                        <a:rPr lang="da-DK" sz="1000" dirty="0"/>
                        <a:t> </a:t>
                      </a:r>
                    </a:p>
                  </a:txBody>
                  <a:tcPr/>
                </a:tc>
                <a:extLst>
                  <a:ext uri="{0D108BD9-81ED-4DB2-BD59-A6C34878D82A}">
                    <a16:rowId xmlns:a16="http://schemas.microsoft.com/office/drawing/2014/main" val="217194415"/>
                  </a:ext>
                </a:extLst>
              </a:tr>
              <a:tr h="864856">
                <a:tc>
                  <a:txBody>
                    <a:bodyPr/>
                    <a:lstStyle/>
                    <a:p>
                      <a:pPr marL="0" algn="l" defTabSz="685800" rtl="0" eaLnBrk="1" latinLnBrk="0" hangingPunct="1">
                        <a:lnSpc>
                          <a:spcPts val="1200"/>
                        </a:lnSpc>
                        <a:spcAft>
                          <a:spcPts val="0"/>
                        </a:spcAft>
                      </a:pPr>
                      <a:r>
                        <a:rPr lang="da-DK" sz="1050" b="1" kern="1200" dirty="0">
                          <a:solidFill>
                            <a:schemeClr val="dk1"/>
                          </a:solidFill>
                          <a:latin typeface="+mn-lt"/>
                          <a:ea typeface="+mn-ea"/>
                          <a:cs typeface="+mn-cs"/>
                        </a:rPr>
                        <a:t>NemLog-in3</a:t>
                      </a:r>
                    </a:p>
                  </a:txBody>
                  <a:tcPr/>
                </a:tc>
                <a:tc>
                  <a:txBody>
                    <a:bodyPr/>
                    <a:lstStyle/>
                    <a:p>
                      <a:pPr>
                        <a:lnSpc>
                          <a:spcPts val="1200"/>
                        </a:lnSpc>
                        <a:spcAft>
                          <a:spcPts val="0"/>
                        </a:spcAft>
                      </a:pPr>
                      <a:r>
                        <a:rPr lang="da-DK" sz="1000" dirty="0">
                          <a:effectLst/>
                          <a:latin typeface="+mn-lt"/>
                          <a:ea typeface="Arial" panose="020B0604020202020204" pitchFamily="34" charset="0"/>
                          <a:cs typeface="Arial" panose="020B0604020202020204" pitchFamily="34" charset="0"/>
                        </a:rPr>
                        <a:t>Forventet idriftsættelsesdato: </a:t>
                      </a:r>
                      <a:r>
                        <a:rPr lang="da-DK" sz="1000" dirty="0" err="1">
                          <a:effectLst/>
                          <a:latin typeface="+mn-lt"/>
                          <a:ea typeface="Arial" panose="020B0604020202020204" pitchFamily="34" charset="0"/>
                          <a:cs typeface="Arial" panose="020B0604020202020204" pitchFamily="34" charset="0"/>
                        </a:rPr>
                        <a:t>NemLog</a:t>
                      </a:r>
                      <a:r>
                        <a:rPr lang="da-DK" sz="1000" dirty="0">
                          <a:effectLst/>
                          <a:latin typeface="+mn-lt"/>
                          <a:ea typeface="Arial" panose="020B0604020202020204" pitchFamily="34" charset="0"/>
                          <a:cs typeface="Arial" panose="020B0604020202020204" pitchFamily="34" charset="0"/>
                        </a:rPr>
                        <a:t>-in 3 implementeres trinvis fra efterår-vinter 2021 til vinteren 2022-2023. </a:t>
                      </a:r>
                      <a:r>
                        <a:rPr lang="da-DK" sz="1000" dirty="0" err="1">
                          <a:effectLst/>
                          <a:latin typeface="+mn-lt"/>
                          <a:ea typeface="Arial" panose="020B0604020202020204" pitchFamily="34" charset="0"/>
                          <a:cs typeface="Arial" panose="020B0604020202020204" pitchFamily="34" charset="0"/>
                        </a:rPr>
                        <a:t>MitID</a:t>
                      </a:r>
                      <a:r>
                        <a:rPr lang="da-DK" sz="1000" dirty="0">
                          <a:effectLst/>
                          <a:latin typeface="+mn-lt"/>
                          <a:ea typeface="Arial" panose="020B0604020202020204" pitchFamily="34" charset="0"/>
                          <a:cs typeface="Arial" panose="020B0604020202020204" pitchFamily="34" charset="0"/>
                        </a:rPr>
                        <a:t> understøttes i efteråret 2021, mens lokal </a:t>
                      </a:r>
                      <a:r>
                        <a:rPr lang="da-DK" sz="1000" dirty="0" err="1">
                          <a:effectLst/>
                          <a:latin typeface="+mn-lt"/>
                          <a:ea typeface="Arial" panose="020B0604020202020204" pitchFamily="34" charset="0"/>
                          <a:cs typeface="Arial" panose="020B0604020202020204" pitchFamily="34" charset="0"/>
                        </a:rPr>
                        <a:t>IdP</a:t>
                      </a:r>
                      <a:r>
                        <a:rPr lang="da-DK" sz="1000" dirty="0">
                          <a:effectLst/>
                          <a:latin typeface="+mn-lt"/>
                          <a:ea typeface="Arial" panose="020B0604020202020204" pitchFamily="34" charset="0"/>
                          <a:cs typeface="Arial" panose="020B0604020202020204" pitchFamily="34" charset="0"/>
                        </a:rPr>
                        <a:t> og NSIS-niveau høj først understøttes fra efteråret og vinteren 2022. Forud for dette ligger der en opgave i at oprydde og strømline medarbejderidentiteter og </a:t>
                      </a:r>
                      <a:r>
                        <a:rPr lang="da-DK" sz="1000" dirty="0" err="1">
                          <a:effectLst/>
                          <a:latin typeface="+mn-lt"/>
                          <a:ea typeface="Arial" panose="020B0604020202020204" pitchFamily="34" charset="0"/>
                          <a:cs typeface="Arial" panose="020B0604020202020204" pitchFamily="34" charset="0"/>
                        </a:rPr>
                        <a:t>brugerretighedsstyring</a:t>
                      </a:r>
                      <a:r>
                        <a:rPr lang="da-DK" sz="1000" dirty="0">
                          <a:effectLst/>
                          <a:latin typeface="+mn-lt"/>
                          <a:ea typeface="Arial" panose="020B0604020202020204" pitchFamily="34" charset="0"/>
                          <a:cs typeface="Arial" panose="020B0604020202020204" pitchFamily="34" charset="0"/>
                        </a:rPr>
                        <a:t> samt afklaring af kontraktmæssige forhold i forhold til egne relevante tjenester og løsninger, som skal tilpasses.  Digitaliseringsstyrelsen og Accenture har i samarbejde med KL og nogle kommuner udarbejdet en op-gaveoversigt og et udgiftsestimat for omfanget af den decentrale omstilling i forbindelse med implementering af nyt </a:t>
                      </a:r>
                      <a:r>
                        <a:rPr lang="da-DK" sz="1000" dirty="0" err="1">
                          <a:effectLst/>
                          <a:latin typeface="+mn-lt"/>
                          <a:ea typeface="Arial" panose="020B0604020202020204" pitchFamily="34" charset="0"/>
                          <a:cs typeface="Arial" panose="020B0604020202020204" pitchFamily="34" charset="0"/>
                        </a:rPr>
                        <a:t>MitID</a:t>
                      </a:r>
                      <a:r>
                        <a:rPr lang="da-DK" sz="1000" dirty="0">
                          <a:effectLst/>
                          <a:latin typeface="+mn-lt"/>
                          <a:ea typeface="Arial" panose="020B0604020202020204" pitchFamily="34" charset="0"/>
                          <a:cs typeface="Arial" panose="020B0604020202020204" pitchFamily="34" charset="0"/>
                        </a:rPr>
                        <a:t> og NemLog-in3. Analysen er sendt til kommunerne i december 2019.</a:t>
                      </a:r>
                      <a:endParaRPr lang="da-DK" sz="1000" dirty="0">
                        <a:effectLst/>
                        <a:latin typeface="+mn-lt"/>
                        <a:ea typeface="Arial" panose="020B0604020202020204" pitchFamily="34" charset="0"/>
                        <a:cs typeface="Times New Roman" panose="02020603050405020304" pitchFamily="18" charset="0"/>
                      </a:endParaRPr>
                    </a:p>
                  </a:txBody>
                  <a:tcPr/>
                </a:tc>
                <a:tc>
                  <a:txBody>
                    <a:bodyPr/>
                    <a:lstStyle/>
                    <a:p>
                      <a:r>
                        <a:rPr lang="da-DK" sz="1000" dirty="0">
                          <a:hlinkClick r:id="rId4"/>
                        </a:rPr>
                        <a:t>www.digst.dk/it-loesnin-ger/implementeringssite</a:t>
                      </a:r>
                      <a:r>
                        <a:rPr lang="da-DK" sz="1000" dirty="0"/>
                        <a:t>  og</a:t>
                      </a:r>
                    </a:p>
                    <a:p>
                      <a:r>
                        <a:rPr lang="da-DK" sz="1000" dirty="0">
                          <a:hlinkClick r:id="rId5"/>
                        </a:rPr>
                        <a:t>www.nemlog-in.dk</a:t>
                      </a:r>
                      <a:r>
                        <a:rPr lang="da-DK" sz="1000" dirty="0"/>
                        <a:t> </a:t>
                      </a:r>
                    </a:p>
                  </a:txBody>
                  <a:tcPr/>
                </a:tc>
                <a:extLst>
                  <a:ext uri="{0D108BD9-81ED-4DB2-BD59-A6C34878D82A}">
                    <a16:rowId xmlns:a16="http://schemas.microsoft.com/office/drawing/2014/main" val="3968672665"/>
                  </a:ext>
                </a:extLst>
              </a:tr>
              <a:tr h="579145">
                <a:tc>
                  <a:txBody>
                    <a:bodyPr/>
                    <a:lstStyle/>
                    <a:p>
                      <a:pPr marL="0" algn="l" defTabSz="685800" rtl="0" eaLnBrk="1" latinLnBrk="0" hangingPunct="1"/>
                      <a:r>
                        <a:rPr lang="da-DK" sz="1050" b="1" kern="1200" dirty="0">
                          <a:solidFill>
                            <a:schemeClr val="dk1"/>
                          </a:solidFill>
                          <a:latin typeface="+mn-lt"/>
                          <a:ea typeface="+mn-ea"/>
                          <a:cs typeface="+mn-cs"/>
                        </a:rPr>
                        <a:t>Mit ID</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da-DK" sz="1000" kern="1200" dirty="0">
                          <a:solidFill>
                            <a:schemeClr val="dk1"/>
                          </a:solidFill>
                          <a:latin typeface="+mn-lt"/>
                          <a:ea typeface="+mn-ea"/>
                          <a:cs typeface="+mn-cs"/>
                        </a:rPr>
                        <a:t>Forventet idriftsættelsesdato: </a:t>
                      </a:r>
                      <a:r>
                        <a:rPr lang="da-DK" sz="1000" b="1" kern="1200" dirty="0">
                          <a:solidFill>
                            <a:schemeClr val="dk1"/>
                          </a:solidFill>
                          <a:latin typeface="+mn-lt"/>
                          <a:ea typeface="+mn-ea"/>
                          <a:cs typeface="+mn-cs"/>
                        </a:rPr>
                        <a:t>Maj 2021</a:t>
                      </a:r>
                      <a:r>
                        <a:rPr lang="da-DK" sz="1000" kern="1200" dirty="0">
                          <a:solidFill>
                            <a:schemeClr val="dk1"/>
                          </a:solidFill>
                          <a:latin typeface="+mn-lt"/>
                          <a:ea typeface="+mn-ea"/>
                          <a:cs typeface="+mn-cs"/>
                        </a:rPr>
                        <a:t>. Digitaliseringsstyrelsen og Accenture har i samarbejde med KL og nogle kommuner udarbejdet en opgaveoversigt og et udgiftsestimat for omfanget af den decentrale omstilling i forbindelse med implementering af nyt </a:t>
                      </a:r>
                      <a:r>
                        <a:rPr lang="da-DK" sz="1000" kern="1200" dirty="0" err="1">
                          <a:solidFill>
                            <a:schemeClr val="dk1"/>
                          </a:solidFill>
                          <a:latin typeface="+mn-lt"/>
                          <a:ea typeface="+mn-ea"/>
                          <a:cs typeface="+mn-cs"/>
                        </a:rPr>
                        <a:t>MitID</a:t>
                      </a:r>
                      <a:r>
                        <a:rPr lang="da-DK" sz="1000" kern="1200" dirty="0">
                          <a:solidFill>
                            <a:schemeClr val="dk1"/>
                          </a:solidFill>
                          <a:latin typeface="+mn-lt"/>
                          <a:ea typeface="+mn-ea"/>
                          <a:cs typeface="+mn-cs"/>
                        </a:rPr>
                        <a:t> og NemLog-in3. Analysen er sendt til kommunerne i december 2019.</a:t>
                      </a:r>
                    </a:p>
                  </a:txBody>
                  <a:tcPr/>
                </a:tc>
                <a:tc>
                  <a:txBody>
                    <a:bodyPr/>
                    <a:lstStyle/>
                    <a:p>
                      <a:r>
                        <a:rPr lang="da-DK" sz="1000" dirty="0">
                          <a:hlinkClick r:id="rId6"/>
                        </a:rPr>
                        <a:t>https://digst.dk/it-loesninger/mitid/mitid-projektet/</a:t>
                      </a:r>
                      <a:r>
                        <a:rPr lang="da-DK" sz="1000" dirty="0"/>
                        <a:t> </a:t>
                      </a:r>
                    </a:p>
                  </a:txBody>
                  <a:tcPr/>
                </a:tc>
                <a:extLst>
                  <a:ext uri="{0D108BD9-81ED-4DB2-BD59-A6C34878D82A}">
                    <a16:rowId xmlns:a16="http://schemas.microsoft.com/office/drawing/2014/main" val="1850896708"/>
                  </a:ext>
                </a:extLst>
              </a:tr>
              <a:tr h="1194376">
                <a:tc>
                  <a:txBody>
                    <a:bodyPr/>
                    <a:lstStyle/>
                    <a:p>
                      <a:pPr marL="0" algn="l" defTabSz="685800" rtl="0" eaLnBrk="1" latinLnBrk="0" hangingPunct="1">
                        <a:lnSpc>
                          <a:spcPts val="1200"/>
                        </a:lnSpc>
                        <a:spcAft>
                          <a:spcPts val="0"/>
                        </a:spcAft>
                      </a:pPr>
                      <a:r>
                        <a:rPr lang="da-DK" sz="1050" b="1" kern="1200" dirty="0">
                          <a:solidFill>
                            <a:schemeClr val="dk1"/>
                          </a:solidFill>
                          <a:latin typeface="+mn-lt"/>
                          <a:ea typeface="+mn-ea"/>
                          <a:cs typeface="+mn-cs"/>
                        </a:rPr>
                        <a:t>Digital Post</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da-DK" sz="1000" b="1" dirty="0">
                          <a:solidFill>
                            <a:srgbClr val="000000"/>
                          </a:solidFill>
                          <a:effectLst/>
                          <a:latin typeface="Arial" panose="020B0604020202020204" pitchFamily="34" charset="0"/>
                          <a:ea typeface="Arial" panose="020B0604020202020204" pitchFamily="34" charset="0"/>
                          <a:cs typeface="Arial" panose="020B0604020202020204" pitchFamily="34" charset="0"/>
                        </a:rPr>
                        <a:t>Forventede idriftsættelse i første kvartal 2022</a:t>
                      </a:r>
                      <a:r>
                        <a:rPr lang="da-DK" sz="1000" dirty="0">
                          <a:solidFill>
                            <a:srgbClr val="000000"/>
                          </a:solidFill>
                          <a:effectLst/>
                          <a:latin typeface="Arial" panose="020B0604020202020204" pitchFamily="34" charset="0"/>
                          <a:ea typeface="Arial" panose="020B0604020202020204" pitchFamily="34" charset="0"/>
                          <a:cs typeface="Arial" panose="020B0604020202020204" pitchFamily="34" charset="0"/>
                        </a:rPr>
                        <a:t>. Det nye Digital Post medfører, en omlægning, som kræver en større eller mindre indsats afhængig af den enkelte myndigheds kompleksitet og valg. Der er i den forbindelse udarbejdet analyse, der estimerer udgifterne for kommunernes implementering af næste generation digital post. Digitaliseringsstyrelsen og KL afholder løbende informationsmøder og webinarer og kommunerne skal sørge for at holde sig ajour med implementeringsopgaverne i Digitaliseringsstyrelsens Implementeringsoverblik (DIO). Derudover vil KL og KOMBIT arbejder for, at den fælleskommunale infrastruktur understøtter næste generation Digital Post og at der i den forbindelse udvikles en fælleskommunal broker-løsning. KL har igangsat et fælleskommunalt projekt, der skal understøtte kommunerne i at udnytte potentialerne ved det nye meddelelsesformat MEMO. </a:t>
                      </a:r>
                    </a:p>
                  </a:txBody>
                  <a:tcPr/>
                </a:tc>
                <a:tc>
                  <a:txBody>
                    <a:bodyPr/>
                    <a:lstStyle/>
                    <a:p>
                      <a:r>
                        <a:rPr lang="da-DK" sz="1000" dirty="0">
                          <a:hlinkClick r:id="rId7"/>
                        </a:rPr>
                        <a:t>https://digst.dk/it-loesninger/naeste-generation-digital-post/</a:t>
                      </a:r>
                      <a:r>
                        <a:rPr lang="da-DK" sz="1000" dirty="0"/>
                        <a:t> </a:t>
                      </a:r>
                    </a:p>
                  </a:txBody>
                  <a:tcPr/>
                </a:tc>
                <a:extLst>
                  <a:ext uri="{0D108BD9-81ED-4DB2-BD59-A6C34878D82A}">
                    <a16:rowId xmlns:a16="http://schemas.microsoft.com/office/drawing/2014/main" val="1309056121"/>
                  </a:ext>
                </a:extLst>
              </a:tr>
              <a:tr h="864856">
                <a:tc>
                  <a:txBody>
                    <a:bodyPr/>
                    <a:lstStyle/>
                    <a:p>
                      <a:pPr marL="0" algn="l" defTabSz="685800" rtl="0" eaLnBrk="1" latinLnBrk="0" hangingPunct="1"/>
                      <a:r>
                        <a:rPr lang="da-DK" sz="1050" b="1" kern="1200" dirty="0">
                          <a:solidFill>
                            <a:srgbClr val="000000"/>
                          </a:solidFill>
                          <a:effectLst/>
                          <a:latin typeface="+mn-lt"/>
                          <a:ea typeface="+mn-ea"/>
                          <a:cs typeface="Times New Roman" panose="02020603050405020304" pitchFamily="18" charset="0"/>
                        </a:rPr>
                        <a:t>Digital Post til begge forældre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000" kern="1200" dirty="0">
                          <a:solidFill>
                            <a:srgbClr val="000000"/>
                          </a:solidFill>
                          <a:effectLst/>
                          <a:latin typeface="+mn-lt"/>
                          <a:ea typeface="+mn-ea"/>
                          <a:cs typeface="Times New Roman" panose="02020603050405020304" pitchFamily="18" charset="0"/>
                        </a:rPr>
                        <a:t>Der er fremsat lovforslag om, at alle offentlige myndigheder m.v., når de sender digital post med meddelelser om et barns forhold, skal sende til begge forældre. Det er forventningen, at lovgivningen træder i kraft i forbindelse med overgangen til den ny generation af den </a:t>
                      </a:r>
                      <a:r>
                        <a:rPr lang="da-DK" sz="1000" kern="1200" dirty="0" err="1">
                          <a:solidFill>
                            <a:srgbClr val="000000"/>
                          </a:solidFill>
                          <a:effectLst/>
                          <a:latin typeface="+mn-lt"/>
                          <a:ea typeface="+mn-ea"/>
                          <a:cs typeface="Times New Roman" panose="02020603050405020304" pitchFamily="18" charset="0"/>
                        </a:rPr>
                        <a:t>fællesof-fentlige</a:t>
                      </a:r>
                      <a:r>
                        <a:rPr lang="da-DK" sz="1000" kern="1200" dirty="0">
                          <a:solidFill>
                            <a:srgbClr val="000000"/>
                          </a:solidFill>
                          <a:effectLst/>
                          <a:latin typeface="+mn-lt"/>
                          <a:ea typeface="+mn-ea"/>
                          <a:cs typeface="Times New Roman" panose="02020603050405020304" pitchFamily="18" charset="0"/>
                        </a:rPr>
                        <a:t> Digital Post-løsning. Kommunerne bør sikre, at de brev-dannende systemer fremadrettet inkluderer begge </a:t>
                      </a:r>
                      <a:r>
                        <a:rPr lang="da-DK" sz="1000" kern="1200" dirty="0" err="1">
                          <a:solidFill>
                            <a:srgbClr val="000000"/>
                          </a:solidFill>
                          <a:effectLst/>
                          <a:latin typeface="+mn-lt"/>
                          <a:ea typeface="+mn-ea"/>
                          <a:cs typeface="Times New Roman" panose="02020603050405020304" pitchFamily="18" charset="0"/>
                        </a:rPr>
                        <a:t>forældremyndighedshavere</a:t>
                      </a:r>
                      <a:r>
                        <a:rPr lang="da-DK" sz="1000" kern="1200" dirty="0">
                          <a:solidFill>
                            <a:srgbClr val="000000"/>
                          </a:solidFill>
                          <a:effectLst/>
                          <a:latin typeface="+mn-lt"/>
                          <a:ea typeface="+mn-ea"/>
                          <a:cs typeface="Times New Roman" panose="02020603050405020304" pitchFamily="18" charset="0"/>
                        </a:rPr>
                        <a:t> ved oprettelse af brevet og dermed automatisk udstedelse til begge forældre, under hensyntagen til evt. særligt forhold i sektorlovgivningen</a:t>
                      </a:r>
                    </a:p>
                  </a:txBody>
                  <a:tcPr/>
                </a:tc>
                <a:tc>
                  <a:txBody>
                    <a:bodyPr/>
                    <a:lstStyle/>
                    <a:p>
                      <a:endParaRPr lang="da-DK" sz="1000" dirty="0"/>
                    </a:p>
                  </a:txBody>
                  <a:tcPr/>
                </a:tc>
                <a:extLst>
                  <a:ext uri="{0D108BD9-81ED-4DB2-BD59-A6C34878D82A}">
                    <a16:rowId xmlns:a16="http://schemas.microsoft.com/office/drawing/2014/main" val="479356707"/>
                  </a:ext>
                </a:extLst>
              </a:tr>
              <a:tr h="57914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da-DK" sz="1050" b="1" kern="1200" dirty="0">
                          <a:solidFill>
                            <a:schemeClr val="dk1"/>
                          </a:solidFill>
                          <a:latin typeface="+mn-lt"/>
                          <a:ea typeface="+mn-ea"/>
                          <a:cs typeface="+mn-cs"/>
                        </a:rPr>
                        <a:t>Social Pension Kommune</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da-DK" sz="1000" kern="1200" dirty="0">
                          <a:solidFill>
                            <a:schemeClr val="dk1"/>
                          </a:solidFill>
                          <a:effectLst/>
                          <a:latin typeface="+mn-lt"/>
                          <a:ea typeface="+mn-ea"/>
                          <a:cs typeface="+mn-cs"/>
                        </a:rPr>
                        <a:t>Det forventes, at alle 98 kommuner har implementeret Kommunernes Pensionssystem (tidligere Social Pension Kommune) inden udgangen af Q1 2022. Kommunerne skal derfor forvente udgifter til implementering i 2021, idet kommunerne skal afsætte ressourcer til at løse implementeringsopgaver </a:t>
                      </a:r>
                      <a:r>
                        <a:rPr lang="da-DK" sz="1000" b="1" kern="1200" dirty="0">
                          <a:solidFill>
                            <a:schemeClr val="dk1"/>
                          </a:solidFill>
                          <a:effectLst/>
                          <a:latin typeface="+mn-lt"/>
                          <a:ea typeface="+mn-ea"/>
                          <a:cs typeface="+mn-cs"/>
                        </a:rPr>
                        <a:t>fra foråret 2021 og frem til implementeringen.</a:t>
                      </a:r>
                      <a:endParaRPr lang="da-DK" sz="1000" b="1" kern="1200" dirty="0">
                        <a:solidFill>
                          <a:schemeClr val="dk1"/>
                        </a:solidFill>
                        <a:latin typeface="+mn-lt"/>
                        <a:ea typeface="+mn-ea"/>
                        <a:cs typeface="+mn-cs"/>
                      </a:endParaRPr>
                    </a:p>
                  </a:txBody>
                  <a:tcPr/>
                </a:tc>
                <a:tc>
                  <a:txBody>
                    <a:bodyPr/>
                    <a:lstStyle/>
                    <a:p>
                      <a:r>
                        <a:rPr lang="da-DK" sz="1050" dirty="0">
                          <a:hlinkClick r:id="rId8"/>
                        </a:rPr>
                        <a:t>https://kombit.dk/socialpension</a:t>
                      </a:r>
                      <a:r>
                        <a:rPr lang="da-DK" sz="1050" dirty="0"/>
                        <a:t> </a:t>
                      </a:r>
                    </a:p>
                  </a:txBody>
                  <a:tcPr/>
                </a:tc>
                <a:extLst>
                  <a:ext uri="{0D108BD9-81ED-4DB2-BD59-A6C34878D82A}">
                    <a16:rowId xmlns:a16="http://schemas.microsoft.com/office/drawing/2014/main" val="2379116275"/>
                  </a:ext>
                </a:extLst>
              </a:tr>
            </a:tbl>
          </a:graphicData>
        </a:graphic>
      </p:graphicFrame>
      <p:sp>
        <p:nvSpPr>
          <p:cNvPr id="5" name="Titel 1">
            <a:extLst>
              <a:ext uri="{FF2B5EF4-FFF2-40B4-BE49-F238E27FC236}">
                <a16:creationId xmlns:a16="http://schemas.microsoft.com/office/drawing/2014/main" id="{BE1BAD5E-92F2-4096-ACC9-8F87A464BD4D}"/>
              </a:ext>
            </a:extLst>
          </p:cNvPr>
          <p:cNvSpPr txBox="1">
            <a:spLocks/>
          </p:cNvSpPr>
          <p:nvPr/>
        </p:nvSpPr>
        <p:spPr>
          <a:xfrm>
            <a:off x="344032" y="-174591"/>
            <a:ext cx="10714775" cy="839754"/>
          </a:xfrm>
          <a:prstGeom prst="rect">
            <a:avLst/>
          </a:prstGeom>
        </p:spPr>
        <p:txBody>
          <a:bodyPr vert="horz" lIns="0" tIns="0" rIns="0" bIns="0" rtlCol="0" anchor="b" anchorCtr="0">
            <a:noAutofit/>
          </a:bodyPr>
          <a:lstStyle>
            <a:lvl1pPr algn="l" defTabSz="685800" rtl="0" eaLnBrk="1" latinLnBrk="0" hangingPunct="1">
              <a:lnSpc>
                <a:spcPct val="83000"/>
              </a:lnSpc>
              <a:spcBef>
                <a:spcPct val="0"/>
              </a:spcBef>
              <a:buNone/>
              <a:defRPr sz="2800" b="1" kern="1200">
                <a:solidFill>
                  <a:srgbClr val="003B7A"/>
                </a:solidFill>
                <a:latin typeface="+mj-lt"/>
                <a:ea typeface="+mj-ea"/>
                <a:cs typeface="+mj-cs"/>
              </a:defRPr>
            </a:lvl1pPr>
          </a:lstStyle>
          <a:p>
            <a:r>
              <a:rPr lang="da-DK" dirty="0"/>
              <a:t>Systemer og krav med implementeringsopgaver</a:t>
            </a:r>
          </a:p>
        </p:txBody>
      </p:sp>
      <p:sp>
        <p:nvSpPr>
          <p:cNvPr id="7" name="Tekstfelt 6">
            <a:extLst>
              <a:ext uri="{FF2B5EF4-FFF2-40B4-BE49-F238E27FC236}">
                <a16:creationId xmlns:a16="http://schemas.microsoft.com/office/drawing/2014/main" id="{9DDB24C0-446F-4975-BC03-2615876EDB5A}"/>
              </a:ext>
            </a:extLst>
          </p:cNvPr>
          <p:cNvSpPr txBox="1"/>
          <p:nvPr/>
        </p:nvSpPr>
        <p:spPr>
          <a:xfrm>
            <a:off x="9899780" y="6548153"/>
            <a:ext cx="2182610" cy="208903"/>
          </a:xfrm>
          <a:prstGeom prst="rect">
            <a:avLst/>
          </a:prstGeom>
          <a:noFill/>
        </p:spPr>
        <p:txBody>
          <a:bodyPr wrap="square" lIns="0" tIns="0" rIns="0" bIns="0" rtlCol="0">
            <a:spAutoFit/>
          </a:bodyPr>
          <a:lstStyle/>
          <a:p>
            <a:pPr>
              <a:lnSpc>
                <a:spcPct val="104000"/>
              </a:lnSpc>
            </a:pPr>
            <a:r>
              <a:rPr lang="da-DK" sz="1400" dirty="0">
                <a:solidFill>
                  <a:schemeClr val="accent1"/>
                </a:solidFill>
              </a:rPr>
              <a:t>Version 3.0 – </a:t>
            </a:r>
            <a:r>
              <a:rPr lang="da-DK" sz="1400" dirty="0" err="1">
                <a:solidFill>
                  <a:schemeClr val="accent1"/>
                </a:solidFill>
              </a:rPr>
              <a:t>Dec</a:t>
            </a:r>
            <a:r>
              <a:rPr lang="da-DK" sz="1400" dirty="0">
                <a:solidFill>
                  <a:schemeClr val="accent1"/>
                </a:solidFill>
              </a:rPr>
              <a:t> 2021</a:t>
            </a:r>
          </a:p>
        </p:txBody>
      </p:sp>
    </p:spTree>
    <p:extLst>
      <p:ext uri="{BB962C8B-B14F-4D97-AF65-F5344CB8AC3E}">
        <p14:creationId xmlns:p14="http://schemas.microsoft.com/office/powerpoint/2010/main" val="202643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 3">
            <a:extLst>
              <a:ext uri="{FF2B5EF4-FFF2-40B4-BE49-F238E27FC236}">
                <a16:creationId xmlns:a16="http://schemas.microsoft.com/office/drawing/2014/main" id="{FFEEC51B-C8D5-4C1D-A32B-2D95E4766770}"/>
              </a:ext>
            </a:extLst>
          </p:cNvPr>
          <p:cNvGraphicFramePr>
            <a:graphicFrameLocks noGrp="1"/>
          </p:cNvGraphicFramePr>
          <p:nvPr>
            <p:extLst>
              <p:ext uri="{D42A27DB-BD31-4B8C-83A1-F6EECF244321}">
                <p14:modId xmlns:p14="http://schemas.microsoft.com/office/powerpoint/2010/main" val="2562232763"/>
              </p:ext>
            </p:extLst>
          </p:nvPr>
        </p:nvGraphicFramePr>
        <p:xfrm>
          <a:off x="344032" y="784688"/>
          <a:ext cx="11645805" cy="5847433"/>
        </p:xfrm>
        <a:graphic>
          <a:graphicData uri="http://schemas.openxmlformats.org/drawingml/2006/table">
            <a:tbl>
              <a:tblPr firstRow="1" bandRow="1">
                <a:tableStyleId>{5C22544A-7EE6-4342-B048-85BDC9FD1C3A}</a:tableStyleId>
              </a:tblPr>
              <a:tblGrid>
                <a:gridCol w="1823096">
                  <a:extLst>
                    <a:ext uri="{9D8B030D-6E8A-4147-A177-3AD203B41FA5}">
                      <a16:colId xmlns:a16="http://schemas.microsoft.com/office/drawing/2014/main" val="2910390319"/>
                    </a:ext>
                  </a:extLst>
                </a:gridCol>
                <a:gridCol w="7927848">
                  <a:extLst>
                    <a:ext uri="{9D8B030D-6E8A-4147-A177-3AD203B41FA5}">
                      <a16:colId xmlns:a16="http://schemas.microsoft.com/office/drawing/2014/main" val="3479592888"/>
                    </a:ext>
                  </a:extLst>
                </a:gridCol>
                <a:gridCol w="1894861">
                  <a:extLst>
                    <a:ext uri="{9D8B030D-6E8A-4147-A177-3AD203B41FA5}">
                      <a16:colId xmlns:a16="http://schemas.microsoft.com/office/drawing/2014/main" val="2771352649"/>
                    </a:ext>
                  </a:extLst>
                </a:gridCol>
              </a:tblGrid>
              <a:tr h="254125">
                <a:tc>
                  <a:txBody>
                    <a:bodyPr/>
                    <a:lstStyle/>
                    <a:p>
                      <a:r>
                        <a:rPr lang="da-DK" sz="1050" dirty="0"/>
                        <a:t>Emne</a:t>
                      </a:r>
                    </a:p>
                  </a:txBody>
                  <a:tcPr/>
                </a:tc>
                <a:tc>
                  <a:txBody>
                    <a:bodyPr/>
                    <a:lstStyle/>
                    <a:p>
                      <a:r>
                        <a:rPr lang="da-DK" sz="1050" dirty="0"/>
                        <a:t>Opgave </a:t>
                      </a:r>
                    </a:p>
                  </a:txBody>
                  <a:tcPr/>
                </a:tc>
                <a:tc>
                  <a:txBody>
                    <a:bodyPr/>
                    <a:lstStyle/>
                    <a:p>
                      <a:r>
                        <a:rPr lang="da-DK" sz="1050" dirty="0"/>
                        <a:t>Læs mere </a:t>
                      </a:r>
                    </a:p>
                  </a:txBody>
                  <a:tcPr/>
                </a:tc>
                <a:extLst>
                  <a:ext uri="{0D108BD9-81ED-4DB2-BD59-A6C34878D82A}">
                    <a16:rowId xmlns:a16="http://schemas.microsoft.com/office/drawing/2014/main" val="1553360923"/>
                  </a:ext>
                </a:extLst>
              </a:tr>
              <a:tr h="708469">
                <a:tc>
                  <a:txBody>
                    <a:bodyPr/>
                    <a:lstStyle/>
                    <a:p>
                      <a:pPr>
                        <a:lnSpc>
                          <a:spcPts val="1200"/>
                        </a:lnSpc>
                        <a:spcAft>
                          <a:spcPts val="0"/>
                        </a:spcAft>
                      </a:pPr>
                      <a:r>
                        <a:rPr lang="da-DK" sz="1050" b="1" kern="1200" dirty="0">
                          <a:solidFill>
                            <a:schemeClr val="dk1"/>
                          </a:solidFill>
                          <a:latin typeface="+mn-lt"/>
                          <a:ea typeface="+mn-ea"/>
                          <a:cs typeface="+mn-cs"/>
                        </a:rPr>
                        <a:t>SAPA</a:t>
                      </a:r>
                    </a:p>
                  </a:txBody>
                  <a:tcPr/>
                </a:tc>
                <a:tc>
                  <a:txBody>
                    <a:bodyPr/>
                    <a:lstStyle/>
                    <a:p>
                      <a:pPr>
                        <a:lnSpc>
                          <a:spcPts val="1200"/>
                        </a:lnSpc>
                        <a:spcAft>
                          <a:spcPts val="0"/>
                        </a:spcAft>
                      </a:pPr>
                      <a:r>
                        <a:rPr lang="da-DK" sz="1050" kern="1200" dirty="0">
                          <a:solidFill>
                            <a:schemeClr val="dk1"/>
                          </a:solidFill>
                          <a:latin typeface="+mn-lt"/>
                          <a:ea typeface="+mn-ea"/>
                          <a:cs typeface="+mn-cs"/>
                        </a:rPr>
                        <a:t>Kommunerne bør tilse og efterspørge, at deres fagsystemleverandører tilkobler deres løsninger (herunder ESDH-, Jobcenter- og EOJ-løsninger) til den </a:t>
                      </a:r>
                      <a:r>
                        <a:rPr lang="da-DK" sz="1050" kern="1200" dirty="0" err="1">
                          <a:solidFill>
                            <a:schemeClr val="dk1"/>
                          </a:solidFill>
                          <a:latin typeface="+mn-lt"/>
                          <a:ea typeface="+mn-ea"/>
                          <a:cs typeface="+mn-cs"/>
                        </a:rPr>
                        <a:t>fælles-kommunale</a:t>
                      </a:r>
                      <a:r>
                        <a:rPr lang="da-DK" sz="1050" kern="1200" dirty="0">
                          <a:solidFill>
                            <a:schemeClr val="dk1"/>
                          </a:solidFill>
                          <a:latin typeface="+mn-lt"/>
                          <a:ea typeface="+mn-ea"/>
                          <a:cs typeface="+mn-cs"/>
                        </a:rPr>
                        <a:t> infrastruktur, så SAPA også kan vise et overblik over data fra disse systemer. Kommunerne skal også sørge for at rydde op i KMD Sag (herunder afvikling af ”Manuelle Sager”) med henblik på at kunne opsige KMD Sag primo 2022.</a:t>
                      </a:r>
                    </a:p>
                  </a:txBody>
                  <a:tcPr/>
                </a:tc>
                <a:tc>
                  <a:txBody>
                    <a:bodyPr/>
                    <a:lstStyle/>
                    <a:p>
                      <a:r>
                        <a:rPr lang="da-DK" sz="1050" b="0" kern="1200" dirty="0">
                          <a:solidFill>
                            <a:schemeClr val="dk1"/>
                          </a:solidFill>
                          <a:latin typeface="+mn-lt"/>
                          <a:ea typeface="+mn-ea"/>
                          <a:cs typeface="+mn-cs"/>
                          <a:hlinkClick r:id="rId3"/>
                        </a:rPr>
                        <a:t>https://kombit.dk/sapa</a:t>
                      </a:r>
                      <a:r>
                        <a:rPr lang="da-DK" sz="1050" b="0" kern="1200" dirty="0">
                          <a:solidFill>
                            <a:schemeClr val="dk1"/>
                          </a:solidFill>
                          <a:latin typeface="+mn-lt"/>
                          <a:ea typeface="+mn-ea"/>
                          <a:cs typeface="+mn-cs"/>
                        </a:rPr>
                        <a:t> </a:t>
                      </a:r>
                    </a:p>
                  </a:txBody>
                  <a:tcPr/>
                </a:tc>
                <a:extLst>
                  <a:ext uri="{0D108BD9-81ED-4DB2-BD59-A6C34878D82A}">
                    <a16:rowId xmlns:a16="http://schemas.microsoft.com/office/drawing/2014/main" val="1692364850"/>
                  </a:ext>
                </a:extLst>
              </a:tr>
              <a:tr h="1547851">
                <a:tc>
                  <a:txBody>
                    <a:bodyPr/>
                    <a:lstStyle/>
                    <a:p>
                      <a:pPr>
                        <a:lnSpc>
                          <a:spcPts val="1200"/>
                        </a:lnSpc>
                        <a:spcAft>
                          <a:spcPts val="0"/>
                        </a:spcAft>
                      </a:pPr>
                      <a:r>
                        <a:rPr lang="da-DK" sz="1050" b="1" kern="1200" dirty="0">
                          <a:solidFill>
                            <a:schemeClr val="dk1"/>
                          </a:solidFill>
                          <a:latin typeface="+mn-lt"/>
                          <a:ea typeface="+mn-ea"/>
                          <a:cs typeface="+mn-cs"/>
                        </a:rPr>
                        <a:t>DOS</a:t>
                      </a:r>
                    </a:p>
                  </a:txBody>
                  <a:tcPr/>
                </a:tc>
                <a:tc>
                  <a:txBody>
                    <a:bodyPr/>
                    <a:lstStyle/>
                    <a:p>
                      <a:r>
                        <a:rPr lang="da-DK" sz="1050" kern="1200" dirty="0">
                          <a:solidFill>
                            <a:schemeClr val="dk1"/>
                          </a:solidFill>
                          <a:effectLst/>
                          <a:latin typeface="+mn-lt"/>
                          <a:ea typeface="+mn-ea"/>
                          <a:cs typeface="+mn-cs"/>
                        </a:rPr>
                        <a:t>Digitaliseringsklar opkrævning og systemtilretning (DOS) skal støtte kommunerne i forberedelsen af tilslutning gældsstyrelsens nye inddrivelsessystem PSRM. Følgende forretningsområder påbegyndes </a:t>
                      </a:r>
                      <a:r>
                        <a:rPr lang="da-DK" sz="1050" kern="1200" dirty="0" err="1">
                          <a:solidFill>
                            <a:schemeClr val="dk1"/>
                          </a:solidFill>
                          <a:effectLst/>
                          <a:latin typeface="+mn-lt"/>
                          <a:ea typeface="+mn-ea"/>
                          <a:cs typeface="+mn-cs"/>
                        </a:rPr>
                        <a:t>onboarding</a:t>
                      </a:r>
                      <a:r>
                        <a:rPr lang="da-DK" sz="1050" kern="1200" dirty="0">
                          <a:solidFill>
                            <a:schemeClr val="dk1"/>
                          </a:solidFill>
                          <a:effectLst/>
                          <a:latin typeface="+mn-lt"/>
                          <a:ea typeface="+mn-ea"/>
                          <a:cs typeface="+mn-cs"/>
                        </a:rPr>
                        <a:t> </a:t>
                      </a:r>
                      <a:r>
                        <a:rPr lang="da-DK" sz="1050" b="1" kern="1200" dirty="0">
                          <a:solidFill>
                            <a:schemeClr val="dk1"/>
                          </a:solidFill>
                          <a:effectLst/>
                          <a:latin typeface="+mn-lt"/>
                          <a:ea typeface="+mn-ea"/>
                          <a:cs typeface="+mn-cs"/>
                        </a:rPr>
                        <a:t>sidst i 2020 og ind i 2021</a:t>
                      </a:r>
                      <a:r>
                        <a:rPr lang="da-DK" sz="1050" kern="1200" dirty="0">
                          <a:solidFill>
                            <a:schemeClr val="dk1"/>
                          </a:solidFill>
                          <a:effectLst/>
                          <a:latin typeface="+mn-lt"/>
                          <a:ea typeface="+mn-ea"/>
                          <a:cs typeface="+mn-cs"/>
                        </a:rPr>
                        <a:t>: Miljøgebyrer, Det fælles bibliotekssystem (FBS), Det kommunale ydelsessystem (KY) og Det kommunale sygedagpengesystem (KSD). </a:t>
                      </a:r>
                    </a:p>
                    <a:p>
                      <a:r>
                        <a:rPr lang="da-DK" sz="1050" kern="1200" dirty="0">
                          <a:solidFill>
                            <a:schemeClr val="dk1"/>
                          </a:solidFill>
                          <a:effectLst/>
                          <a:latin typeface="+mn-lt"/>
                          <a:ea typeface="+mn-ea"/>
                          <a:cs typeface="+mn-cs"/>
                        </a:rPr>
                        <a:t>I 2021 forventes forretningsområdet Diverse1, Diverse 2 og Boligområde at blive analyseret og afsluttet, så de kan overgå til den tekniske forberedelse og efterfølgende tilslutning til PSRM.</a:t>
                      </a:r>
                    </a:p>
                    <a:p>
                      <a:r>
                        <a:rPr lang="da-DK" sz="1050" kern="1200" dirty="0">
                          <a:solidFill>
                            <a:schemeClr val="dk1"/>
                          </a:solidFill>
                          <a:effectLst/>
                          <a:latin typeface="+mn-lt"/>
                          <a:ea typeface="+mn-ea"/>
                          <a:cs typeface="+mn-cs"/>
                        </a:rPr>
                        <a:t>De tre debitorleverandører, EG, Fujitsu og KMD har sammen med UFST lagt planer for trinvis </a:t>
                      </a:r>
                      <a:r>
                        <a:rPr lang="da-DK" sz="1050" kern="1200" dirty="0" err="1">
                          <a:solidFill>
                            <a:schemeClr val="dk1"/>
                          </a:solidFill>
                          <a:effectLst/>
                          <a:latin typeface="+mn-lt"/>
                          <a:ea typeface="+mn-ea"/>
                          <a:cs typeface="+mn-cs"/>
                        </a:rPr>
                        <a:t>onboarding</a:t>
                      </a:r>
                      <a:r>
                        <a:rPr lang="da-DK" sz="1050" kern="1200" dirty="0">
                          <a:solidFill>
                            <a:schemeClr val="dk1"/>
                          </a:solidFill>
                          <a:effectLst/>
                          <a:latin typeface="+mn-lt"/>
                          <a:ea typeface="+mn-ea"/>
                          <a:cs typeface="+mn-cs"/>
                        </a:rPr>
                        <a:t> i 2021.</a:t>
                      </a:r>
                    </a:p>
                    <a:p>
                      <a:r>
                        <a:rPr lang="da-DK" sz="1050" kern="1200" dirty="0">
                          <a:solidFill>
                            <a:schemeClr val="dk1"/>
                          </a:solidFill>
                          <a:effectLst/>
                          <a:latin typeface="+mn-lt"/>
                          <a:ea typeface="+mn-ea"/>
                          <a:cs typeface="+mn-cs"/>
                        </a:rPr>
                        <a:t>Kommunerne skal sammen med Udviklings- og Forenklingsstyrelsen og Gældsstyrelsen analysere på datakvaliteten af krav under inddrivelse med henblik på at gøre dem dækningsparate i det nuværende inddrivelsessystem (DMI) og senere konverteringsparate til det nye inddrivelsessystem (PSRM).</a:t>
                      </a:r>
                      <a:endParaRPr lang="da-DK" sz="1050" kern="1200" dirty="0">
                        <a:solidFill>
                          <a:schemeClr val="dk1"/>
                        </a:solidFill>
                        <a:latin typeface="+mn-lt"/>
                        <a:ea typeface="+mn-ea"/>
                        <a:cs typeface="+mn-cs"/>
                      </a:endParaRPr>
                    </a:p>
                  </a:txBody>
                  <a:tcPr/>
                </a:tc>
                <a:tc>
                  <a:txBody>
                    <a:bodyPr/>
                    <a:lstStyle/>
                    <a:p>
                      <a:r>
                        <a:rPr lang="da-DK" sz="1050" dirty="0">
                          <a:hlinkClick r:id="rId4"/>
                        </a:rPr>
                        <a:t>https://kombit.dk/dos</a:t>
                      </a:r>
                      <a:r>
                        <a:rPr lang="da-DK" sz="1050" dirty="0"/>
                        <a:t> </a:t>
                      </a:r>
                    </a:p>
                  </a:txBody>
                  <a:tcPr/>
                </a:tc>
                <a:extLst>
                  <a:ext uri="{0D108BD9-81ED-4DB2-BD59-A6C34878D82A}">
                    <a16:rowId xmlns:a16="http://schemas.microsoft.com/office/drawing/2014/main" val="2632594073"/>
                  </a:ext>
                </a:extLst>
              </a:tr>
              <a:tr h="415841">
                <a:tc>
                  <a:txBody>
                    <a:bodyPr/>
                    <a:lstStyle/>
                    <a:p>
                      <a:pPr marL="0" algn="l" defTabSz="685800" rtl="0" eaLnBrk="1" latinLnBrk="0" hangingPunct="1">
                        <a:lnSpc>
                          <a:spcPts val="1200"/>
                        </a:lnSpc>
                        <a:spcAft>
                          <a:spcPts val="0"/>
                        </a:spcAft>
                      </a:pPr>
                      <a:r>
                        <a:rPr lang="da-DK" sz="1050" b="1" kern="1200" dirty="0">
                          <a:solidFill>
                            <a:schemeClr val="dk1"/>
                          </a:solidFill>
                          <a:latin typeface="+mn-lt"/>
                          <a:ea typeface="+mn-ea"/>
                          <a:cs typeface="+mn-cs"/>
                        </a:rPr>
                        <a:t>Mit overblik</a:t>
                      </a:r>
                    </a:p>
                  </a:txBody>
                  <a:tcPr/>
                </a:tc>
                <a:tc>
                  <a:txBody>
                    <a:bodyPr/>
                    <a:lstStyle/>
                    <a:p>
                      <a:r>
                        <a:rPr lang="da-DK" sz="1050" kern="1200" dirty="0">
                          <a:solidFill>
                            <a:schemeClr val="dk1"/>
                          </a:solidFill>
                          <a:effectLst/>
                          <a:latin typeface="+mn-lt"/>
                          <a:ea typeface="+mn-ea"/>
                          <a:cs typeface="+mn-cs"/>
                        </a:rPr>
                        <a:t>Inden udgangen af 2021 skal kommunerne på Mit Overblik, via Borgerblikket, vise udvalgte sager på Arbejdsmarked og beskæftigelsesområdet og i løbet af 2021 og 2022 udvalgte sager og indsatser på Ældreområdet.  </a:t>
                      </a:r>
                    </a:p>
                  </a:txBody>
                  <a:tcPr/>
                </a:tc>
                <a:tc>
                  <a:txBody>
                    <a:bodyPr/>
                    <a:lstStyle/>
                    <a:p>
                      <a:pPr marL="0" algn="l" defTabSz="685800" rtl="0" eaLnBrk="1" latinLnBrk="0" hangingPunct="1">
                        <a:lnSpc>
                          <a:spcPts val="1200"/>
                        </a:lnSpc>
                        <a:spcAft>
                          <a:spcPts val="0"/>
                        </a:spcAft>
                      </a:pPr>
                      <a:r>
                        <a:rPr lang="da-DK" sz="1050" b="0" kern="1200" dirty="0">
                          <a:solidFill>
                            <a:schemeClr val="dk1"/>
                          </a:solidFill>
                          <a:latin typeface="+mn-lt"/>
                          <a:ea typeface="+mn-ea"/>
                          <a:cs typeface="+mn-cs"/>
                          <a:hlinkClick r:id="rId5"/>
                        </a:rPr>
                        <a:t>https://kombit.dk/borgerblikket</a:t>
                      </a:r>
                      <a:r>
                        <a:rPr lang="da-DK" sz="1050" b="0" kern="1200" dirty="0">
                          <a:solidFill>
                            <a:schemeClr val="dk1"/>
                          </a:solidFill>
                          <a:latin typeface="+mn-lt"/>
                          <a:ea typeface="+mn-ea"/>
                          <a:cs typeface="+mn-cs"/>
                        </a:rPr>
                        <a:t> </a:t>
                      </a:r>
                    </a:p>
                  </a:txBody>
                  <a:tcPr/>
                </a:tc>
                <a:extLst>
                  <a:ext uri="{0D108BD9-81ED-4DB2-BD59-A6C34878D82A}">
                    <a16:rowId xmlns:a16="http://schemas.microsoft.com/office/drawing/2014/main" val="137644501"/>
                  </a:ext>
                </a:extLst>
              </a:tr>
              <a:tr h="415841">
                <a:tc>
                  <a:txBody>
                    <a:bodyPr/>
                    <a:lstStyle/>
                    <a:p>
                      <a:pPr marL="0" algn="l" defTabSz="685800" rtl="0" eaLnBrk="1" latinLnBrk="0" hangingPunct="1">
                        <a:lnSpc>
                          <a:spcPts val="1200"/>
                        </a:lnSpc>
                        <a:spcAft>
                          <a:spcPts val="0"/>
                        </a:spcAft>
                      </a:pPr>
                      <a:r>
                        <a:rPr lang="da-DK" sz="1050" b="1" kern="1200" dirty="0">
                          <a:solidFill>
                            <a:schemeClr val="dk1"/>
                          </a:solidFill>
                          <a:latin typeface="+mn-lt"/>
                          <a:ea typeface="+mn-ea"/>
                          <a:cs typeface="+mn-cs"/>
                        </a:rPr>
                        <a:t>EESSI</a:t>
                      </a:r>
                    </a:p>
                  </a:txBody>
                  <a:tcPr/>
                </a:tc>
                <a:tc>
                  <a:txBody>
                    <a:bodyPr/>
                    <a:lstStyle/>
                    <a:p>
                      <a:r>
                        <a:rPr lang="en-US" sz="1050" kern="1200" dirty="0">
                          <a:solidFill>
                            <a:schemeClr val="dk1"/>
                          </a:solidFill>
                          <a:effectLst/>
                          <a:latin typeface="+mn-lt"/>
                          <a:ea typeface="+mn-ea"/>
                          <a:cs typeface="+mn-cs"/>
                        </a:rPr>
                        <a:t>European Exchange of Social Security Information (EESSI) </a:t>
                      </a:r>
                      <a:r>
                        <a:rPr lang="en-US" sz="1050" b="1" kern="1200" dirty="0" err="1">
                          <a:solidFill>
                            <a:schemeClr val="dk1"/>
                          </a:solidFill>
                          <a:effectLst/>
                          <a:latin typeface="+mn-lt"/>
                          <a:ea typeface="+mn-ea"/>
                          <a:cs typeface="+mn-cs"/>
                        </a:rPr>
                        <a:t>implementeres</a:t>
                      </a:r>
                      <a:r>
                        <a:rPr lang="en-US" sz="1050" b="1" kern="1200" dirty="0">
                          <a:solidFill>
                            <a:schemeClr val="dk1"/>
                          </a:solidFill>
                          <a:effectLst/>
                          <a:latin typeface="+mn-lt"/>
                          <a:ea typeface="+mn-ea"/>
                          <a:cs typeface="+mn-cs"/>
                        </a:rPr>
                        <a:t> </a:t>
                      </a:r>
                      <a:r>
                        <a:rPr lang="en-US" sz="1050" b="1" kern="1200" dirty="0" err="1">
                          <a:solidFill>
                            <a:schemeClr val="dk1"/>
                          </a:solidFill>
                          <a:effectLst/>
                          <a:latin typeface="+mn-lt"/>
                          <a:ea typeface="+mn-ea"/>
                          <a:cs typeface="+mn-cs"/>
                        </a:rPr>
                        <a:t>forventeligt</a:t>
                      </a:r>
                      <a:r>
                        <a:rPr lang="en-US" sz="1050" b="1" kern="1200" dirty="0">
                          <a:solidFill>
                            <a:schemeClr val="dk1"/>
                          </a:solidFill>
                          <a:effectLst/>
                          <a:latin typeface="+mn-lt"/>
                          <a:ea typeface="+mn-ea"/>
                          <a:cs typeface="+mn-cs"/>
                        </a:rPr>
                        <a:t> </a:t>
                      </a:r>
                      <a:r>
                        <a:rPr lang="en-US" sz="1050" b="1" kern="1200" dirty="0" err="1">
                          <a:solidFill>
                            <a:schemeClr val="dk1"/>
                          </a:solidFill>
                          <a:effectLst/>
                          <a:latin typeface="+mn-lt"/>
                          <a:ea typeface="+mn-ea"/>
                          <a:cs typeface="+mn-cs"/>
                        </a:rPr>
                        <a:t>i</a:t>
                      </a:r>
                      <a:r>
                        <a:rPr lang="en-US" sz="1050" b="1" kern="1200" dirty="0">
                          <a:solidFill>
                            <a:schemeClr val="dk1"/>
                          </a:solidFill>
                          <a:effectLst/>
                          <a:latin typeface="+mn-lt"/>
                          <a:ea typeface="+mn-ea"/>
                          <a:cs typeface="+mn-cs"/>
                        </a:rPr>
                        <a:t> 2021</a:t>
                      </a:r>
                      <a:r>
                        <a:rPr lang="en-US" sz="1050" kern="1200" dirty="0">
                          <a:solidFill>
                            <a:schemeClr val="dk1"/>
                          </a:solidFill>
                          <a:effectLst/>
                          <a:latin typeface="+mn-lt"/>
                          <a:ea typeface="+mn-ea"/>
                          <a:cs typeface="+mn-cs"/>
                        </a:rPr>
                        <a:t>. </a:t>
                      </a:r>
                      <a:r>
                        <a:rPr lang="da-DK" sz="1050" kern="1200" dirty="0">
                          <a:solidFill>
                            <a:schemeClr val="dk1"/>
                          </a:solidFill>
                          <a:effectLst/>
                          <a:latin typeface="+mn-lt"/>
                          <a:ea typeface="+mn-ea"/>
                          <a:cs typeface="+mn-cs"/>
                        </a:rPr>
                        <a:t>Håndteringen af de fælleseuropæiske blanketter sker gennem den fælleskommunale sagshåndteringsløsning RINA</a:t>
                      </a:r>
                    </a:p>
                  </a:txBody>
                  <a:tcPr/>
                </a:tc>
                <a:tc>
                  <a:txBody>
                    <a:bodyPr/>
                    <a:lstStyle/>
                    <a:p>
                      <a:pPr marL="0" algn="l" defTabSz="685800" rtl="0" eaLnBrk="1" latinLnBrk="0" hangingPunct="1">
                        <a:lnSpc>
                          <a:spcPts val="1200"/>
                        </a:lnSpc>
                        <a:spcAft>
                          <a:spcPts val="0"/>
                        </a:spcAft>
                      </a:pPr>
                      <a:r>
                        <a:rPr lang="da-DK" sz="1050" b="0" kern="1200" dirty="0">
                          <a:solidFill>
                            <a:schemeClr val="dk1"/>
                          </a:solidFill>
                          <a:latin typeface="+mn-lt"/>
                          <a:ea typeface="+mn-ea"/>
                          <a:cs typeface="+mn-cs"/>
                          <a:hlinkClick r:id="rId6"/>
                        </a:rPr>
                        <a:t>https://kombit.dk/projekt/eessi-–-kommunernes-rina</a:t>
                      </a:r>
                      <a:r>
                        <a:rPr lang="da-DK" sz="1050" b="0" kern="1200" dirty="0">
                          <a:solidFill>
                            <a:schemeClr val="dk1"/>
                          </a:solidFill>
                          <a:latin typeface="+mn-lt"/>
                          <a:ea typeface="+mn-ea"/>
                          <a:cs typeface="+mn-cs"/>
                        </a:rPr>
                        <a:t> </a:t>
                      </a:r>
                    </a:p>
                  </a:txBody>
                  <a:tcPr/>
                </a:tc>
                <a:extLst>
                  <a:ext uri="{0D108BD9-81ED-4DB2-BD59-A6C34878D82A}">
                    <a16:rowId xmlns:a16="http://schemas.microsoft.com/office/drawing/2014/main" val="180540069"/>
                  </a:ext>
                </a:extLst>
              </a:tr>
              <a:tr h="554454">
                <a:tc>
                  <a:txBody>
                    <a:bodyPr/>
                    <a:lstStyle/>
                    <a:p>
                      <a:pPr>
                        <a:lnSpc>
                          <a:spcPts val="1200"/>
                        </a:lnSpc>
                        <a:spcAft>
                          <a:spcPts val="0"/>
                        </a:spcAft>
                      </a:pPr>
                      <a:r>
                        <a:rPr lang="da-DK" sz="1050" b="1" kern="1200" dirty="0">
                          <a:solidFill>
                            <a:schemeClr val="dk1"/>
                          </a:solidFill>
                          <a:latin typeface="+mn-lt"/>
                          <a:ea typeface="+mn-ea"/>
                          <a:cs typeface="+mn-cs"/>
                        </a:rPr>
                        <a:t>Valg</a:t>
                      </a:r>
                    </a:p>
                  </a:txBody>
                  <a:tcPr/>
                </a:tc>
                <a:tc>
                  <a:txBody>
                    <a:bodyPr/>
                    <a:lstStyle/>
                    <a:p>
                      <a:pPr>
                        <a:lnSpc>
                          <a:spcPts val="1200"/>
                        </a:lnSpc>
                        <a:spcAft>
                          <a:spcPts val="0"/>
                        </a:spcAft>
                      </a:pPr>
                      <a:r>
                        <a:rPr lang="da-DK" sz="1050" kern="1200" dirty="0">
                          <a:solidFill>
                            <a:schemeClr val="dk1"/>
                          </a:solidFill>
                          <a:latin typeface="+mn-lt"/>
                          <a:ea typeface="+mn-ea"/>
                          <a:cs typeface="+mn-cs"/>
                        </a:rPr>
                        <a:t>KOMBIT og den leverandør, der var indgået kontrakt med om et nyt valgsystem, har i fælles overensstemmelse valgt at bringe samarbejdet om det nye valgsystem til ophør. KOMBIT planlægger at gennemføre nyt udbud i løbet af 2021, med forventet kontraktunderskrift med ny leverandør i 4 kvartal 2021.</a:t>
                      </a:r>
                    </a:p>
                  </a:txBody>
                  <a:tcPr/>
                </a:tc>
                <a:tc>
                  <a:txBody>
                    <a:bodyPr/>
                    <a:lstStyle/>
                    <a:p>
                      <a:r>
                        <a:rPr lang="da-DK" sz="1050" dirty="0">
                          <a:hlinkClick r:id="rId7"/>
                        </a:rPr>
                        <a:t>https://kombit.dk/valg</a:t>
                      </a:r>
                      <a:r>
                        <a:rPr lang="da-DK" sz="1050" dirty="0"/>
                        <a:t> </a:t>
                      </a:r>
                    </a:p>
                  </a:txBody>
                  <a:tcPr/>
                </a:tc>
                <a:extLst>
                  <a:ext uri="{0D108BD9-81ED-4DB2-BD59-A6C34878D82A}">
                    <a16:rowId xmlns:a16="http://schemas.microsoft.com/office/drawing/2014/main" val="1309056121"/>
                  </a:ext>
                </a:extLst>
              </a:tr>
              <a:tr h="739272">
                <a:tc>
                  <a:txBody>
                    <a:bodyPr/>
                    <a:lstStyle/>
                    <a:p>
                      <a:r>
                        <a:rPr lang="da-DK" sz="1050" b="1" kern="1200" dirty="0">
                          <a:solidFill>
                            <a:schemeClr val="dk1"/>
                          </a:solidFill>
                          <a:latin typeface="+mn-lt"/>
                          <a:ea typeface="+mn-ea"/>
                          <a:cs typeface="+mn-cs"/>
                        </a:rPr>
                        <a:t>Sikring af udstedte NemID’er på NSIS-niveau</a:t>
                      </a:r>
                    </a:p>
                  </a:txBody>
                  <a:tcPr/>
                </a:tc>
                <a:tc>
                  <a:txBody>
                    <a:bodyPr/>
                    <a:lstStyle/>
                    <a:p>
                      <a:r>
                        <a:rPr lang="da-DK" sz="1050" kern="1200" dirty="0">
                          <a:solidFill>
                            <a:schemeClr val="dk1"/>
                          </a:solidFill>
                          <a:latin typeface="+mn-lt"/>
                          <a:ea typeface="+mn-ea"/>
                          <a:cs typeface="+mn-cs"/>
                        </a:rPr>
                        <a:t>Flere af de NemID’er, der er udstedt til borgerne, er ikke udstedt så de kan leve op til nye sikkerhedskrav til udstedelser af digitale identiteter (NSIS-standardkrav). Regeringen, KL og Danske Regioner er derfor enige om at udvikle en app til digital identitetssikring. Borgerservice må forvente </a:t>
                      </a:r>
                      <a:r>
                        <a:rPr lang="da-DK" sz="1050" b="1" kern="1200" dirty="0">
                          <a:solidFill>
                            <a:schemeClr val="dk1"/>
                          </a:solidFill>
                          <a:latin typeface="+mn-lt"/>
                          <a:ea typeface="+mn-ea"/>
                          <a:cs typeface="+mn-cs"/>
                        </a:rPr>
                        <a:t>opgaver i ultimo 2020 og primo 2021 </a:t>
                      </a:r>
                      <a:r>
                        <a:rPr lang="da-DK" sz="1050" kern="1200" dirty="0">
                          <a:solidFill>
                            <a:schemeClr val="dk1"/>
                          </a:solidFill>
                          <a:latin typeface="+mn-lt"/>
                          <a:ea typeface="+mn-ea"/>
                          <a:cs typeface="+mn-cs"/>
                        </a:rPr>
                        <a:t>med at hjælpe borgere, der ikke kan anvende </a:t>
                      </a:r>
                      <a:r>
                        <a:rPr lang="da-DK" sz="1050" kern="1200" dirty="0" err="1">
                          <a:solidFill>
                            <a:schemeClr val="dk1"/>
                          </a:solidFill>
                          <a:latin typeface="+mn-lt"/>
                          <a:ea typeface="+mn-ea"/>
                          <a:cs typeface="+mn-cs"/>
                        </a:rPr>
                        <a:t>app’en</a:t>
                      </a:r>
                      <a:r>
                        <a:rPr lang="da-DK" sz="1050" kern="1200" dirty="0">
                          <a:solidFill>
                            <a:schemeClr val="dk1"/>
                          </a:solidFill>
                          <a:latin typeface="+mn-lt"/>
                          <a:ea typeface="+mn-ea"/>
                          <a:cs typeface="+mn-cs"/>
                        </a:rPr>
                        <a:t> til løft af sikringsniveauet for deres NemID. Opgavernes omfang er endnu uafklaret</a:t>
                      </a:r>
                    </a:p>
                  </a:txBody>
                  <a:tcPr/>
                </a:tc>
                <a:tc>
                  <a:txBody>
                    <a:bodyPr/>
                    <a:lstStyle/>
                    <a:p>
                      <a:endParaRPr lang="da-DK" sz="1050" dirty="0"/>
                    </a:p>
                  </a:txBody>
                  <a:tcPr/>
                </a:tc>
                <a:extLst>
                  <a:ext uri="{0D108BD9-81ED-4DB2-BD59-A6C34878D82A}">
                    <a16:rowId xmlns:a16="http://schemas.microsoft.com/office/drawing/2014/main" val="2073095559"/>
                  </a:ext>
                </a:extLst>
              </a:tr>
              <a:tr h="1062704">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da-DK" sz="1050" b="1" kern="1200" dirty="0">
                          <a:solidFill>
                            <a:schemeClr val="dk1"/>
                          </a:solidFill>
                          <a:latin typeface="+mn-lt"/>
                          <a:ea typeface="+mn-ea"/>
                          <a:cs typeface="+mn-cs"/>
                        </a:rPr>
                        <a:t>National standard for identiteters sikringsniveauer (NSIS)</a:t>
                      </a:r>
                    </a:p>
                  </a:txBody>
                  <a:tcPr/>
                </a:tc>
                <a:tc>
                  <a:txBody>
                    <a:bodyPr/>
                    <a:lstStyle/>
                    <a:p>
                      <a:r>
                        <a:rPr lang="da-DK" sz="1050" kern="1200" dirty="0">
                          <a:solidFill>
                            <a:schemeClr val="dk1"/>
                          </a:solidFill>
                          <a:effectLst/>
                          <a:latin typeface="+mn-lt"/>
                          <a:ea typeface="+mn-ea"/>
                          <a:cs typeface="+mn-cs"/>
                        </a:rPr>
                        <a:t>Standarden skal være </a:t>
                      </a:r>
                      <a:r>
                        <a:rPr lang="da-DK" sz="1050" b="1" kern="1200" dirty="0">
                          <a:solidFill>
                            <a:schemeClr val="dk1"/>
                          </a:solidFill>
                          <a:effectLst/>
                          <a:latin typeface="+mn-lt"/>
                          <a:ea typeface="+mn-ea"/>
                          <a:cs typeface="+mn-cs"/>
                        </a:rPr>
                        <a:t>implementeret i takt med, at den fællesoffentlige infrastruktur </a:t>
                      </a:r>
                      <a:r>
                        <a:rPr lang="da-DK" sz="1050" kern="1200" dirty="0">
                          <a:solidFill>
                            <a:schemeClr val="dk1"/>
                          </a:solidFill>
                          <a:effectLst/>
                          <a:latin typeface="+mn-lt"/>
                          <a:ea typeface="+mn-ea"/>
                          <a:cs typeface="+mn-cs"/>
                        </a:rPr>
                        <a:t>og herunder NemLog-in3 og </a:t>
                      </a:r>
                      <a:r>
                        <a:rPr lang="da-DK" sz="1050" kern="1200" dirty="0" err="1">
                          <a:solidFill>
                            <a:schemeClr val="dk1"/>
                          </a:solidFill>
                          <a:effectLst/>
                          <a:latin typeface="+mn-lt"/>
                          <a:ea typeface="+mn-ea"/>
                          <a:cs typeface="+mn-cs"/>
                        </a:rPr>
                        <a:t>MitID</a:t>
                      </a:r>
                      <a:r>
                        <a:rPr lang="da-DK" sz="1050" kern="1200" dirty="0">
                          <a:solidFill>
                            <a:schemeClr val="dk1"/>
                          </a:solidFill>
                          <a:effectLst/>
                          <a:latin typeface="+mn-lt"/>
                          <a:ea typeface="+mn-ea"/>
                          <a:cs typeface="+mn-cs"/>
                        </a:rPr>
                        <a:t> efter planen</a:t>
                      </a:r>
                      <a:r>
                        <a:rPr lang="da-DK" sz="1050" b="1" kern="1200" dirty="0">
                          <a:solidFill>
                            <a:schemeClr val="dk1"/>
                          </a:solidFill>
                          <a:effectLst/>
                          <a:latin typeface="+mn-lt"/>
                          <a:ea typeface="+mn-ea"/>
                          <a:cs typeface="+mn-cs"/>
                        </a:rPr>
                        <a:t>,</a:t>
                      </a:r>
                      <a:r>
                        <a:rPr lang="da-DK" sz="1050" kern="1200" dirty="0">
                          <a:solidFill>
                            <a:schemeClr val="dk1"/>
                          </a:solidFill>
                          <a:effectLst/>
                          <a:latin typeface="+mn-lt"/>
                          <a:ea typeface="+mn-ea"/>
                          <a:cs typeface="+mn-cs"/>
                        </a:rPr>
                        <a:t> sættes i drift. Implementeringen af standarden betyder, at alle kommuner på baggrund af en risikovurdering skal beslutte, hvilket sikringsniveau ud af tre (lav, betydelig og høj), som kommunens løsninger kræver, og at de skal sikre, at brugeradministrationen af kommunens medarbejdere sker i henhold til de sikringsniveauer, der er nødvendige for deres arbejde. Kommuner, der vælger at implementere lokal </a:t>
                      </a:r>
                      <a:r>
                        <a:rPr lang="da-DK" sz="1050" kern="1200" dirty="0" err="1">
                          <a:solidFill>
                            <a:schemeClr val="dk1"/>
                          </a:solidFill>
                          <a:effectLst/>
                          <a:latin typeface="+mn-lt"/>
                          <a:ea typeface="+mn-ea"/>
                          <a:cs typeface="+mn-cs"/>
                        </a:rPr>
                        <a:t>IdP</a:t>
                      </a:r>
                      <a:r>
                        <a:rPr lang="da-DK" sz="1050" kern="1200" dirty="0">
                          <a:solidFill>
                            <a:schemeClr val="dk1"/>
                          </a:solidFill>
                          <a:effectLst/>
                          <a:latin typeface="+mn-lt"/>
                          <a:ea typeface="+mn-ea"/>
                          <a:cs typeface="+mn-cs"/>
                        </a:rPr>
                        <a:t> skal ifølge standarden have udarbejdet revisionserklæringer, der bekræfter, at kommunerne lever op til standarden. KL har udsendt en rapport om håndtering af valg af </a:t>
                      </a:r>
                      <a:r>
                        <a:rPr lang="da-DK" sz="1050" kern="1200" dirty="0" err="1">
                          <a:solidFill>
                            <a:schemeClr val="dk1"/>
                          </a:solidFill>
                          <a:effectLst/>
                          <a:latin typeface="+mn-lt"/>
                          <a:ea typeface="+mn-ea"/>
                          <a:cs typeface="+mn-cs"/>
                        </a:rPr>
                        <a:t>sikringsniveauer</a:t>
                      </a:r>
                      <a:r>
                        <a:rPr lang="da-DK" sz="1050" u="sng" kern="1200" dirty="0" err="1">
                          <a:solidFill>
                            <a:schemeClr val="dk1"/>
                          </a:solidFill>
                          <a:effectLst/>
                          <a:latin typeface="+mn-lt"/>
                          <a:ea typeface="+mn-ea"/>
                          <a:cs typeface="+mn-cs"/>
                          <a:hlinkClick r:id="rId8"/>
                        </a:rPr>
                        <a:t>Afrapportering</a:t>
                      </a:r>
                      <a:r>
                        <a:rPr lang="da-DK" sz="1050" u="sng" kern="1200" dirty="0">
                          <a:solidFill>
                            <a:schemeClr val="dk1"/>
                          </a:solidFill>
                          <a:effectLst/>
                          <a:latin typeface="+mn-lt"/>
                          <a:ea typeface="+mn-ea"/>
                          <a:cs typeface="+mn-cs"/>
                          <a:hlinkClick r:id="rId8"/>
                        </a:rPr>
                        <a:t> af første del af arbejdet med implementeringen af NSIS i kommunerne (kl.dk)</a:t>
                      </a:r>
                      <a:r>
                        <a:rPr lang="da-DK" sz="1050" kern="1200" dirty="0">
                          <a:solidFill>
                            <a:schemeClr val="dk1"/>
                          </a:solidFill>
                          <a:effectLst/>
                          <a:latin typeface="+mn-lt"/>
                          <a:ea typeface="+mn-ea"/>
                          <a:cs typeface="+mn-cs"/>
                        </a:rPr>
                        <a:t>.</a:t>
                      </a:r>
                    </a:p>
                  </a:txBody>
                  <a:tcPr/>
                </a:tc>
                <a:tc>
                  <a:txBody>
                    <a:bodyPr/>
                    <a:lstStyle/>
                    <a:p>
                      <a:r>
                        <a:rPr lang="da-DK" sz="1050" dirty="0">
                          <a:hlinkClick r:id="rId9"/>
                        </a:rPr>
                        <a:t>https://digst.dk/it-loesninger/implementeringssite/screeningsvaerktoej-til-brugerorganisationer-og-tjenesteudbydere/nsis-ibrugtagning-af-standarden/</a:t>
                      </a:r>
                      <a:r>
                        <a:rPr lang="da-DK" sz="1050" dirty="0"/>
                        <a:t> </a:t>
                      </a:r>
                    </a:p>
                  </a:txBody>
                  <a:tcPr/>
                </a:tc>
                <a:extLst>
                  <a:ext uri="{0D108BD9-81ED-4DB2-BD59-A6C34878D82A}">
                    <a16:rowId xmlns:a16="http://schemas.microsoft.com/office/drawing/2014/main" val="3537630035"/>
                  </a:ext>
                </a:extLst>
              </a:tr>
            </a:tbl>
          </a:graphicData>
        </a:graphic>
      </p:graphicFrame>
      <p:sp>
        <p:nvSpPr>
          <p:cNvPr id="5" name="Titel 1">
            <a:extLst>
              <a:ext uri="{FF2B5EF4-FFF2-40B4-BE49-F238E27FC236}">
                <a16:creationId xmlns:a16="http://schemas.microsoft.com/office/drawing/2014/main" id="{BE1BAD5E-92F2-4096-ACC9-8F87A464BD4D}"/>
              </a:ext>
            </a:extLst>
          </p:cNvPr>
          <p:cNvSpPr txBox="1">
            <a:spLocks/>
          </p:cNvSpPr>
          <p:nvPr/>
        </p:nvSpPr>
        <p:spPr>
          <a:xfrm>
            <a:off x="344032" y="-174591"/>
            <a:ext cx="10714775" cy="839754"/>
          </a:xfrm>
          <a:prstGeom prst="rect">
            <a:avLst/>
          </a:prstGeom>
        </p:spPr>
        <p:txBody>
          <a:bodyPr vert="horz" lIns="0" tIns="0" rIns="0" bIns="0" rtlCol="0" anchor="b" anchorCtr="0">
            <a:noAutofit/>
          </a:bodyPr>
          <a:lstStyle>
            <a:lvl1pPr algn="l" defTabSz="685800" rtl="0" eaLnBrk="1" latinLnBrk="0" hangingPunct="1">
              <a:lnSpc>
                <a:spcPct val="83000"/>
              </a:lnSpc>
              <a:spcBef>
                <a:spcPct val="0"/>
              </a:spcBef>
              <a:buNone/>
              <a:defRPr sz="2800" b="1" kern="1200">
                <a:solidFill>
                  <a:srgbClr val="003B7A"/>
                </a:solidFill>
                <a:latin typeface="+mj-lt"/>
                <a:ea typeface="+mj-ea"/>
                <a:cs typeface="+mj-cs"/>
              </a:defRPr>
            </a:lvl1pPr>
          </a:lstStyle>
          <a:p>
            <a:r>
              <a:rPr lang="da-DK" dirty="0"/>
              <a:t>Systemer og krav med implementeringsopgaver</a:t>
            </a:r>
          </a:p>
        </p:txBody>
      </p:sp>
    </p:spTree>
    <p:extLst>
      <p:ext uri="{BB962C8B-B14F-4D97-AF65-F5344CB8AC3E}">
        <p14:creationId xmlns:p14="http://schemas.microsoft.com/office/powerpoint/2010/main" val="22333266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 4">
            <a:extLst>
              <a:ext uri="{FF2B5EF4-FFF2-40B4-BE49-F238E27FC236}">
                <a16:creationId xmlns:a16="http://schemas.microsoft.com/office/drawing/2014/main" id="{1148AB79-C3E3-43D4-BB08-6A6B301FCA83}"/>
              </a:ext>
            </a:extLst>
          </p:cNvPr>
          <p:cNvGraphicFramePr>
            <a:graphicFrameLocks noGrp="1"/>
          </p:cNvGraphicFramePr>
          <p:nvPr>
            <p:extLst>
              <p:ext uri="{D42A27DB-BD31-4B8C-83A1-F6EECF244321}">
                <p14:modId xmlns:p14="http://schemas.microsoft.com/office/powerpoint/2010/main" val="807762849"/>
              </p:ext>
            </p:extLst>
          </p:nvPr>
        </p:nvGraphicFramePr>
        <p:xfrm>
          <a:off x="367488" y="1390937"/>
          <a:ext cx="11616611" cy="4495800"/>
        </p:xfrm>
        <a:graphic>
          <a:graphicData uri="http://schemas.openxmlformats.org/drawingml/2006/table">
            <a:tbl>
              <a:tblPr firstRow="1" bandRow="1">
                <a:tableStyleId>{5C22544A-7EE6-4342-B048-85BDC9FD1C3A}</a:tableStyleId>
              </a:tblPr>
              <a:tblGrid>
                <a:gridCol w="2046528">
                  <a:extLst>
                    <a:ext uri="{9D8B030D-6E8A-4147-A177-3AD203B41FA5}">
                      <a16:colId xmlns:a16="http://schemas.microsoft.com/office/drawing/2014/main" val="2910390319"/>
                    </a:ext>
                  </a:extLst>
                </a:gridCol>
                <a:gridCol w="7781544">
                  <a:extLst>
                    <a:ext uri="{9D8B030D-6E8A-4147-A177-3AD203B41FA5}">
                      <a16:colId xmlns:a16="http://schemas.microsoft.com/office/drawing/2014/main" val="3479592888"/>
                    </a:ext>
                  </a:extLst>
                </a:gridCol>
                <a:gridCol w="1788539">
                  <a:extLst>
                    <a:ext uri="{9D8B030D-6E8A-4147-A177-3AD203B41FA5}">
                      <a16:colId xmlns:a16="http://schemas.microsoft.com/office/drawing/2014/main" val="2771352649"/>
                    </a:ext>
                  </a:extLst>
                </a:gridCol>
              </a:tblGrid>
              <a:tr h="242648">
                <a:tc>
                  <a:txBody>
                    <a:bodyPr/>
                    <a:lstStyle/>
                    <a:p>
                      <a:r>
                        <a:rPr lang="da-DK" sz="1050" dirty="0"/>
                        <a:t>Emne </a:t>
                      </a:r>
                    </a:p>
                  </a:txBody>
                  <a:tcPr/>
                </a:tc>
                <a:tc>
                  <a:txBody>
                    <a:bodyPr/>
                    <a:lstStyle/>
                    <a:p>
                      <a:r>
                        <a:rPr lang="da-DK" sz="1050" dirty="0"/>
                        <a:t>Opgave </a:t>
                      </a:r>
                    </a:p>
                  </a:txBody>
                  <a:tcPr/>
                </a:tc>
                <a:tc>
                  <a:txBody>
                    <a:bodyPr/>
                    <a:lstStyle/>
                    <a:p>
                      <a:r>
                        <a:rPr lang="da-DK" sz="1050" dirty="0"/>
                        <a:t>Link</a:t>
                      </a:r>
                    </a:p>
                  </a:txBody>
                  <a:tcPr/>
                </a:tc>
                <a:extLst>
                  <a:ext uri="{0D108BD9-81ED-4DB2-BD59-A6C34878D82A}">
                    <a16:rowId xmlns:a16="http://schemas.microsoft.com/office/drawing/2014/main" val="1553360923"/>
                  </a:ext>
                </a:extLst>
              </a:tr>
              <a:tr h="242648">
                <a:tc>
                  <a:txBody>
                    <a:bodyPr/>
                    <a:lstStyle/>
                    <a:p>
                      <a:pPr marL="0" marR="0" lvl="0" indent="0" algn="l" defTabSz="685800" rtl="0" eaLnBrk="1" fontAlgn="auto" latinLnBrk="0" hangingPunct="1">
                        <a:lnSpc>
                          <a:spcPts val="1200"/>
                        </a:lnSpc>
                        <a:spcBef>
                          <a:spcPts val="0"/>
                        </a:spcBef>
                        <a:spcAft>
                          <a:spcPts val="0"/>
                        </a:spcAft>
                        <a:buClrTx/>
                        <a:buSzTx/>
                        <a:buFontTx/>
                        <a:buNone/>
                        <a:tabLst/>
                        <a:defRPr/>
                      </a:pPr>
                      <a:r>
                        <a:rPr lang="da-DK" sz="1000" b="1" kern="1200" dirty="0">
                          <a:solidFill>
                            <a:schemeClr val="dk1"/>
                          </a:solidFill>
                          <a:effectLst/>
                          <a:latin typeface="Arial" panose="020B0604020202020204" pitchFamily="34" charset="0"/>
                          <a:ea typeface="+mn-ea"/>
                          <a:cs typeface="Times New Roman" panose="02020603050405020304" pitchFamily="18" charset="0"/>
                        </a:rPr>
                        <a:t>Forberedelse: Lovgivning vedr. e-handel</a:t>
                      </a:r>
                    </a:p>
                  </a:txBody>
                  <a:tcPr/>
                </a:tc>
                <a:tc>
                  <a:txBody>
                    <a:bodyPr/>
                    <a:lstStyle/>
                    <a:p>
                      <a:pPr>
                        <a:lnSpc>
                          <a:spcPts val="1200"/>
                        </a:lnSpc>
                        <a:spcAft>
                          <a:spcPts val="0"/>
                        </a:spcAft>
                      </a:pPr>
                      <a:r>
                        <a:rPr lang="da-DK" sz="1000" dirty="0">
                          <a:effectLst/>
                          <a:latin typeface="Arial" panose="020B0604020202020204" pitchFamily="34" charset="0"/>
                          <a:ea typeface="Arial" panose="020B0604020202020204" pitchFamily="34" charset="0"/>
                          <a:cs typeface="Times New Roman" panose="02020603050405020304" pitchFamily="18" charset="0"/>
                        </a:rPr>
                        <a:t>Lovgivningen stod til at træde i kraft den 1. januar 2021, med økonomiaftalen for 2021 er ikrafttrædelsestidspunktet dog skudt </a:t>
                      </a:r>
                      <a:r>
                        <a:rPr lang="da-DK" sz="10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til</a:t>
                      </a:r>
                      <a:r>
                        <a:rPr lang="da-DK" sz="1000" b="1"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 1. januar 2022.</a:t>
                      </a:r>
                      <a:r>
                        <a:rPr lang="da-DK" sz="10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 Det betyder, at kommunerne frem imod, at lovgivningen forventeligt træder i kraft den 1. januar 2022, skal sikre, at deres systemer kan håndtere PEPPOL-standarden for e-ordre og e-kataloger. </a:t>
                      </a:r>
                      <a:endParaRPr lang="da-DK" sz="1000" dirty="0">
                        <a:effectLst/>
                        <a:latin typeface="Arial" panose="020B0604020202020204" pitchFamily="34" charset="0"/>
                        <a:ea typeface="Arial" panose="020B0604020202020204" pitchFamily="34" charset="0"/>
                        <a:cs typeface="Times New Roman" panose="02020603050405020304" pitchFamily="18" charset="0"/>
                      </a:endParaRPr>
                    </a:p>
                    <a:p>
                      <a:pPr>
                        <a:lnSpc>
                          <a:spcPts val="1200"/>
                        </a:lnSpc>
                        <a:spcAft>
                          <a:spcPts val="0"/>
                        </a:spcAft>
                      </a:pPr>
                      <a:r>
                        <a:rPr lang="da-DK" sz="1000" dirty="0">
                          <a:effectLst/>
                          <a:latin typeface="Arial" panose="020B0604020202020204" pitchFamily="34" charset="0"/>
                          <a:ea typeface="Arial" panose="020B0604020202020204" pitchFamily="34" charset="0"/>
                          <a:cs typeface="Times New Roman" panose="02020603050405020304" pitchFamily="18" charset="0"/>
                        </a:rPr>
                        <a:t> </a:t>
                      </a:r>
                    </a:p>
                  </a:txBody>
                  <a:tcPr/>
                </a:tc>
                <a:tc>
                  <a:txBody>
                    <a:bodyPr/>
                    <a:lstStyle/>
                    <a:p>
                      <a:r>
                        <a:rPr lang="da-DK" sz="1050" dirty="0">
                          <a:hlinkClick r:id="rId2"/>
                        </a:rPr>
                        <a:t>https://erhvervsstyrelsen.dk/krav-til-offentlige-myndigheder</a:t>
                      </a:r>
                      <a:r>
                        <a:rPr lang="da-DK" sz="1050" dirty="0"/>
                        <a:t>  </a:t>
                      </a:r>
                    </a:p>
                  </a:txBody>
                  <a:tcPr/>
                </a:tc>
                <a:extLst>
                  <a:ext uri="{0D108BD9-81ED-4DB2-BD59-A6C34878D82A}">
                    <a16:rowId xmlns:a16="http://schemas.microsoft.com/office/drawing/2014/main" val="2851626156"/>
                  </a:ext>
                </a:extLst>
              </a:tr>
              <a:tr h="242648">
                <a:tc>
                  <a:txBody>
                    <a:bodyPr/>
                    <a:lstStyle/>
                    <a:p>
                      <a:pPr marL="0" algn="l" defTabSz="685800" rtl="0" eaLnBrk="1" latinLnBrk="0" hangingPunct="1">
                        <a:lnSpc>
                          <a:spcPts val="1200"/>
                        </a:lnSpc>
                        <a:spcAft>
                          <a:spcPts val="0"/>
                        </a:spcAft>
                      </a:pPr>
                      <a:r>
                        <a:rPr lang="da-DK" sz="1000" b="1" kern="1200" dirty="0">
                          <a:solidFill>
                            <a:schemeClr val="dk1"/>
                          </a:solidFill>
                          <a:effectLst/>
                          <a:latin typeface="Arial" panose="020B0604020202020204" pitchFamily="34" charset="0"/>
                          <a:ea typeface="+mn-ea"/>
                          <a:cs typeface="Times New Roman" panose="02020603050405020304" pitchFamily="18" charset="0"/>
                        </a:rPr>
                        <a:t>Informations- og </a:t>
                      </a:r>
                      <a:r>
                        <a:rPr lang="da-DK" sz="1000" b="1" kern="1200" dirty="0" err="1">
                          <a:solidFill>
                            <a:schemeClr val="dk1"/>
                          </a:solidFill>
                          <a:effectLst/>
                          <a:latin typeface="Arial" panose="020B0604020202020204" pitchFamily="34" charset="0"/>
                          <a:ea typeface="+mn-ea"/>
                          <a:cs typeface="Times New Roman" panose="02020603050405020304" pitchFamily="18" charset="0"/>
                        </a:rPr>
                        <a:t>cybersikkerhed</a:t>
                      </a:r>
                      <a:endParaRPr lang="da-DK" sz="1000" b="1" kern="1200" dirty="0">
                        <a:solidFill>
                          <a:schemeClr val="dk1"/>
                        </a:solidFill>
                        <a:effectLst/>
                        <a:latin typeface="Arial" panose="020B0604020202020204" pitchFamily="34" charset="0"/>
                        <a:cs typeface="Times New Roman" panose="02020603050405020304" pitchFamily="18" charset="0"/>
                      </a:endParaRPr>
                    </a:p>
                  </a:txBody>
                  <a:tcPr/>
                </a:tc>
                <a:tc>
                  <a:txBody>
                    <a:bodyPr/>
                    <a:lstStyle/>
                    <a:p>
                      <a:pPr marL="0" marR="0" lvl="0" indent="0" algn="l" defTabSz="685800" rtl="0" eaLnBrk="1" fontAlgn="auto" latinLnBrk="0" hangingPunct="1">
                        <a:lnSpc>
                          <a:spcPts val="1200"/>
                        </a:lnSpc>
                        <a:spcBef>
                          <a:spcPts val="0"/>
                        </a:spcBef>
                        <a:spcAft>
                          <a:spcPts val="0"/>
                        </a:spcAft>
                        <a:buClrTx/>
                        <a:buSzTx/>
                        <a:buFontTx/>
                        <a:buNone/>
                        <a:tabLst/>
                        <a:defRPr/>
                      </a:pPr>
                      <a:r>
                        <a:rPr lang="da-DK" sz="1000" kern="1200" dirty="0">
                          <a:solidFill>
                            <a:schemeClr val="dk1"/>
                          </a:solidFill>
                          <a:effectLst/>
                          <a:latin typeface="Arial" panose="020B0604020202020204" pitchFamily="34" charset="0"/>
                          <a:ea typeface="+mn-ea"/>
                          <a:cs typeface="Times New Roman" panose="02020603050405020304" pitchFamily="18" charset="0"/>
                        </a:rPr>
                        <a:t>Databeskyttelsesforordningen har et omdrejningspunkt for tilgangen til persondatabeskyttelse, der i bred forstand er risikobaseret, ligesom arbejdet med indførsel af principperne for ISO27001 også tager udgangspunkt i en risikobaseret tilgang. Det er derfor vigtigt, at </a:t>
                      </a:r>
                      <a:r>
                        <a:rPr lang="da-DK" sz="1000" kern="1200" dirty="0" err="1">
                          <a:solidFill>
                            <a:schemeClr val="dk1"/>
                          </a:solidFill>
                          <a:effectLst/>
                          <a:latin typeface="Arial" panose="020B0604020202020204" pitchFamily="34" charset="0"/>
                          <a:ea typeface="+mn-ea"/>
                          <a:cs typeface="Times New Roman" panose="02020603050405020304" pitchFamily="18" charset="0"/>
                        </a:rPr>
                        <a:t>kommu-nerne</a:t>
                      </a:r>
                      <a:r>
                        <a:rPr lang="da-DK" sz="1000" kern="1200" dirty="0">
                          <a:solidFill>
                            <a:schemeClr val="dk1"/>
                          </a:solidFill>
                          <a:effectLst/>
                          <a:latin typeface="Arial" panose="020B0604020202020204" pitchFamily="34" charset="0"/>
                          <a:ea typeface="+mn-ea"/>
                          <a:cs typeface="Times New Roman" panose="02020603050405020304" pitchFamily="18" charset="0"/>
                        </a:rPr>
                        <a:t> fortsat arbejder med og udvikler risikobaserede tilgange til informationssikkerhed. Det kan kræve, at man i den enkelte kommune skal anvende flere ressourcer på opgaven, herunder også flere ledelsesressourcer.</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da-DK" sz="1050" dirty="0">
                          <a:hlinkClick r:id="rId3"/>
                        </a:rPr>
                        <a:t>https://videncenter.kl.dk/viden-og-va-er-ktoejer/informationssikkerhed-og-gdpr/</a:t>
                      </a:r>
                      <a:r>
                        <a:rPr lang="da-DK" sz="1050" dirty="0"/>
                        <a:t> </a:t>
                      </a:r>
                    </a:p>
                  </a:txBody>
                  <a:tcPr/>
                </a:tc>
                <a:extLst>
                  <a:ext uri="{0D108BD9-81ED-4DB2-BD59-A6C34878D82A}">
                    <a16:rowId xmlns:a16="http://schemas.microsoft.com/office/drawing/2014/main" val="70793471"/>
                  </a:ext>
                </a:extLst>
              </a:tr>
              <a:tr h="242648">
                <a:tc>
                  <a:txBody>
                    <a:bodyPr/>
                    <a:lstStyle/>
                    <a:p>
                      <a:pPr marL="0" marR="0" lvl="0" indent="0" algn="l" defTabSz="685800" rtl="0" eaLnBrk="1" fontAlgn="auto" latinLnBrk="0" hangingPunct="1">
                        <a:lnSpc>
                          <a:spcPts val="1200"/>
                        </a:lnSpc>
                        <a:spcBef>
                          <a:spcPts val="0"/>
                        </a:spcBef>
                        <a:spcAft>
                          <a:spcPts val="0"/>
                        </a:spcAft>
                        <a:buClrTx/>
                        <a:buSzTx/>
                        <a:buFontTx/>
                        <a:buNone/>
                        <a:tabLst/>
                        <a:defRPr/>
                      </a:pPr>
                      <a:r>
                        <a:rPr lang="da-DK" sz="1000" b="1" kern="1200" dirty="0" err="1">
                          <a:solidFill>
                            <a:schemeClr val="dk1"/>
                          </a:solidFill>
                          <a:effectLst/>
                          <a:latin typeface="Arial" panose="020B0604020202020204" pitchFamily="34" charset="0"/>
                          <a:ea typeface="+mn-ea"/>
                          <a:cs typeface="Times New Roman" panose="02020603050405020304" pitchFamily="18" charset="0"/>
                        </a:rPr>
                        <a:t>Cyber</a:t>
                      </a:r>
                      <a:r>
                        <a:rPr lang="da-DK" sz="1000" b="1" kern="1200" dirty="0">
                          <a:solidFill>
                            <a:schemeClr val="dk1"/>
                          </a:solidFill>
                          <a:effectLst/>
                          <a:latin typeface="Arial" panose="020B0604020202020204" pitchFamily="34" charset="0"/>
                          <a:ea typeface="+mn-ea"/>
                          <a:cs typeface="Times New Roman" panose="02020603050405020304" pitchFamily="18" charset="0"/>
                        </a:rPr>
                        <a:t>- og informationssikkerhed i sundhedssektoren</a:t>
                      </a:r>
                    </a:p>
                    <a:p>
                      <a:pPr marL="0" algn="l" defTabSz="685800" rtl="0" eaLnBrk="1" latinLnBrk="0" hangingPunct="1">
                        <a:lnSpc>
                          <a:spcPts val="1200"/>
                        </a:lnSpc>
                        <a:spcAft>
                          <a:spcPts val="0"/>
                        </a:spcAft>
                      </a:pPr>
                      <a:endParaRPr lang="da-DK" sz="1000" b="1" kern="1200" dirty="0">
                        <a:solidFill>
                          <a:schemeClr val="dk1"/>
                        </a:solidFill>
                        <a:effectLst/>
                        <a:latin typeface="Arial" panose="020B0604020202020204" pitchFamily="34" charset="0"/>
                        <a:cs typeface="Times New Roman" panose="02020603050405020304" pitchFamily="18" charset="0"/>
                      </a:endParaRPr>
                    </a:p>
                  </a:txBody>
                  <a:tcPr/>
                </a:tc>
                <a:tc>
                  <a:txBody>
                    <a:bodyPr/>
                    <a:lstStyle/>
                    <a:p>
                      <a:pPr marL="0" algn="l" defTabSz="685800" rtl="0" eaLnBrk="1" latinLnBrk="0" hangingPunct="1">
                        <a:lnSpc>
                          <a:spcPts val="1200"/>
                        </a:lnSpc>
                        <a:spcAft>
                          <a:spcPts val="0"/>
                        </a:spcAft>
                      </a:pPr>
                      <a:r>
                        <a:rPr lang="da-DK" sz="1000" kern="1200" dirty="0">
                          <a:solidFill>
                            <a:schemeClr val="dk1"/>
                          </a:solidFill>
                          <a:effectLst/>
                          <a:latin typeface="Arial" panose="020B0604020202020204" pitchFamily="34" charset="0"/>
                          <a:ea typeface="Arial" panose="020B0604020202020204" pitchFamily="34" charset="0"/>
                          <a:cs typeface="Times New Roman" panose="02020603050405020304" pitchFamily="18" charset="0"/>
                        </a:rPr>
                        <a:t>I forlængelse af regeringens strategi for </a:t>
                      </a:r>
                      <a:r>
                        <a:rPr lang="da-DK" sz="1000" kern="1200" dirty="0" err="1">
                          <a:solidFill>
                            <a:schemeClr val="dk1"/>
                          </a:solidFill>
                          <a:effectLst/>
                          <a:latin typeface="Arial" panose="020B0604020202020204" pitchFamily="34" charset="0"/>
                          <a:ea typeface="Arial" panose="020B0604020202020204" pitchFamily="34" charset="0"/>
                          <a:cs typeface="Times New Roman" panose="02020603050405020304" pitchFamily="18" charset="0"/>
                        </a:rPr>
                        <a:t>cybersikkerhed</a:t>
                      </a:r>
                      <a:r>
                        <a:rPr lang="da-DK" sz="1000" kern="1200" dirty="0">
                          <a:solidFill>
                            <a:schemeClr val="dk1"/>
                          </a:solidFill>
                          <a:effectLst/>
                          <a:latin typeface="Arial" panose="020B0604020202020204" pitchFamily="34" charset="0"/>
                          <a:ea typeface="Arial" panose="020B0604020202020204" pitchFamily="34" charset="0"/>
                          <a:cs typeface="Times New Roman" panose="02020603050405020304" pitchFamily="18" charset="0"/>
                        </a:rPr>
                        <a:t>, og den strategi for </a:t>
                      </a:r>
                      <a:r>
                        <a:rPr lang="da-DK" sz="1000" kern="1200" dirty="0" err="1">
                          <a:solidFill>
                            <a:schemeClr val="dk1"/>
                          </a:solidFill>
                          <a:effectLst/>
                          <a:latin typeface="Arial" panose="020B0604020202020204" pitchFamily="34" charset="0"/>
                          <a:ea typeface="Arial" panose="020B0604020202020204" pitchFamily="34" charset="0"/>
                          <a:cs typeface="Times New Roman" panose="02020603050405020304" pitchFamily="18" charset="0"/>
                        </a:rPr>
                        <a:t>Cyber</a:t>
                      </a:r>
                      <a:r>
                        <a:rPr lang="da-DK" sz="1000" kern="1200" dirty="0">
                          <a:solidFill>
                            <a:schemeClr val="dk1"/>
                          </a:solidFill>
                          <a:effectLst/>
                          <a:latin typeface="Arial" panose="020B0604020202020204" pitchFamily="34" charset="0"/>
                          <a:ea typeface="Arial" panose="020B0604020202020204" pitchFamily="34" charset="0"/>
                          <a:cs typeface="Times New Roman" panose="02020603050405020304" pitchFamily="18" charset="0"/>
                        </a:rPr>
                        <a:t>- og informationssikkerhed i sundhedssektoren, som KL, Danske Regioner og Staten aftalte i januar 2019. Blev KL i efteråret 2020 indbudt sammen med regionerne til at indgå i en arbejdsgruppe på sundhedsområdet. Formålet var at udarbejde et oplæg til en samarbejdsmodel på tværs af sektorerne samt forslag til en teknologisk platform inden udgangen af 2020. En platform, der gør det muligt, at analysere og samarbejde om </a:t>
                      </a:r>
                      <a:r>
                        <a:rPr lang="da-DK" sz="1000" kern="1200" dirty="0" err="1">
                          <a:solidFill>
                            <a:schemeClr val="dk1"/>
                          </a:solidFill>
                          <a:effectLst/>
                          <a:latin typeface="Arial" panose="020B0604020202020204" pitchFamily="34" charset="0"/>
                          <a:ea typeface="Arial" panose="020B0604020202020204" pitchFamily="34" charset="0"/>
                          <a:cs typeface="Times New Roman" panose="02020603050405020304" pitchFamily="18" charset="0"/>
                        </a:rPr>
                        <a:t>cyberangreb</a:t>
                      </a:r>
                      <a:r>
                        <a:rPr lang="da-DK" sz="1000" kern="1200" dirty="0">
                          <a:solidFill>
                            <a:schemeClr val="dk1"/>
                          </a:solidFill>
                          <a:effectLst/>
                          <a:latin typeface="Arial" panose="020B0604020202020204" pitchFamily="34" charset="0"/>
                          <a:ea typeface="Arial" panose="020B0604020202020204" pitchFamily="34" charset="0"/>
                          <a:cs typeface="Times New Roman" panose="02020603050405020304" pitchFamily="18" charset="0"/>
                        </a:rPr>
                        <a:t> på tværs af aktørerne i sundhedsvæsenet. Den kommunale sektor bliver derfor part i, at skulle kunne opfange og agere på </a:t>
                      </a:r>
                      <a:r>
                        <a:rPr lang="da-DK" sz="1000" kern="1200" dirty="0" err="1">
                          <a:solidFill>
                            <a:schemeClr val="dk1"/>
                          </a:solidFill>
                          <a:effectLst/>
                          <a:latin typeface="Arial" panose="020B0604020202020204" pitchFamily="34" charset="0"/>
                          <a:ea typeface="Arial" panose="020B0604020202020204" pitchFamily="34" charset="0"/>
                          <a:cs typeface="Times New Roman" panose="02020603050405020304" pitchFamily="18" charset="0"/>
                        </a:rPr>
                        <a:t>cyberangreb</a:t>
                      </a:r>
                      <a:r>
                        <a:rPr lang="da-DK" sz="1000" kern="1200" dirty="0">
                          <a:solidFill>
                            <a:schemeClr val="dk1"/>
                          </a:solidFill>
                          <a:effectLst/>
                          <a:latin typeface="Arial" panose="020B0604020202020204" pitchFamily="34" charset="0"/>
                          <a:ea typeface="Arial" panose="020B0604020202020204" pitchFamily="34" charset="0"/>
                          <a:cs typeface="Times New Roman" panose="02020603050405020304" pitchFamily="18" charset="0"/>
                        </a:rPr>
                        <a:t> i samarbejde med et statsligt analysecenter og regionerne. Der vil på den baggrund iværksættes en analyse, der skal afdække konsekvenser for kommunernes arbejde med </a:t>
                      </a:r>
                      <a:r>
                        <a:rPr lang="da-DK" sz="1000" kern="1200" dirty="0" err="1">
                          <a:solidFill>
                            <a:schemeClr val="dk1"/>
                          </a:solidFill>
                          <a:effectLst/>
                          <a:latin typeface="Arial" panose="020B0604020202020204" pitchFamily="34" charset="0"/>
                          <a:ea typeface="Arial" panose="020B0604020202020204" pitchFamily="34" charset="0"/>
                          <a:cs typeface="Times New Roman" panose="02020603050405020304" pitchFamily="18" charset="0"/>
                        </a:rPr>
                        <a:t>cybersikkerhed</a:t>
                      </a:r>
                      <a:r>
                        <a:rPr lang="da-DK" sz="1000" kern="1200" dirty="0">
                          <a:solidFill>
                            <a:schemeClr val="dk1"/>
                          </a:solidFill>
                          <a:effectLst/>
                          <a:latin typeface="Arial" panose="020B0604020202020204" pitchFamily="34" charset="0"/>
                          <a:ea typeface="Arial" panose="020B0604020202020204" pitchFamily="34" charset="0"/>
                          <a:cs typeface="Times New Roman" panose="02020603050405020304" pitchFamily="18" charset="0"/>
                        </a:rPr>
                        <a:t> i samarbejde med et landsdækkende analysecenter for </a:t>
                      </a:r>
                      <a:r>
                        <a:rPr lang="da-DK" sz="1000" kern="1200" dirty="0" err="1">
                          <a:solidFill>
                            <a:schemeClr val="dk1"/>
                          </a:solidFill>
                          <a:effectLst/>
                          <a:latin typeface="Arial" panose="020B0604020202020204" pitchFamily="34" charset="0"/>
                          <a:ea typeface="Arial" panose="020B0604020202020204" pitchFamily="34" charset="0"/>
                          <a:cs typeface="Times New Roman" panose="02020603050405020304" pitchFamily="18" charset="0"/>
                        </a:rPr>
                        <a:t>cybersikkerhed</a:t>
                      </a:r>
                      <a:r>
                        <a:rPr lang="da-DK" sz="1000" kern="1200" dirty="0">
                          <a:solidFill>
                            <a:schemeClr val="dk1"/>
                          </a:solidFill>
                          <a:effectLst/>
                          <a:latin typeface="Arial" panose="020B0604020202020204" pitchFamily="34" charset="0"/>
                          <a:ea typeface="Arial" panose="020B0604020202020204" pitchFamily="34" charset="0"/>
                          <a:cs typeface="Times New Roman" panose="02020603050405020304" pitchFamily="18" charset="0"/>
                        </a:rPr>
                        <a:t>. </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da-DK" sz="1050" dirty="0">
                          <a:hlinkClick r:id="rId4"/>
                        </a:rPr>
                        <a:t>https://www.kl.dk/forsidenyhe-der/2019/januar/ny-strategi-skal-beskytte-sundhedssektoren-mod-hackere/</a:t>
                      </a:r>
                      <a:r>
                        <a:rPr lang="da-DK" sz="1050" dirty="0"/>
                        <a:t> </a:t>
                      </a:r>
                    </a:p>
                  </a:txBody>
                  <a:tcPr/>
                </a:tc>
                <a:extLst>
                  <a:ext uri="{0D108BD9-81ED-4DB2-BD59-A6C34878D82A}">
                    <a16:rowId xmlns:a16="http://schemas.microsoft.com/office/drawing/2014/main" val="1899695614"/>
                  </a:ext>
                </a:extLst>
              </a:tr>
              <a:tr h="242648">
                <a:tc>
                  <a:txBody>
                    <a:bodyPr/>
                    <a:lstStyle/>
                    <a:p>
                      <a:pPr marL="0" algn="l" defTabSz="685800" rtl="0" eaLnBrk="1" latinLnBrk="0" hangingPunct="1">
                        <a:lnSpc>
                          <a:spcPts val="1200"/>
                        </a:lnSpc>
                        <a:spcAft>
                          <a:spcPts val="0"/>
                        </a:spcAft>
                      </a:pPr>
                      <a:r>
                        <a:rPr lang="da-DK" sz="1000" b="1" kern="1200" dirty="0">
                          <a:solidFill>
                            <a:schemeClr val="dk1"/>
                          </a:solidFill>
                          <a:effectLst/>
                          <a:latin typeface="Arial" panose="020B0604020202020204" pitchFamily="34" charset="0"/>
                          <a:ea typeface="+mn-ea"/>
                          <a:cs typeface="Times New Roman" panose="02020603050405020304" pitchFamily="18" charset="0"/>
                        </a:rPr>
                        <a:t>Ny fælleskommunal indkøbsstrategi 2020-2024</a:t>
                      </a:r>
                      <a:endParaRPr lang="da-DK" sz="1000" b="1" kern="1200" dirty="0">
                        <a:solidFill>
                          <a:schemeClr val="dk1"/>
                        </a:solidFill>
                        <a:effectLst/>
                        <a:latin typeface="Arial" panose="020B0604020202020204" pitchFamily="34" charset="0"/>
                        <a:cs typeface="Times New Roman" panose="02020603050405020304" pitchFamily="18" charset="0"/>
                      </a:endParaRPr>
                    </a:p>
                  </a:txBody>
                  <a:tcPr/>
                </a:tc>
                <a:tc>
                  <a:txBody>
                    <a:bodyPr/>
                    <a:lstStyle/>
                    <a:p>
                      <a:pPr marL="0" marR="0" lvl="0" indent="0" algn="l" defTabSz="685800" rtl="0" eaLnBrk="1" fontAlgn="auto" latinLnBrk="0" hangingPunct="1">
                        <a:lnSpc>
                          <a:spcPts val="1200"/>
                        </a:lnSpc>
                        <a:spcBef>
                          <a:spcPts val="0"/>
                        </a:spcBef>
                        <a:spcAft>
                          <a:spcPts val="0"/>
                        </a:spcAft>
                        <a:buClrTx/>
                        <a:buSzTx/>
                        <a:buFontTx/>
                        <a:buNone/>
                        <a:tabLst/>
                        <a:defRPr/>
                      </a:pPr>
                      <a:r>
                        <a:rPr lang="da-DK" sz="1000" kern="1200" dirty="0">
                          <a:solidFill>
                            <a:schemeClr val="dk1"/>
                          </a:solidFill>
                          <a:effectLst/>
                          <a:latin typeface="Arial" panose="020B0604020202020204" pitchFamily="34" charset="0"/>
                          <a:ea typeface="+mn-ea"/>
                          <a:cs typeface="Times New Roman" panose="02020603050405020304" pitchFamily="18" charset="0"/>
                        </a:rPr>
                        <a:t>I februar 2020 vedtog KL’s bestyrelse en ny fælleskommunal indkøbsstrategi. Der er opstillet 20 målsætninger på tværs af tre overordnede temaer, og der er udarbejdet en handleplan, der udgør en ramme for, hvordan KL og kommu­nerne løbende vil arbejde på at realisere strategiens målsætninger. Samtidig beskriver handleplanen organiseringen af strategiarbejdet. Handleplanen sætter en retning for en række aktiviteter og indsatser i strategiperioden på den korte og mellemlange bane.</a:t>
                      </a:r>
                      <a:endParaRPr lang="da-DK" sz="1000" kern="1200" dirty="0">
                        <a:solidFill>
                          <a:schemeClr val="dk1"/>
                        </a:solidFill>
                        <a:effectLst/>
                        <a:latin typeface="Arial" panose="020B0604020202020204" pitchFamily="34" charset="0"/>
                        <a:cs typeface="Times New Roman" panose="02020603050405020304" pitchFamily="18" charset="0"/>
                      </a:endParaRPr>
                    </a:p>
                  </a:txBody>
                  <a:tcPr/>
                </a:tc>
                <a:tc>
                  <a:txBody>
                    <a:bodyPr/>
                    <a:lstStyle/>
                    <a:p>
                      <a:pPr>
                        <a:lnSpc>
                          <a:spcPts val="1200"/>
                        </a:lnSpc>
                        <a:spcAft>
                          <a:spcPts val="0"/>
                        </a:spcAft>
                      </a:pPr>
                      <a:r>
                        <a:rPr lang="da-DK" sz="1000" u="sng" dirty="0">
                          <a:solidFill>
                            <a:srgbClr val="0071A1"/>
                          </a:solidFill>
                          <a:effectLst/>
                          <a:latin typeface="Arial" panose="020B0604020202020204" pitchFamily="34" charset="0"/>
                          <a:ea typeface="Arial" panose="020B0604020202020204" pitchFamily="34" charset="0"/>
                          <a:cs typeface="Times New Roman" panose="02020603050405020304" pitchFamily="18" charset="0"/>
                          <a:hlinkClick r:id="rId5"/>
                        </a:rPr>
                        <a:t>https://www.kl.dk/okonomi-og-administration/okonomi-og-styring/indkoeb/</a:t>
                      </a:r>
                      <a:r>
                        <a:rPr lang="da-DK" sz="1000" dirty="0">
                          <a:solidFill>
                            <a:srgbClr val="0071A1"/>
                          </a:solidFill>
                          <a:effectLst/>
                          <a:latin typeface="Arial" panose="020B0604020202020204" pitchFamily="34" charset="0"/>
                          <a:ea typeface="Arial" panose="020B0604020202020204" pitchFamily="34" charset="0"/>
                          <a:cs typeface="Times New Roman" panose="02020603050405020304" pitchFamily="18" charset="0"/>
                        </a:rPr>
                        <a:t> </a:t>
                      </a:r>
                      <a:endParaRPr lang="da-DK" sz="1000" dirty="0">
                        <a:effectLst/>
                        <a:latin typeface="Arial" panose="020B0604020202020204" pitchFamily="34" charset="0"/>
                        <a:ea typeface="Arial" panose="020B0604020202020204" pitchFamily="34" charset="0"/>
                        <a:cs typeface="Times New Roman" panose="02020603050405020304" pitchFamily="18" charset="0"/>
                      </a:endParaRPr>
                    </a:p>
                  </a:txBody>
                  <a:tcPr/>
                </a:tc>
                <a:extLst>
                  <a:ext uri="{0D108BD9-81ED-4DB2-BD59-A6C34878D82A}">
                    <a16:rowId xmlns:a16="http://schemas.microsoft.com/office/drawing/2014/main" val="3727161078"/>
                  </a:ext>
                </a:extLst>
              </a:tr>
              <a:tr h="242648">
                <a:tc>
                  <a:txBody>
                    <a:bodyPr/>
                    <a:lstStyle/>
                    <a:p>
                      <a:pPr marL="0" algn="l" defTabSz="685800" rtl="0" eaLnBrk="1" latinLnBrk="0" hangingPunct="1">
                        <a:lnSpc>
                          <a:spcPts val="1200"/>
                        </a:lnSpc>
                        <a:spcAft>
                          <a:spcPts val="0"/>
                        </a:spcAft>
                      </a:pPr>
                      <a:r>
                        <a:rPr lang="da-DK" sz="1000" b="1" kern="1200" dirty="0">
                          <a:solidFill>
                            <a:schemeClr val="dk1"/>
                          </a:solidFill>
                          <a:effectLst/>
                          <a:latin typeface="Arial" panose="020B0604020202020204" pitchFamily="34" charset="0"/>
                          <a:ea typeface="+mn-ea"/>
                          <a:cs typeface="Times New Roman" panose="02020603050405020304" pitchFamily="18" charset="0"/>
                        </a:rPr>
                        <a:t>Telemedicin til borgere med hjertesvigt</a:t>
                      </a:r>
                      <a:endParaRPr lang="da-DK" sz="1000" b="1" kern="1200" dirty="0">
                        <a:solidFill>
                          <a:schemeClr val="dk1"/>
                        </a:solidFill>
                        <a:effectLst/>
                        <a:latin typeface="Arial" panose="020B0604020202020204" pitchFamily="34" charset="0"/>
                        <a:cs typeface="Times New Roman" panose="02020603050405020304" pitchFamily="18" charset="0"/>
                      </a:endParaRPr>
                    </a:p>
                  </a:txBody>
                  <a:tcPr/>
                </a:tc>
                <a:tc>
                  <a:txBody>
                    <a:bodyPr/>
                    <a:lstStyle/>
                    <a:p>
                      <a:pPr marL="0" marR="0" lvl="0" indent="0" algn="l" defTabSz="685800" rtl="0" eaLnBrk="1" fontAlgn="auto" latinLnBrk="0" hangingPunct="1">
                        <a:lnSpc>
                          <a:spcPts val="1200"/>
                        </a:lnSpc>
                        <a:spcBef>
                          <a:spcPts val="0"/>
                        </a:spcBef>
                        <a:spcAft>
                          <a:spcPts val="0"/>
                        </a:spcAft>
                        <a:buClrTx/>
                        <a:buSzTx/>
                        <a:buFontTx/>
                        <a:buNone/>
                        <a:tabLst/>
                        <a:defRPr/>
                      </a:pPr>
                      <a:r>
                        <a:rPr lang="da-DK" sz="1000" kern="1200" dirty="0">
                          <a:solidFill>
                            <a:schemeClr val="dk1"/>
                          </a:solidFill>
                          <a:effectLst/>
                          <a:latin typeface="Arial" panose="020B0604020202020204" pitchFamily="34" charset="0"/>
                          <a:ea typeface="+mn-ea"/>
                          <a:cs typeface="Times New Roman" panose="02020603050405020304" pitchFamily="18" charset="0"/>
                        </a:rPr>
                        <a:t>Regeringen, KL og Danske Regioner blev i økonomiaftalen for 2021 enige om, at arbejde hen imod en særskilt aftale for udbredelse af telemedicin til borgere med hjertesvigt i hele landet. Som et første skridt udarbejder hver landsdel en foreløbig skitse til en implementeringsplan for indsatsen. Der udarbejdes endvidere en revideret businesscase, der skal danne grundlag for en egentlig aftale om udbredelse af telemedicin til hjertesvigt.</a:t>
                      </a:r>
                      <a:endParaRPr lang="da-DK" sz="1000" kern="1200" dirty="0">
                        <a:solidFill>
                          <a:schemeClr val="dk1"/>
                        </a:solidFill>
                        <a:effectLst/>
                        <a:latin typeface="Arial" panose="020B0604020202020204" pitchFamily="34" charset="0"/>
                        <a:cs typeface="Times New Roman" panose="02020603050405020304" pitchFamily="18" charset="0"/>
                      </a:endParaRPr>
                    </a:p>
                  </a:txBody>
                  <a:tcPr/>
                </a:tc>
                <a:tc>
                  <a:txBody>
                    <a:bodyPr/>
                    <a:lstStyle/>
                    <a:p>
                      <a:endParaRPr lang="da-DK" sz="1050" kern="1200" dirty="0">
                        <a:solidFill>
                          <a:schemeClr val="tx1"/>
                        </a:solidFill>
                        <a:latin typeface="+mn-lt"/>
                        <a:ea typeface="+mn-ea"/>
                        <a:cs typeface="+mn-cs"/>
                      </a:endParaRPr>
                    </a:p>
                  </a:txBody>
                  <a:tcPr/>
                </a:tc>
                <a:extLst>
                  <a:ext uri="{0D108BD9-81ED-4DB2-BD59-A6C34878D82A}">
                    <a16:rowId xmlns:a16="http://schemas.microsoft.com/office/drawing/2014/main" val="3164752879"/>
                  </a:ext>
                </a:extLst>
              </a:tr>
              <a:tr h="242648">
                <a:tc>
                  <a:txBody>
                    <a:bodyPr/>
                    <a:lstStyle/>
                    <a:p>
                      <a:pPr marL="0" algn="l" defTabSz="685800" rtl="0" eaLnBrk="1" latinLnBrk="0" hangingPunct="1">
                        <a:lnSpc>
                          <a:spcPts val="1200"/>
                        </a:lnSpc>
                        <a:spcAft>
                          <a:spcPts val="0"/>
                        </a:spcAft>
                      </a:pPr>
                      <a:r>
                        <a:rPr lang="da-DK" sz="1000" b="1" kern="1200" dirty="0">
                          <a:solidFill>
                            <a:schemeClr val="dk1"/>
                          </a:solidFill>
                          <a:effectLst/>
                          <a:latin typeface="Arial" panose="020B0604020202020204" pitchFamily="34" charset="0"/>
                          <a:cs typeface="Times New Roman" panose="02020603050405020304" pitchFamily="18" charset="0"/>
                        </a:rPr>
                        <a:t>FLIS</a:t>
                      </a:r>
                    </a:p>
                  </a:txBody>
                  <a:tcPr/>
                </a:tc>
                <a:tc>
                  <a:txBody>
                    <a:bodyPr/>
                    <a:lstStyle/>
                    <a:p>
                      <a:pPr marL="0" marR="0" lvl="0" indent="0" algn="l" defTabSz="685800" rtl="0" eaLnBrk="1" fontAlgn="auto" latinLnBrk="0" hangingPunct="1">
                        <a:lnSpc>
                          <a:spcPts val="1200"/>
                        </a:lnSpc>
                        <a:spcBef>
                          <a:spcPts val="0"/>
                        </a:spcBef>
                        <a:spcAft>
                          <a:spcPts val="0"/>
                        </a:spcAft>
                        <a:buClrTx/>
                        <a:buSzTx/>
                        <a:buFontTx/>
                        <a:buNone/>
                        <a:tabLst/>
                        <a:defRPr/>
                      </a:pPr>
                      <a:r>
                        <a:rPr lang="da-DK" sz="1000" kern="1200" dirty="0">
                          <a:solidFill>
                            <a:schemeClr val="dk1"/>
                          </a:solidFill>
                          <a:effectLst/>
                          <a:latin typeface="Arial" panose="020B0604020202020204" pitchFamily="34" charset="0"/>
                          <a:cs typeface="Times New Roman" panose="02020603050405020304" pitchFamily="18" charset="0"/>
                        </a:rPr>
                        <a:t>I 2021 udvides FLIS med dagtilbudsområdet.</a:t>
                      </a:r>
                    </a:p>
                  </a:txBody>
                  <a:tcPr/>
                </a:tc>
                <a:tc>
                  <a:txBody>
                    <a:bodyPr/>
                    <a:lstStyle/>
                    <a:p>
                      <a:r>
                        <a:rPr lang="da-DK" sz="1050" dirty="0">
                          <a:hlinkClick r:id="rId6"/>
                        </a:rPr>
                        <a:t>https://kombit.dk/flis</a:t>
                      </a:r>
                      <a:endParaRPr lang="da-DK" sz="1050" kern="1200" dirty="0">
                        <a:solidFill>
                          <a:schemeClr val="tx1"/>
                        </a:solidFill>
                        <a:latin typeface="+mn-lt"/>
                        <a:ea typeface="+mn-ea"/>
                        <a:cs typeface="+mn-cs"/>
                      </a:endParaRPr>
                    </a:p>
                  </a:txBody>
                  <a:tcPr/>
                </a:tc>
                <a:extLst>
                  <a:ext uri="{0D108BD9-81ED-4DB2-BD59-A6C34878D82A}">
                    <a16:rowId xmlns:a16="http://schemas.microsoft.com/office/drawing/2014/main" val="2122948717"/>
                  </a:ext>
                </a:extLst>
              </a:tr>
            </a:tbl>
          </a:graphicData>
        </a:graphic>
      </p:graphicFrame>
      <p:sp>
        <p:nvSpPr>
          <p:cNvPr id="4" name="Titel 1">
            <a:extLst>
              <a:ext uri="{FF2B5EF4-FFF2-40B4-BE49-F238E27FC236}">
                <a16:creationId xmlns:a16="http://schemas.microsoft.com/office/drawing/2014/main" id="{D7DC4878-D22C-405C-8964-D62E5009CEEA}"/>
              </a:ext>
            </a:extLst>
          </p:cNvPr>
          <p:cNvSpPr txBox="1">
            <a:spLocks/>
          </p:cNvSpPr>
          <p:nvPr/>
        </p:nvSpPr>
        <p:spPr>
          <a:xfrm>
            <a:off x="639025" y="158622"/>
            <a:ext cx="10714775" cy="1455574"/>
          </a:xfrm>
          <a:prstGeom prst="rect">
            <a:avLst/>
          </a:prstGeom>
        </p:spPr>
        <p:txBody>
          <a:bodyPr vert="horz" lIns="0" tIns="0" rIns="0" bIns="0" rtlCol="0" anchor="b" anchorCtr="0">
            <a:noAutofit/>
          </a:bodyPr>
          <a:lstStyle>
            <a:lvl1pPr algn="l" defTabSz="685800" rtl="0" eaLnBrk="1" latinLnBrk="0" hangingPunct="1">
              <a:lnSpc>
                <a:spcPct val="83000"/>
              </a:lnSpc>
              <a:spcBef>
                <a:spcPct val="0"/>
              </a:spcBef>
              <a:buNone/>
              <a:defRPr sz="2800" b="1" kern="1200">
                <a:solidFill>
                  <a:srgbClr val="003B7A"/>
                </a:solidFill>
                <a:latin typeface="+mj-lt"/>
                <a:ea typeface="+mj-ea"/>
                <a:cs typeface="+mj-cs"/>
              </a:defRPr>
            </a:lvl1pPr>
          </a:lstStyle>
          <a:p>
            <a:endParaRPr lang="da-DK" dirty="0"/>
          </a:p>
        </p:txBody>
      </p:sp>
      <p:sp>
        <p:nvSpPr>
          <p:cNvPr id="6" name="Titel 1">
            <a:extLst>
              <a:ext uri="{FF2B5EF4-FFF2-40B4-BE49-F238E27FC236}">
                <a16:creationId xmlns:a16="http://schemas.microsoft.com/office/drawing/2014/main" id="{0B01EA0B-FF50-4FE5-94E1-B441407FEDCD}"/>
              </a:ext>
            </a:extLst>
          </p:cNvPr>
          <p:cNvSpPr txBox="1">
            <a:spLocks/>
          </p:cNvSpPr>
          <p:nvPr/>
        </p:nvSpPr>
        <p:spPr>
          <a:xfrm>
            <a:off x="367488" y="-5577"/>
            <a:ext cx="10714775" cy="839754"/>
          </a:xfrm>
          <a:prstGeom prst="rect">
            <a:avLst/>
          </a:prstGeom>
        </p:spPr>
        <p:txBody>
          <a:bodyPr vert="horz" lIns="0" tIns="0" rIns="0" bIns="0" rtlCol="0" anchor="b" anchorCtr="0">
            <a:noAutofit/>
          </a:bodyPr>
          <a:lstStyle>
            <a:lvl1pPr algn="l" defTabSz="685800" rtl="0" eaLnBrk="1" latinLnBrk="0" hangingPunct="1">
              <a:lnSpc>
                <a:spcPct val="83000"/>
              </a:lnSpc>
              <a:spcBef>
                <a:spcPct val="0"/>
              </a:spcBef>
              <a:buNone/>
              <a:defRPr sz="2800" b="1" kern="1200">
                <a:solidFill>
                  <a:srgbClr val="003B7A"/>
                </a:solidFill>
                <a:latin typeface="+mj-lt"/>
                <a:ea typeface="+mj-ea"/>
                <a:cs typeface="+mj-cs"/>
              </a:defRPr>
            </a:lvl1pPr>
          </a:lstStyle>
          <a:p>
            <a:r>
              <a:rPr lang="da-DK" dirty="0"/>
              <a:t>Andre udvalgte opgaver og indsatser </a:t>
            </a:r>
          </a:p>
        </p:txBody>
      </p:sp>
      <p:sp>
        <p:nvSpPr>
          <p:cNvPr id="8" name="Tekstfelt 7">
            <a:extLst>
              <a:ext uri="{FF2B5EF4-FFF2-40B4-BE49-F238E27FC236}">
                <a16:creationId xmlns:a16="http://schemas.microsoft.com/office/drawing/2014/main" id="{D5F49614-25AE-4D62-8CE7-3ED7B85FD6CD}"/>
              </a:ext>
            </a:extLst>
          </p:cNvPr>
          <p:cNvSpPr txBox="1"/>
          <p:nvPr/>
        </p:nvSpPr>
        <p:spPr>
          <a:xfrm>
            <a:off x="9899780" y="6548153"/>
            <a:ext cx="2182610" cy="208903"/>
          </a:xfrm>
          <a:prstGeom prst="rect">
            <a:avLst/>
          </a:prstGeom>
          <a:noFill/>
        </p:spPr>
        <p:txBody>
          <a:bodyPr wrap="square" lIns="0" tIns="0" rIns="0" bIns="0" rtlCol="0">
            <a:spAutoFit/>
          </a:bodyPr>
          <a:lstStyle/>
          <a:p>
            <a:pPr>
              <a:lnSpc>
                <a:spcPct val="104000"/>
              </a:lnSpc>
            </a:pPr>
            <a:r>
              <a:rPr lang="da-DK" sz="1400" dirty="0">
                <a:solidFill>
                  <a:schemeClr val="accent1"/>
                </a:solidFill>
              </a:rPr>
              <a:t>Version 3.0 – </a:t>
            </a:r>
            <a:r>
              <a:rPr lang="da-DK" sz="1400" dirty="0" err="1">
                <a:solidFill>
                  <a:schemeClr val="accent1"/>
                </a:solidFill>
              </a:rPr>
              <a:t>Dec</a:t>
            </a:r>
            <a:r>
              <a:rPr lang="da-DK" sz="1400" dirty="0">
                <a:solidFill>
                  <a:schemeClr val="accent1"/>
                </a:solidFill>
              </a:rPr>
              <a:t> 2021</a:t>
            </a:r>
          </a:p>
        </p:txBody>
      </p:sp>
    </p:spTree>
    <p:extLst>
      <p:ext uri="{BB962C8B-B14F-4D97-AF65-F5344CB8AC3E}">
        <p14:creationId xmlns:p14="http://schemas.microsoft.com/office/powerpoint/2010/main" val="9659160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4093F499-1A97-4864-B959-A783CEA37304}"/>
              </a:ext>
            </a:extLst>
          </p:cNvPr>
          <p:cNvSpPr/>
          <p:nvPr/>
        </p:nvSpPr>
        <p:spPr>
          <a:xfrm>
            <a:off x="638693" y="1671401"/>
            <a:ext cx="6208671" cy="4045829"/>
          </a:xfrm>
          <a:prstGeom prst="rect">
            <a:avLst/>
          </a:prstGeom>
          <a:solidFill>
            <a:schemeClr val="bg1">
              <a:lumMod val="95000"/>
            </a:schemeClr>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solidFill>
                <a:schemeClr val="tx1"/>
              </a:solidFill>
            </a:endParaRPr>
          </a:p>
        </p:txBody>
      </p:sp>
      <p:sp>
        <p:nvSpPr>
          <p:cNvPr id="39" name="Rektangel 38">
            <a:extLst>
              <a:ext uri="{FF2B5EF4-FFF2-40B4-BE49-F238E27FC236}">
                <a16:creationId xmlns:a16="http://schemas.microsoft.com/office/drawing/2014/main" id="{C8F5FEA8-EDB3-4A12-9D0A-785849E9961B}"/>
              </a:ext>
            </a:extLst>
          </p:cNvPr>
          <p:cNvSpPr/>
          <p:nvPr/>
        </p:nvSpPr>
        <p:spPr>
          <a:xfrm>
            <a:off x="4781703" y="2510237"/>
            <a:ext cx="998109" cy="3194206"/>
          </a:xfrm>
          <a:prstGeom prst="rect">
            <a:avLst/>
          </a:prstGeom>
          <a:solidFill>
            <a:schemeClr val="accent5">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4000"/>
              </a:lnSpc>
            </a:pPr>
            <a:endParaRPr lang="da-DK" sz="1600" dirty="0" err="1">
              <a:solidFill>
                <a:schemeClr val="bg1"/>
              </a:solidFill>
            </a:endParaRPr>
          </a:p>
        </p:txBody>
      </p:sp>
      <p:sp>
        <p:nvSpPr>
          <p:cNvPr id="40" name="Rektangel 39">
            <a:extLst>
              <a:ext uri="{FF2B5EF4-FFF2-40B4-BE49-F238E27FC236}">
                <a16:creationId xmlns:a16="http://schemas.microsoft.com/office/drawing/2014/main" id="{ED67C6FE-2670-446F-A5C4-8252DF03BE64}"/>
              </a:ext>
            </a:extLst>
          </p:cNvPr>
          <p:cNvSpPr/>
          <p:nvPr/>
        </p:nvSpPr>
        <p:spPr>
          <a:xfrm>
            <a:off x="5787466" y="2506744"/>
            <a:ext cx="1035716" cy="3194206"/>
          </a:xfrm>
          <a:prstGeom prst="rect">
            <a:avLst/>
          </a:prstGeom>
          <a:solidFill>
            <a:schemeClr val="accent5">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4000"/>
              </a:lnSpc>
            </a:pPr>
            <a:endParaRPr lang="da-DK" sz="1600" dirty="0" err="1">
              <a:solidFill>
                <a:schemeClr val="bg1"/>
              </a:solidFill>
            </a:endParaRPr>
          </a:p>
        </p:txBody>
      </p:sp>
      <p:sp>
        <p:nvSpPr>
          <p:cNvPr id="27" name="Rektangel 26">
            <a:extLst>
              <a:ext uri="{FF2B5EF4-FFF2-40B4-BE49-F238E27FC236}">
                <a16:creationId xmlns:a16="http://schemas.microsoft.com/office/drawing/2014/main" id="{9AE53917-7A88-4683-B339-08F31787FBE1}"/>
              </a:ext>
            </a:extLst>
          </p:cNvPr>
          <p:cNvSpPr/>
          <p:nvPr/>
        </p:nvSpPr>
        <p:spPr>
          <a:xfrm>
            <a:off x="2866616" y="2513730"/>
            <a:ext cx="1009160" cy="3184508"/>
          </a:xfrm>
          <a:prstGeom prst="rect">
            <a:avLst/>
          </a:prstGeom>
          <a:solidFill>
            <a:schemeClr val="accent5">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4000"/>
              </a:lnSpc>
            </a:pPr>
            <a:endParaRPr lang="da-DK" sz="1600" dirty="0" err="1">
              <a:solidFill>
                <a:schemeClr val="bg1"/>
              </a:solidFill>
            </a:endParaRPr>
          </a:p>
        </p:txBody>
      </p:sp>
      <p:sp>
        <p:nvSpPr>
          <p:cNvPr id="38" name="Rektangel 37">
            <a:extLst>
              <a:ext uri="{FF2B5EF4-FFF2-40B4-BE49-F238E27FC236}">
                <a16:creationId xmlns:a16="http://schemas.microsoft.com/office/drawing/2014/main" id="{BCDBAF5A-79D4-4974-A2F0-40FAAAEC3D11}"/>
              </a:ext>
            </a:extLst>
          </p:cNvPr>
          <p:cNvSpPr/>
          <p:nvPr/>
        </p:nvSpPr>
        <p:spPr>
          <a:xfrm>
            <a:off x="3882538" y="2510237"/>
            <a:ext cx="902353" cy="3184508"/>
          </a:xfrm>
          <a:prstGeom prst="rect">
            <a:avLst/>
          </a:prstGeom>
          <a:solidFill>
            <a:schemeClr val="accent5">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4000"/>
              </a:lnSpc>
            </a:pPr>
            <a:endParaRPr lang="da-DK" sz="1600" dirty="0" err="1">
              <a:solidFill>
                <a:schemeClr val="bg1"/>
              </a:solidFill>
            </a:endParaRPr>
          </a:p>
        </p:txBody>
      </p:sp>
      <p:sp>
        <p:nvSpPr>
          <p:cNvPr id="3" name="Rektangel 2">
            <a:extLst>
              <a:ext uri="{FF2B5EF4-FFF2-40B4-BE49-F238E27FC236}">
                <a16:creationId xmlns:a16="http://schemas.microsoft.com/office/drawing/2014/main" id="{E1712434-C61D-40AF-8C84-D70BDDAB6FFD}"/>
              </a:ext>
            </a:extLst>
          </p:cNvPr>
          <p:cNvSpPr/>
          <p:nvPr/>
        </p:nvSpPr>
        <p:spPr>
          <a:xfrm>
            <a:off x="661178" y="2513730"/>
            <a:ext cx="1035601" cy="3181015"/>
          </a:xfrm>
          <a:prstGeom prst="rect">
            <a:avLst/>
          </a:prstGeom>
          <a:solidFill>
            <a:schemeClr val="accent5">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4000"/>
              </a:lnSpc>
            </a:pPr>
            <a:endParaRPr lang="da-DK" sz="1600" dirty="0" err="1">
              <a:solidFill>
                <a:schemeClr val="bg1"/>
              </a:solidFill>
            </a:endParaRPr>
          </a:p>
        </p:txBody>
      </p:sp>
      <p:sp>
        <p:nvSpPr>
          <p:cNvPr id="22" name="Rektangel 21">
            <a:extLst>
              <a:ext uri="{FF2B5EF4-FFF2-40B4-BE49-F238E27FC236}">
                <a16:creationId xmlns:a16="http://schemas.microsoft.com/office/drawing/2014/main" id="{1EF0BF3A-B812-4176-9257-EDD74450E4AF}"/>
              </a:ext>
            </a:extLst>
          </p:cNvPr>
          <p:cNvSpPr/>
          <p:nvPr/>
        </p:nvSpPr>
        <p:spPr>
          <a:xfrm>
            <a:off x="1697420" y="2513730"/>
            <a:ext cx="1156735" cy="3177522"/>
          </a:xfrm>
          <a:prstGeom prst="rect">
            <a:avLst/>
          </a:prstGeom>
          <a:solidFill>
            <a:schemeClr val="accent5">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4000"/>
              </a:lnSpc>
            </a:pPr>
            <a:endParaRPr lang="da-DK" sz="1600" dirty="0" err="1">
              <a:solidFill>
                <a:schemeClr val="bg1"/>
              </a:solidFill>
            </a:endParaRPr>
          </a:p>
        </p:txBody>
      </p:sp>
      <p:sp>
        <p:nvSpPr>
          <p:cNvPr id="2" name="Titel 1">
            <a:extLst>
              <a:ext uri="{FF2B5EF4-FFF2-40B4-BE49-F238E27FC236}">
                <a16:creationId xmlns:a16="http://schemas.microsoft.com/office/drawing/2014/main" id="{5C5A650F-EB39-4CE0-9A9D-D3514BE1098E}"/>
              </a:ext>
            </a:extLst>
          </p:cNvPr>
          <p:cNvSpPr>
            <a:spLocks noGrp="1"/>
          </p:cNvSpPr>
          <p:nvPr>
            <p:ph type="title"/>
          </p:nvPr>
        </p:nvSpPr>
        <p:spPr>
          <a:xfrm>
            <a:off x="585730" y="-8114"/>
            <a:ext cx="11278155" cy="1325563"/>
          </a:xfrm>
        </p:spPr>
        <p:txBody>
          <a:bodyPr/>
          <a:lstStyle/>
          <a:p>
            <a:r>
              <a:rPr lang="da-DK" sz="4000" dirty="0"/>
              <a:t>Kommunernes Digitaliseringsprogram 2021-25</a:t>
            </a:r>
          </a:p>
        </p:txBody>
      </p:sp>
      <p:sp>
        <p:nvSpPr>
          <p:cNvPr id="5" name="Tekstfelt 4">
            <a:extLst>
              <a:ext uri="{FF2B5EF4-FFF2-40B4-BE49-F238E27FC236}">
                <a16:creationId xmlns:a16="http://schemas.microsoft.com/office/drawing/2014/main" id="{788EC8AC-BF98-4C04-A533-D99D9E3EEF7A}"/>
              </a:ext>
            </a:extLst>
          </p:cNvPr>
          <p:cNvSpPr txBox="1"/>
          <p:nvPr/>
        </p:nvSpPr>
        <p:spPr>
          <a:xfrm rot="5400000">
            <a:off x="3454923" y="-878132"/>
            <a:ext cx="461665" cy="5898633"/>
          </a:xfrm>
          <a:prstGeom prst="rect">
            <a:avLst/>
          </a:prstGeom>
          <a:noFill/>
        </p:spPr>
        <p:txBody>
          <a:bodyPr vert="vert270" wrap="square" rtlCol="0">
            <a:spAutoFit/>
          </a:bodyPr>
          <a:lstStyle/>
          <a:p>
            <a:r>
              <a:rPr lang="da-DK" b="1" dirty="0">
                <a:solidFill>
                  <a:srgbClr val="003B7A"/>
                </a:solidFill>
              </a:rPr>
              <a:t>De seks delprogrammer </a:t>
            </a:r>
          </a:p>
        </p:txBody>
      </p:sp>
      <p:sp>
        <p:nvSpPr>
          <p:cNvPr id="19" name="Rektangel 18">
            <a:extLst>
              <a:ext uri="{FF2B5EF4-FFF2-40B4-BE49-F238E27FC236}">
                <a16:creationId xmlns:a16="http://schemas.microsoft.com/office/drawing/2014/main" id="{B486AA87-2C26-433E-A665-4FACC825869A}"/>
              </a:ext>
            </a:extLst>
          </p:cNvPr>
          <p:cNvSpPr/>
          <p:nvPr/>
        </p:nvSpPr>
        <p:spPr>
          <a:xfrm>
            <a:off x="7105242" y="1671401"/>
            <a:ext cx="4309679" cy="4045829"/>
          </a:xfrm>
          <a:prstGeom prst="rect">
            <a:avLst/>
          </a:prstGeom>
          <a:solidFill>
            <a:schemeClr val="bg1">
              <a:lumMod val="95000"/>
            </a:schemeClr>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solidFill>
                <a:schemeClr val="tx1"/>
              </a:solidFill>
            </a:endParaRPr>
          </a:p>
        </p:txBody>
      </p:sp>
      <p:sp>
        <p:nvSpPr>
          <p:cNvPr id="20" name="Tekstfelt 19">
            <a:extLst>
              <a:ext uri="{FF2B5EF4-FFF2-40B4-BE49-F238E27FC236}">
                <a16:creationId xmlns:a16="http://schemas.microsoft.com/office/drawing/2014/main" id="{DC1E3D95-7386-4FE0-847B-4349C30BC36C}"/>
              </a:ext>
            </a:extLst>
          </p:cNvPr>
          <p:cNvSpPr txBox="1"/>
          <p:nvPr/>
        </p:nvSpPr>
        <p:spPr>
          <a:xfrm>
            <a:off x="7248401" y="1853011"/>
            <a:ext cx="4023360" cy="3416320"/>
          </a:xfrm>
          <a:prstGeom prst="rect">
            <a:avLst/>
          </a:prstGeom>
          <a:noFill/>
        </p:spPr>
        <p:txBody>
          <a:bodyPr wrap="square" rtlCol="0">
            <a:spAutoFit/>
          </a:bodyPr>
          <a:lstStyle/>
          <a:p>
            <a:r>
              <a:rPr lang="da-DK" sz="1200" dirty="0">
                <a:solidFill>
                  <a:srgbClr val="003B7A"/>
                </a:solidFill>
              </a:rPr>
              <a:t>Kommunernes digitaliseringsprogram består af seks delprogrammer, der tilsammen sætter konkrete initiativer bag kommunernes vision på det digitale område. Disse initiativer involverer et antal kommuner i selve arbejdet. </a:t>
            </a:r>
          </a:p>
          <a:p>
            <a:endParaRPr lang="da-DK" sz="1200" dirty="0">
              <a:solidFill>
                <a:srgbClr val="003B7A"/>
              </a:solidFill>
            </a:endParaRPr>
          </a:p>
          <a:p>
            <a:r>
              <a:rPr lang="da-DK" sz="1200" dirty="0">
                <a:solidFill>
                  <a:srgbClr val="003B7A"/>
                </a:solidFill>
              </a:rPr>
              <a:t>Nogle af initiativerne kan på sigt kaste opgaver af sig, som alle kommunerne skal kende til. De vil derfor blive indarbejdet i årsoverblikket løbende.</a:t>
            </a:r>
          </a:p>
          <a:p>
            <a:endParaRPr lang="da-DK" sz="1200" dirty="0">
              <a:solidFill>
                <a:srgbClr val="003B7A"/>
              </a:solidFill>
            </a:endParaRPr>
          </a:p>
          <a:p>
            <a:r>
              <a:rPr lang="da-DK" sz="1200" dirty="0">
                <a:solidFill>
                  <a:srgbClr val="003B7A"/>
                </a:solidFill>
              </a:rPr>
              <a:t>Læs mere om programmet i publikationen ”</a:t>
            </a:r>
            <a:r>
              <a:rPr lang="da-DK" sz="1200" dirty="0">
                <a:solidFill>
                  <a:srgbClr val="003B7A"/>
                </a:solidFill>
                <a:hlinkClick r:id="rId3"/>
              </a:rPr>
              <a:t>Digitale svar på fremtidens udfordringer.</a:t>
            </a:r>
            <a:r>
              <a:rPr lang="da-DK" sz="1200" dirty="0">
                <a:solidFill>
                  <a:srgbClr val="003B7A"/>
                </a:solidFill>
              </a:rPr>
              <a:t>”</a:t>
            </a:r>
          </a:p>
          <a:p>
            <a:endParaRPr lang="da-DK" sz="1200" dirty="0">
              <a:solidFill>
                <a:srgbClr val="003B7A"/>
              </a:solidFill>
            </a:endParaRPr>
          </a:p>
          <a:p>
            <a:r>
              <a:rPr lang="da-DK" sz="1200" dirty="0">
                <a:solidFill>
                  <a:srgbClr val="003B7A"/>
                </a:solidFill>
              </a:rPr>
              <a:t>På de enkelte delprogrammers sider kan du finde information </a:t>
            </a:r>
            <a:r>
              <a:rPr lang="da-DK" sz="1200" dirty="0">
                <a:solidFill>
                  <a:srgbClr val="003B7A"/>
                </a:solidFill>
                <a:latin typeface="Arial" panose="020B0604020202020204" pitchFamily="34" charset="0"/>
                <a:cs typeface="Arial" panose="020B0604020202020204" pitchFamily="34" charset="0"/>
              </a:rPr>
              <a:t>om programmets styregruppe.</a:t>
            </a:r>
          </a:p>
          <a:p>
            <a:endParaRPr lang="da-DK" sz="1200" dirty="0">
              <a:solidFill>
                <a:srgbClr val="003B7A"/>
              </a:solidFill>
            </a:endParaRPr>
          </a:p>
          <a:p>
            <a:r>
              <a:rPr lang="da-DK" sz="1200" dirty="0">
                <a:solidFill>
                  <a:srgbClr val="003B7A"/>
                </a:solidFill>
              </a:rPr>
              <a:t>Kontakt Søren Frederik Bregenov-Beyer, </a:t>
            </a:r>
            <a:r>
              <a:rPr lang="da-DK" sz="1200" dirty="0">
                <a:solidFill>
                  <a:srgbClr val="003B7A"/>
                </a:solidFill>
                <a:hlinkClick r:id="rId4"/>
              </a:rPr>
              <a:t>SFB@kl.dk</a:t>
            </a:r>
            <a:r>
              <a:rPr lang="da-DK" sz="1200" dirty="0">
                <a:solidFill>
                  <a:srgbClr val="003B7A"/>
                </a:solidFill>
              </a:rPr>
              <a:t> for generelle spørgsmål til programmet. </a:t>
            </a:r>
          </a:p>
          <a:p>
            <a:endParaRPr lang="da-DK" sz="1200" dirty="0">
              <a:solidFill>
                <a:srgbClr val="003B7A"/>
              </a:solidFill>
            </a:endParaRPr>
          </a:p>
        </p:txBody>
      </p:sp>
      <p:sp>
        <p:nvSpPr>
          <p:cNvPr id="6" name="Tekstfelt 5">
            <a:extLst>
              <a:ext uri="{FF2B5EF4-FFF2-40B4-BE49-F238E27FC236}">
                <a16:creationId xmlns:a16="http://schemas.microsoft.com/office/drawing/2014/main" id="{26E4859A-D943-4867-BB85-8EC3FE6AA2CD}"/>
              </a:ext>
            </a:extLst>
          </p:cNvPr>
          <p:cNvSpPr txBox="1"/>
          <p:nvPr/>
        </p:nvSpPr>
        <p:spPr>
          <a:xfrm>
            <a:off x="616210" y="2661175"/>
            <a:ext cx="1189773" cy="1538883"/>
          </a:xfrm>
          <a:prstGeom prst="rect">
            <a:avLst/>
          </a:prstGeom>
          <a:noFill/>
        </p:spPr>
        <p:txBody>
          <a:bodyPr wrap="square" rtlCol="0">
            <a:spAutoFit/>
          </a:bodyPr>
          <a:lstStyle/>
          <a:p>
            <a:pPr>
              <a:spcAft>
                <a:spcPts val="1200"/>
              </a:spcAft>
            </a:pPr>
            <a:r>
              <a:rPr lang="da-DK" sz="1050" b="1" dirty="0">
                <a:solidFill>
                  <a:srgbClr val="002060"/>
                </a:solidFill>
                <a:latin typeface="Arial" panose="020B0604020202020204" pitchFamily="34" charset="0"/>
                <a:cs typeface="Arial" panose="020B0604020202020204" pitchFamily="34" charset="0"/>
              </a:rPr>
              <a:t>01/ Borger, teknologi og lokaldemokrati</a:t>
            </a:r>
          </a:p>
          <a:p>
            <a:pPr>
              <a:spcAft>
                <a:spcPts val="1200"/>
              </a:spcAft>
            </a:pPr>
            <a:r>
              <a:rPr lang="da-DK" sz="1050" dirty="0">
                <a:solidFill>
                  <a:srgbClr val="002060"/>
                </a:solidFill>
                <a:latin typeface="Arial" panose="020B0604020202020204" pitchFamily="34" charset="0"/>
                <a:cs typeface="Arial" panose="020B0604020202020204" pitchFamily="34" charset="0"/>
              </a:rPr>
              <a:t>Læs mere om programmets initiativer og projekter på </a:t>
            </a:r>
            <a:r>
              <a:rPr lang="da-DK" sz="1050" dirty="0">
                <a:solidFill>
                  <a:srgbClr val="002060"/>
                </a:solidFill>
                <a:latin typeface="Arial" panose="020B0604020202020204" pitchFamily="34" charset="0"/>
                <a:cs typeface="Arial" panose="020B0604020202020204" pitchFamily="34" charset="0"/>
                <a:hlinkClick r:id="rId5"/>
              </a:rPr>
              <a:t>siden her</a:t>
            </a:r>
            <a:r>
              <a:rPr lang="da-DK" sz="1050" dirty="0">
                <a:solidFill>
                  <a:srgbClr val="002060"/>
                </a:solidFill>
                <a:latin typeface="Arial" panose="020B0604020202020204" pitchFamily="34" charset="0"/>
                <a:cs typeface="Arial" panose="020B0604020202020204" pitchFamily="34" charset="0"/>
              </a:rPr>
              <a:t>. </a:t>
            </a:r>
          </a:p>
        </p:txBody>
      </p:sp>
      <p:sp>
        <p:nvSpPr>
          <p:cNvPr id="17" name="Tekstfelt 16">
            <a:extLst>
              <a:ext uri="{FF2B5EF4-FFF2-40B4-BE49-F238E27FC236}">
                <a16:creationId xmlns:a16="http://schemas.microsoft.com/office/drawing/2014/main" id="{774F6BE7-A373-4193-B9E7-E08D015F019B}"/>
              </a:ext>
            </a:extLst>
          </p:cNvPr>
          <p:cNvSpPr txBox="1"/>
          <p:nvPr/>
        </p:nvSpPr>
        <p:spPr>
          <a:xfrm>
            <a:off x="1690829" y="2661175"/>
            <a:ext cx="1271402" cy="2031325"/>
          </a:xfrm>
          <a:prstGeom prst="rect">
            <a:avLst/>
          </a:prstGeom>
          <a:noFill/>
        </p:spPr>
        <p:txBody>
          <a:bodyPr wrap="square" rtlCol="0">
            <a:spAutoFit/>
          </a:bodyPr>
          <a:lstStyle/>
          <a:p>
            <a:r>
              <a:rPr lang="da-DK" sz="1050" b="1" dirty="0">
                <a:solidFill>
                  <a:srgbClr val="002060"/>
                </a:solidFill>
                <a:latin typeface="Arial" panose="020B0604020202020204" pitchFamily="34" charset="0"/>
                <a:cs typeface="Arial" panose="020B0604020202020204" pitchFamily="34" charset="0"/>
              </a:rPr>
              <a:t>02/ Digital transformation og styrket udbredelse af modne teknologier</a:t>
            </a:r>
          </a:p>
          <a:p>
            <a:endParaRPr lang="da-DK" sz="1050" b="1" dirty="0">
              <a:solidFill>
                <a:srgbClr val="002060"/>
              </a:solidFill>
              <a:latin typeface="Arial" panose="020B0604020202020204" pitchFamily="34" charset="0"/>
              <a:cs typeface="Arial" panose="020B0604020202020204" pitchFamily="34" charset="0"/>
            </a:endParaRPr>
          </a:p>
          <a:p>
            <a:r>
              <a:rPr lang="da-DK" sz="1050" dirty="0">
                <a:solidFill>
                  <a:srgbClr val="002060"/>
                </a:solidFill>
                <a:latin typeface="Arial" panose="020B0604020202020204" pitchFamily="34" charset="0"/>
                <a:cs typeface="Arial" panose="020B0604020202020204" pitchFamily="34" charset="0"/>
              </a:rPr>
              <a:t>Læs mere om programmets initiativer og projekter på </a:t>
            </a:r>
          </a:p>
          <a:p>
            <a:r>
              <a:rPr lang="da-DK" sz="1050" dirty="0">
                <a:solidFill>
                  <a:srgbClr val="002060"/>
                </a:solidFill>
                <a:latin typeface="Arial" panose="020B0604020202020204" pitchFamily="34" charset="0"/>
                <a:cs typeface="Arial" panose="020B0604020202020204" pitchFamily="34" charset="0"/>
                <a:hlinkClick r:id="rId6"/>
              </a:rPr>
              <a:t>siden her</a:t>
            </a:r>
            <a:r>
              <a:rPr lang="da-DK" sz="1050" dirty="0">
                <a:solidFill>
                  <a:srgbClr val="002060"/>
                </a:solidFill>
                <a:latin typeface="Arial" panose="020B0604020202020204" pitchFamily="34" charset="0"/>
                <a:cs typeface="Arial" panose="020B0604020202020204" pitchFamily="34" charset="0"/>
              </a:rPr>
              <a:t>. </a:t>
            </a:r>
            <a:endParaRPr lang="da-DK" sz="1050" b="1" dirty="0">
              <a:solidFill>
                <a:srgbClr val="002060"/>
              </a:solidFill>
              <a:latin typeface="Arial" panose="020B0604020202020204" pitchFamily="34" charset="0"/>
              <a:cs typeface="Arial" panose="020B0604020202020204" pitchFamily="34" charset="0"/>
            </a:endParaRPr>
          </a:p>
        </p:txBody>
      </p:sp>
      <p:sp>
        <p:nvSpPr>
          <p:cNvPr id="18" name="Tekstfelt 17">
            <a:extLst>
              <a:ext uri="{FF2B5EF4-FFF2-40B4-BE49-F238E27FC236}">
                <a16:creationId xmlns:a16="http://schemas.microsoft.com/office/drawing/2014/main" id="{6008EFD9-EA30-4991-B93B-3F2E38362686}"/>
              </a:ext>
            </a:extLst>
          </p:cNvPr>
          <p:cNvSpPr txBox="1"/>
          <p:nvPr/>
        </p:nvSpPr>
        <p:spPr>
          <a:xfrm>
            <a:off x="2830446" y="2659959"/>
            <a:ext cx="1121984" cy="1869743"/>
          </a:xfrm>
          <a:prstGeom prst="rect">
            <a:avLst/>
          </a:prstGeom>
          <a:noFill/>
        </p:spPr>
        <p:txBody>
          <a:bodyPr wrap="square" rtlCol="0">
            <a:spAutoFit/>
          </a:bodyPr>
          <a:lstStyle/>
          <a:p>
            <a:r>
              <a:rPr lang="da-DK" sz="1050" b="1" dirty="0">
                <a:solidFill>
                  <a:srgbClr val="002060"/>
                </a:solidFill>
                <a:latin typeface="Arial" panose="020B0604020202020204" pitchFamily="34" charset="0"/>
                <a:cs typeface="Arial" panose="020B0604020202020204" pitchFamily="34" charset="0"/>
              </a:rPr>
              <a:t>03/ </a:t>
            </a:r>
            <a:r>
              <a:rPr lang="da-DK" sz="1050" b="1" dirty="0" err="1">
                <a:solidFill>
                  <a:srgbClr val="002060"/>
                </a:solidFill>
                <a:latin typeface="Arial" panose="020B0604020202020204" pitchFamily="34" charset="0"/>
                <a:cs typeface="Arial" panose="020B0604020202020204" pitchFamily="34" charset="0"/>
              </a:rPr>
              <a:t>Sammen-hængende</a:t>
            </a:r>
            <a:r>
              <a:rPr lang="da-DK" sz="1050" b="1" dirty="0">
                <a:solidFill>
                  <a:srgbClr val="002060"/>
                </a:solidFill>
                <a:latin typeface="Arial" panose="020B0604020202020204" pitchFamily="34" charset="0"/>
                <a:cs typeface="Arial" panose="020B0604020202020204" pitchFamily="34" charset="0"/>
              </a:rPr>
              <a:t> velfærdsforløb og –indsatser</a:t>
            </a:r>
          </a:p>
          <a:p>
            <a:endParaRPr lang="da-DK" sz="1050" b="1" dirty="0">
              <a:solidFill>
                <a:srgbClr val="002060"/>
              </a:solidFill>
              <a:latin typeface="Arial" panose="020B0604020202020204" pitchFamily="34" charset="0"/>
              <a:cs typeface="Arial" panose="020B0604020202020204" pitchFamily="34" charset="0"/>
            </a:endParaRPr>
          </a:p>
          <a:p>
            <a:r>
              <a:rPr lang="da-DK" sz="1050" dirty="0">
                <a:solidFill>
                  <a:srgbClr val="002060"/>
                </a:solidFill>
                <a:latin typeface="Arial" panose="020B0604020202020204" pitchFamily="34" charset="0"/>
                <a:cs typeface="Arial" panose="020B0604020202020204" pitchFamily="34" charset="0"/>
              </a:rPr>
              <a:t>Læs mere om programmets initiativer og projekter på </a:t>
            </a:r>
            <a:r>
              <a:rPr lang="da-DK" sz="1050" dirty="0">
                <a:solidFill>
                  <a:srgbClr val="002060"/>
                </a:solidFill>
                <a:latin typeface="Arial" panose="020B0604020202020204" pitchFamily="34" charset="0"/>
                <a:cs typeface="Arial" panose="020B0604020202020204" pitchFamily="34" charset="0"/>
                <a:hlinkClick r:id="rId7"/>
              </a:rPr>
              <a:t>siden her</a:t>
            </a:r>
            <a:r>
              <a:rPr lang="da-DK" sz="1050" dirty="0">
                <a:solidFill>
                  <a:srgbClr val="002060"/>
                </a:solidFill>
                <a:latin typeface="Arial" panose="020B0604020202020204" pitchFamily="34" charset="0"/>
                <a:cs typeface="Arial" panose="020B0604020202020204" pitchFamily="34" charset="0"/>
              </a:rPr>
              <a:t>. </a:t>
            </a:r>
            <a:endParaRPr lang="da-DK" sz="1050" b="1" dirty="0">
              <a:solidFill>
                <a:srgbClr val="002060"/>
              </a:solidFill>
              <a:latin typeface="Arial" panose="020B0604020202020204" pitchFamily="34" charset="0"/>
              <a:cs typeface="Arial" panose="020B0604020202020204" pitchFamily="34" charset="0"/>
            </a:endParaRPr>
          </a:p>
          <a:p>
            <a:endParaRPr lang="da-DK" sz="1050" b="1" dirty="0">
              <a:solidFill>
                <a:srgbClr val="002060"/>
              </a:solidFill>
              <a:latin typeface="Arial" panose="020B0604020202020204" pitchFamily="34" charset="0"/>
              <a:cs typeface="Arial" panose="020B0604020202020204" pitchFamily="34" charset="0"/>
            </a:endParaRPr>
          </a:p>
        </p:txBody>
      </p:sp>
      <p:sp>
        <p:nvSpPr>
          <p:cNvPr id="21" name="Tekstfelt 20">
            <a:extLst>
              <a:ext uri="{FF2B5EF4-FFF2-40B4-BE49-F238E27FC236}">
                <a16:creationId xmlns:a16="http://schemas.microsoft.com/office/drawing/2014/main" id="{F006C147-5407-4DE0-B8FA-982DBFA13CDD}"/>
              </a:ext>
            </a:extLst>
          </p:cNvPr>
          <p:cNvSpPr txBox="1"/>
          <p:nvPr/>
        </p:nvSpPr>
        <p:spPr>
          <a:xfrm>
            <a:off x="3845450" y="2659959"/>
            <a:ext cx="1054429" cy="2031325"/>
          </a:xfrm>
          <a:prstGeom prst="rect">
            <a:avLst/>
          </a:prstGeom>
          <a:noFill/>
        </p:spPr>
        <p:txBody>
          <a:bodyPr wrap="square" rtlCol="0">
            <a:spAutoFit/>
          </a:bodyPr>
          <a:lstStyle/>
          <a:p>
            <a:r>
              <a:rPr lang="da-DK" sz="1050" b="1" dirty="0">
                <a:solidFill>
                  <a:srgbClr val="002060"/>
                </a:solidFill>
                <a:latin typeface="Arial" panose="020B0604020202020204" pitchFamily="34" charset="0"/>
                <a:cs typeface="Arial" panose="020B0604020202020204" pitchFamily="34" charset="0"/>
              </a:rPr>
              <a:t>04/ Klima og ressourcer</a:t>
            </a:r>
          </a:p>
          <a:p>
            <a:endParaRPr lang="da-DK" sz="1050" b="1" dirty="0">
              <a:solidFill>
                <a:srgbClr val="002060"/>
              </a:solidFill>
              <a:latin typeface="Arial" panose="020B0604020202020204" pitchFamily="34" charset="0"/>
              <a:cs typeface="Arial" panose="020B0604020202020204" pitchFamily="34" charset="0"/>
            </a:endParaRPr>
          </a:p>
          <a:p>
            <a:r>
              <a:rPr lang="da-DK" sz="1050" dirty="0">
                <a:solidFill>
                  <a:srgbClr val="002060"/>
                </a:solidFill>
                <a:latin typeface="Arial" panose="020B0604020202020204" pitchFamily="34" charset="0"/>
                <a:cs typeface="Arial" panose="020B0604020202020204" pitchFamily="34" charset="0"/>
              </a:rPr>
              <a:t>Læs mere om programmets initiativer og projekter på </a:t>
            </a:r>
            <a:r>
              <a:rPr lang="da-DK" sz="1050" dirty="0">
                <a:solidFill>
                  <a:srgbClr val="002060"/>
                </a:solidFill>
                <a:latin typeface="Arial" panose="020B0604020202020204" pitchFamily="34" charset="0"/>
                <a:cs typeface="Arial" panose="020B0604020202020204" pitchFamily="34" charset="0"/>
                <a:hlinkClick r:id="rId8"/>
              </a:rPr>
              <a:t>siden her</a:t>
            </a:r>
            <a:r>
              <a:rPr lang="da-DK" sz="1050" dirty="0">
                <a:solidFill>
                  <a:srgbClr val="002060"/>
                </a:solidFill>
                <a:latin typeface="Arial" panose="020B0604020202020204" pitchFamily="34" charset="0"/>
                <a:cs typeface="Arial" panose="020B0604020202020204" pitchFamily="34" charset="0"/>
              </a:rPr>
              <a:t>. </a:t>
            </a:r>
            <a:endParaRPr lang="da-DK" sz="1050" b="1" dirty="0">
              <a:solidFill>
                <a:srgbClr val="002060"/>
              </a:solidFill>
              <a:latin typeface="Arial" panose="020B0604020202020204" pitchFamily="34" charset="0"/>
              <a:cs typeface="Arial" panose="020B0604020202020204" pitchFamily="34" charset="0"/>
            </a:endParaRPr>
          </a:p>
          <a:p>
            <a:endParaRPr lang="da-DK" sz="1050" b="1" dirty="0">
              <a:solidFill>
                <a:srgbClr val="002060"/>
              </a:solidFill>
              <a:latin typeface="Arial" panose="020B0604020202020204" pitchFamily="34" charset="0"/>
              <a:cs typeface="Arial" panose="020B0604020202020204" pitchFamily="34" charset="0"/>
            </a:endParaRPr>
          </a:p>
          <a:p>
            <a:endParaRPr lang="da-DK" sz="1050" b="1" dirty="0">
              <a:solidFill>
                <a:srgbClr val="002060"/>
              </a:solidFill>
              <a:latin typeface="Arial" panose="020B0604020202020204" pitchFamily="34" charset="0"/>
              <a:cs typeface="Arial" panose="020B0604020202020204" pitchFamily="34" charset="0"/>
            </a:endParaRPr>
          </a:p>
          <a:p>
            <a:endParaRPr lang="da-DK" sz="1050" dirty="0">
              <a:solidFill>
                <a:srgbClr val="002060"/>
              </a:solidFill>
              <a:latin typeface="Arial" panose="020B0604020202020204" pitchFamily="34" charset="0"/>
              <a:cs typeface="Arial" panose="020B0604020202020204" pitchFamily="34" charset="0"/>
            </a:endParaRPr>
          </a:p>
          <a:p>
            <a:endParaRPr lang="da-DK" sz="1050" b="1" dirty="0">
              <a:solidFill>
                <a:srgbClr val="002060"/>
              </a:solidFill>
              <a:latin typeface="Arial" panose="020B0604020202020204" pitchFamily="34" charset="0"/>
              <a:cs typeface="Arial" panose="020B0604020202020204" pitchFamily="34" charset="0"/>
            </a:endParaRPr>
          </a:p>
        </p:txBody>
      </p:sp>
      <p:sp>
        <p:nvSpPr>
          <p:cNvPr id="23" name="Tekstfelt 22">
            <a:extLst>
              <a:ext uri="{FF2B5EF4-FFF2-40B4-BE49-F238E27FC236}">
                <a16:creationId xmlns:a16="http://schemas.microsoft.com/office/drawing/2014/main" id="{BADE4583-BAC1-490E-A430-D83091AF20AB}"/>
              </a:ext>
            </a:extLst>
          </p:cNvPr>
          <p:cNvSpPr txBox="1"/>
          <p:nvPr/>
        </p:nvSpPr>
        <p:spPr>
          <a:xfrm>
            <a:off x="4792544" y="2652159"/>
            <a:ext cx="1034215" cy="1869743"/>
          </a:xfrm>
          <a:prstGeom prst="rect">
            <a:avLst/>
          </a:prstGeom>
          <a:noFill/>
        </p:spPr>
        <p:txBody>
          <a:bodyPr wrap="square" rtlCol="0">
            <a:spAutoFit/>
          </a:bodyPr>
          <a:lstStyle/>
          <a:p>
            <a:r>
              <a:rPr lang="da-DK" sz="1050" b="1" dirty="0">
                <a:solidFill>
                  <a:srgbClr val="002060"/>
                </a:solidFill>
                <a:latin typeface="Arial" panose="020B0604020202020204" pitchFamily="34" charset="0"/>
                <a:cs typeface="Arial" panose="020B0604020202020204" pitchFamily="34" charset="0"/>
              </a:rPr>
              <a:t>05/ Bedre velfærd og styring med </a:t>
            </a:r>
          </a:p>
          <a:p>
            <a:r>
              <a:rPr lang="da-DK" sz="1050" b="1" dirty="0">
                <a:solidFill>
                  <a:srgbClr val="002060"/>
                </a:solidFill>
                <a:latin typeface="Arial" panose="020B0604020202020204" pitchFamily="34" charset="0"/>
                <a:cs typeface="Arial" panose="020B0604020202020204" pitchFamily="34" charset="0"/>
              </a:rPr>
              <a:t>Data</a:t>
            </a:r>
          </a:p>
          <a:p>
            <a:endParaRPr lang="da-DK" sz="1050" b="1" dirty="0">
              <a:solidFill>
                <a:srgbClr val="002060"/>
              </a:solidFill>
              <a:latin typeface="Arial" panose="020B0604020202020204" pitchFamily="34" charset="0"/>
              <a:cs typeface="Arial" panose="020B0604020202020204" pitchFamily="34" charset="0"/>
            </a:endParaRPr>
          </a:p>
          <a:p>
            <a:r>
              <a:rPr lang="da-DK" sz="1050" dirty="0">
                <a:solidFill>
                  <a:srgbClr val="002060"/>
                </a:solidFill>
                <a:latin typeface="Arial" panose="020B0604020202020204" pitchFamily="34" charset="0"/>
                <a:cs typeface="Arial" panose="020B0604020202020204" pitchFamily="34" charset="0"/>
              </a:rPr>
              <a:t>Læs mere om programmets initiativer og projekter på </a:t>
            </a:r>
            <a:r>
              <a:rPr lang="da-DK" sz="1050" dirty="0">
                <a:solidFill>
                  <a:srgbClr val="002060"/>
                </a:solidFill>
                <a:latin typeface="Arial" panose="020B0604020202020204" pitchFamily="34" charset="0"/>
                <a:cs typeface="Arial" panose="020B0604020202020204" pitchFamily="34" charset="0"/>
                <a:hlinkClick r:id="rId9"/>
              </a:rPr>
              <a:t>siden her</a:t>
            </a:r>
            <a:r>
              <a:rPr lang="da-DK" sz="1050" dirty="0">
                <a:solidFill>
                  <a:srgbClr val="002060"/>
                </a:solidFill>
                <a:latin typeface="Arial" panose="020B0604020202020204" pitchFamily="34" charset="0"/>
                <a:cs typeface="Arial" panose="020B0604020202020204" pitchFamily="34" charset="0"/>
              </a:rPr>
              <a:t>. </a:t>
            </a:r>
            <a:endParaRPr lang="da-DK" sz="1050" b="1" dirty="0">
              <a:solidFill>
                <a:srgbClr val="002060"/>
              </a:solidFill>
              <a:latin typeface="Arial" panose="020B0604020202020204" pitchFamily="34" charset="0"/>
              <a:cs typeface="Arial" panose="020B0604020202020204" pitchFamily="34" charset="0"/>
            </a:endParaRPr>
          </a:p>
          <a:p>
            <a:endParaRPr lang="da-DK" sz="1050" b="1" dirty="0">
              <a:solidFill>
                <a:srgbClr val="002060"/>
              </a:solidFill>
              <a:latin typeface="Arial" panose="020B0604020202020204" pitchFamily="34" charset="0"/>
              <a:cs typeface="Arial" panose="020B0604020202020204" pitchFamily="34" charset="0"/>
            </a:endParaRPr>
          </a:p>
        </p:txBody>
      </p:sp>
      <p:sp>
        <p:nvSpPr>
          <p:cNvPr id="24" name="Tekstfelt 23">
            <a:extLst>
              <a:ext uri="{FF2B5EF4-FFF2-40B4-BE49-F238E27FC236}">
                <a16:creationId xmlns:a16="http://schemas.microsoft.com/office/drawing/2014/main" id="{2EE0C02E-691F-4BBC-AAA2-1B55654931EB}"/>
              </a:ext>
            </a:extLst>
          </p:cNvPr>
          <p:cNvSpPr txBox="1"/>
          <p:nvPr/>
        </p:nvSpPr>
        <p:spPr>
          <a:xfrm>
            <a:off x="5764539" y="2648078"/>
            <a:ext cx="1053506" cy="1546577"/>
          </a:xfrm>
          <a:prstGeom prst="rect">
            <a:avLst/>
          </a:prstGeom>
          <a:noFill/>
        </p:spPr>
        <p:txBody>
          <a:bodyPr wrap="square" rtlCol="0">
            <a:spAutoFit/>
          </a:bodyPr>
          <a:lstStyle/>
          <a:p>
            <a:r>
              <a:rPr lang="da-DK" sz="1050" b="1" dirty="0">
                <a:solidFill>
                  <a:srgbClr val="002060"/>
                </a:solidFill>
                <a:latin typeface="Arial" panose="020B0604020202020204" pitchFamily="34" charset="0"/>
                <a:cs typeface="Arial" panose="020B0604020202020204" pitchFamily="34" charset="0"/>
              </a:rPr>
              <a:t>06/ Digitale fundamenter</a:t>
            </a:r>
          </a:p>
          <a:p>
            <a:endParaRPr lang="da-DK" sz="1050" b="1" dirty="0">
              <a:solidFill>
                <a:srgbClr val="002060"/>
              </a:solidFill>
              <a:latin typeface="Arial" panose="020B0604020202020204" pitchFamily="34" charset="0"/>
              <a:cs typeface="Arial" panose="020B0604020202020204" pitchFamily="34" charset="0"/>
            </a:endParaRPr>
          </a:p>
          <a:p>
            <a:r>
              <a:rPr lang="da-DK" sz="1050" dirty="0">
                <a:solidFill>
                  <a:srgbClr val="002060"/>
                </a:solidFill>
                <a:latin typeface="Arial" panose="020B0604020202020204" pitchFamily="34" charset="0"/>
                <a:cs typeface="Arial" panose="020B0604020202020204" pitchFamily="34" charset="0"/>
              </a:rPr>
              <a:t>Læs mere om programmets initiativer og projekter på </a:t>
            </a:r>
            <a:r>
              <a:rPr lang="da-DK" sz="1050" dirty="0">
                <a:solidFill>
                  <a:srgbClr val="002060"/>
                </a:solidFill>
                <a:latin typeface="Arial" panose="020B0604020202020204" pitchFamily="34" charset="0"/>
                <a:cs typeface="Arial" panose="020B0604020202020204" pitchFamily="34" charset="0"/>
                <a:hlinkClick r:id="rId10"/>
              </a:rPr>
              <a:t>siden her</a:t>
            </a:r>
            <a:r>
              <a:rPr lang="da-DK" sz="1050" dirty="0">
                <a:solidFill>
                  <a:srgbClr val="002060"/>
                </a:solidFill>
                <a:latin typeface="Arial" panose="020B0604020202020204" pitchFamily="34" charset="0"/>
                <a:cs typeface="Arial" panose="020B0604020202020204" pitchFamily="34" charset="0"/>
              </a:rPr>
              <a:t>. </a:t>
            </a:r>
            <a:endParaRPr lang="da-DK" sz="1050" b="1" dirty="0">
              <a:solidFill>
                <a:srgbClr val="002060"/>
              </a:solidFill>
              <a:latin typeface="Arial" panose="020B0604020202020204" pitchFamily="34" charset="0"/>
              <a:cs typeface="Arial" panose="020B0604020202020204" pitchFamily="34" charset="0"/>
            </a:endParaRPr>
          </a:p>
          <a:p>
            <a:endParaRPr lang="da-DK" sz="1050" b="1" dirty="0">
              <a:solidFill>
                <a:srgbClr val="002060"/>
              </a:solidFill>
              <a:latin typeface="Arial" panose="020B0604020202020204" pitchFamily="34" charset="0"/>
              <a:cs typeface="Arial" panose="020B0604020202020204" pitchFamily="34" charset="0"/>
            </a:endParaRPr>
          </a:p>
        </p:txBody>
      </p:sp>
      <p:sp>
        <p:nvSpPr>
          <p:cNvPr id="32" name="Tekstfelt 31">
            <a:extLst>
              <a:ext uri="{FF2B5EF4-FFF2-40B4-BE49-F238E27FC236}">
                <a16:creationId xmlns:a16="http://schemas.microsoft.com/office/drawing/2014/main" id="{44CB900C-A22C-40C2-BFF1-27649E6E4B4C}"/>
              </a:ext>
            </a:extLst>
          </p:cNvPr>
          <p:cNvSpPr txBox="1"/>
          <p:nvPr/>
        </p:nvSpPr>
        <p:spPr>
          <a:xfrm>
            <a:off x="618073" y="4993769"/>
            <a:ext cx="1007041" cy="707886"/>
          </a:xfrm>
          <a:prstGeom prst="rect">
            <a:avLst/>
          </a:prstGeom>
          <a:noFill/>
        </p:spPr>
        <p:txBody>
          <a:bodyPr wrap="square" rtlCol="0">
            <a:spAutoFit/>
          </a:bodyPr>
          <a:lstStyle/>
          <a:p>
            <a:pPr algn="ctr">
              <a:spcAft>
                <a:spcPts val="1200"/>
              </a:spcAft>
            </a:pPr>
            <a:r>
              <a:rPr lang="da-DK" sz="1000" dirty="0">
                <a:solidFill>
                  <a:srgbClr val="002060"/>
                </a:solidFill>
                <a:latin typeface="Arial" panose="020B0604020202020204" pitchFamily="34" charset="0"/>
                <a:cs typeface="Arial" panose="020B0604020202020204" pitchFamily="34" charset="0"/>
              </a:rPr>
              <a:t>Kontakt:</a:t>
            </a:r>
          </a:p>
          <a:p>
            <a:pPr algn="ctr">
              <a:spcAft>
                <a:spcPts val="1200"/>
              </a:spcAft>
            </a:pPr>
            <a:r>
              <a:rPr lang="da-DK" sz="1000" dirty="0">
                <a:solidFill>
                  <a:srgbClr val="002060"/>
                </a:solidFill>
                <a:latin typeface="Arial" panose="020B0604020202020204" pitchFamily="34" charset="0"/>
                <a:cs typeface="Arial" panose="020B0604020202020204" pitchFamily="34" charset="0"/>
              </a:rPr>
              <a:t>Marie Madsen</a:t>
            </a:r>
            <a:br>
              <a:rPr lang="da-DK" sz="1000" dirty="0">
                <a:solidFill>
                  <a:srgbClr val="002060"/>
                </a:solidFill>
                <a:latin typeface="Arial" panose="020B0604020202020204" pitchFamily="34" charset="0"/>
                <a:cs typeface="Arial" panose="020B0604020202020204" pitchFamily="34" charset="0"/>
              </a:rPr>
            </a:br>
            <a:r>
              <a:rPr lang="da-DK" sz="1000" dirty="0">
                <a:solidFill>
                  <a:srgbClr val="002060"/>
                </a:solidFill>
                <a:latin typeface="Arial" panose="020B0604020202020204" pitchFamily="34" charset="0"/>
                <a:cs typeface="Arial" panose="020B0604020202020204" pitchFamily="34" charset="0"/>
              </a:rPr>
              <a:t> </a:t>
            </a:r>
            <a:r>
              <a:rPr lang="da-DK" sz="1000" dirty="0">
                <a:hlinkClick r:id="rId11"/>
              </a:rPr>
              <a:t>MMD@kl.dk</a:t>
            </a:r>
            <a:r>
              <a:rPr lang="da-DK" sz="1000" dirty="0"/>
              <a:t> </a:t>
            </a:r>
            <a:endParaRPr lang="da-DK" sz="1000" dirty="0">
              <a:solidFill>
                <a:srgbClr val="002060"/>
              </a:solidFill>
              <a:latin typeface="Arial" panose="020B0604020202020204" pitchFamily="34" charset="0"/>
              <a:cs typeface="Arial" panose="020B0604020202020204" pitchFamily="34" charset="0"/>
            </a:endParaRPr>
          </a:p>
        </p:txBody>
      </p:sp>
      <p:sp>
        <p:nvSpPr>
          <p:cNvPr id="33" name="Tekstfelt 32">
            <a:extLst>
              <a:ext uri="{FF2B5EF4-FFF2-40B4-BE49-F238E27FC236}">
                <a16:creationId xmlns:a16="http://schemas.microsoft.com/office/drawing/2014/main" id="{264912D8-2DF7-45F1-8B93-49856274C050}"/>
              </a:ext>
            </a:extLst>
          </p:cNvPr>
          <p:cNvSpPr txBox="1"/>
          <p:nvPr/>
        </p:nvSpPr>
        <p:spPr>
          <a:xfrm>
            <a:off x="1632776" y="4992647"/>
            <a:ext cx="1271402" cy="707886"/>
          </a:xfrm>
          <a:prstGeom prst="rect">
            <a:avLst/>
          </a:prstGeom>
          <a:noFill/>
        </p:spPr>
        <p:txBody>
          <a:bodyPr wrap="square" rtlCol="0">
            <a:spAutoFit/>
          </a:bodyPr>
          <a:lstStyle/>
          <a:p>
            <a:pPr algn="ctr">
              <a:spcAft>
                <a:spcPts val="1200"/>
              </a:spcAft>
            </a:pPr>
            <a:r>
              <a:rPr lang="da-DK" sz="1000" dirty="0">
                <a:solidFill>
                  <a:srgbClr val="002060"/>
                </a:solidFill>
                <a:latin typeface="Arial" panose="020B0604020202020204" pitchFamily="34" charset="0"/>
                <a:cs typeface="Arial" panose="020B0604020202020204" pitchFamily="34" charset="0"/>
              </a:rPr>
              <a:t>Kontakt:</a:t>
            </a:r>
          </a:p>
          <a:p>
            <a:pPr algn="ctr">
              <a:spcAft>
                <a:spcPts val="1200"/>
              </a:spcAft>
            </a:pPr>
            <a:r>
              <a:rPr lang="da-DK" sz="1000" dirty="0">
                <a:solidFill>
                  <a:srgbClr val="002060"/>
                </a:solidFill>
                <a:latin typeface="Arial" panose="020B0604020202020204" pitchFamily="34" charset="0"/>
                <a:cs typeface="Arial" panose="020B0604020202020204" pitchFamily="34" charset="0"/>
              </a:rPr>
              <a:t>Frederik Andersen</a:t>
            </a:r>
            <a:br>
              <a:rPr lang="da-DK" sz="1000" dirty="0">
                <a:solidFill>
                  <a:srgbClr val="002060"/>
                </a:solidFill>
                <a:latin typeface="Arial" panose="020B0604020202020204" pitchFamily="34" charset="0"/>
                <a:cs typeface="Arial" panose="020B0604020202020204" pitchFamily="34" charset="0"/>
              </a:rPr>
            </a:br>
            <a:r>
              <a:rPr lang="da-DK" sz="1000" dirty="0">
                <a:solidFill>
                  <a:srgbClr val="002060"/>
                </a:solidFill>
                <a:latin typeface="Arial" panose="020B0604020202020204" pitchFamily="34" charset="0"/>
                <a:cs typeface="Arial" panose="020B0604020202020204" pitchFamily="34" charset="0"/>
              </a:rPr>
              <a:t>FRNA</a:t>
            </a:r>
            <a:r>
              <a:rPr lang="da-DK" sz="1000" dirty="0">
                <a:solidFill>
                  <a:srgbClr val="002060"/>
                </a:solidFill>
              </a:rPr>
              <a:t>@kl.dk </a:t>
            </a:r>
            <a:endParaRPr lang="da-DK" sz="1000" dirty="0">
              <a:solidFill>
                <a:srgbClr val="002060"/>
              </a:solidFill>
              <a:latin typeface="Arial" panose="020B0604020202020204" pitchFamily="34" charset="0"/>
              <a:cs typeface="Arial" panose="020B0604020202020204" pitchFamily="34" charset="0"/>
            </a:endParaRPr>
          </a:p>
        </p:txBody>
      </p:sp>
      <p:sp>
        <p:nvSpPr>
          <p:cNvPr id="34" name="Tekstfelt 33">
            <a:extLst>
              <a:ext uri="{FF2B5EF4-FFF2-40B4-BE49-F238E27FC236}">
                <a16:creationId xmlns:a16="http://schemas.microsoft.com/office/drawing/2014/main" id="{0C17C480-4A3C-4D4A-AF24-4EE7E90CA4F9}"/>
              </a:ext>
            </a:extLst>
          </p:cNvPr>
          <p:cNvSpPr txBox="1"/>
          <p:nvPr/>
        </p:nvSpPr>
        <p:spPr>
          <a:xfrm>
            <a:off x="2813105" y="4994901"/>
            <a:ext cx="1088567" cy="707886"/>
          </a:xfrm>
          <a:prstGeom prst="rect">
            <a:avLst/>
          </a:prstGeom>
          <a:noFill/>
        </p:spPr>
        <p:txBody>
          <a:bodyPr wrap="square" rtlCol="0">
            <a:spAutoFit/>
          </a:bodyPr>
          <a:lstStyle/>
          <a:p>
            <a:pPr algn="ctr">
              <a:spcAft>
                <a:spcPts val="1200"/>
              </a:spcAft>
            </a:pPr>
            <a:r>
              <a:rPr lang="da-DK" sz="1000" dirty="0">
                <a:solidFill>
                  <a:srgbClr val="002060"/>
                </a:solidFill>
                <a:latin typeface="Arial" panose="020B0604020202020204" pitchFamily="34" charset="0"/>
                <a:cs typeface="Arial" panose="020B0604020202020204" pitchFamily="34" charset="0"/>
              </a:rPr>
              <a:t>Kontakt:</a:t>
            </a:r>
          </a:p>
          <a:p>
            <a:pPr algn="ctr">
              <a:spcAft>
                <a:spcPts val="1200"/>
              </a:spcAft>
            </a:pPr>
            <a:r>
              <a:rPr lang="da-DK" sz="1000" dirty="0">
                <a:solidFill>
                  <a:srgbClr val="002060"/>
                </a:solidFill>
                <a:latin typeface="Arial" panose="020B0604020202020204" pitchFamily="34" charset="0"/>
                <a:cs typeface="Arial" panose="020B0604020202020204" pitchFamily="34" charset="0"/>
              </a:rPr>
              <a:t>Morten Ejlersen </a:t>
            </a:r>
            <a:br>
              <a:rPr lang="da-DK" sz="1000" dirty="0">
                <a:solidFill>
                  <a:srgbClr val="002060"/>
                </a:solidFill>
                <a:latin typeface="Arial" panose="020B0604020202020204" pitchFamily="34" charset="0"/>
                <a:cs typeface="Arial" panose="020B0604020202020204" pitchFamily="34" charset="0"/>
              </a:rPr>
            </a:br>
            <a:r>
              <a:rPr lang="da-DK" sz="1000" dirty="0">
                <a:hlinkClick r:id="rId12"/>
              </a:rPr>
              <a:t>MOE@kl.dk</a:t>
            </a:r>
            <a:r>
              <a:rPr lang="da-DK" sz="1000" dirty="0"/>
              <a:t>  </a:t>
            </a:r>
            <a:endParaRPr lang="da-DK" sz="1000" dirty="0">
              <a:solidFill>
                <a:srgbClr val="002060"/>
              </a:solidFill>
              <a:latin typeface="Arial" panose="020B0604020202020204" pitchFamily="34" charset="0"/>
              <a:cs typeface="Arial" panose="020B0604020202020204" pitchFamily="34" charset="0"/>
            </a:endParaRPr>
          </a:p>
        </p:txBody>
      </p:sp>
      <p:sp>
        <p:nvSpPr>
          <p:cNvPr id="35" name="Tekstfelt 34">
            <a:extLst>
              <a:ext uri="{FF2B5EF4-FFF2-40B4-BE49-F238E27FC236}">
                <a16:creationId xmlns:a16="http://schemas.microsoft.com/office/drawing/2014/main" id="{C49B72D3-DDD1-4C56-BD2F-084DA0103A6F}"/>
              </a:ext>
            </a:extLst>
          </p:cNvPr>
          <p:cNvSpPr txBox="1"/>
          <p:nvPr/>
        </p:nvSpPr>
        <p:spPr>
          <a:xfrm>
            <a:off x="3843779" y="4990533"/>
            <a:ext cx="1005817" cy="707886"/>
          </a:xfrm>
          <a:prstGeom prst="rect">
            <a:avLst/>
          </a:prstGeom>
          <a:noFill/>
        </p:spPr>
        <p:txBody>
          <a:bodyPr wrap="square" rtlCol="0">
            <a:spAutoFit/>
          </a:bodyPr>
          <a:lstStyle/>
          <a:p>
            <a:pPr algn="ctr">
              <a:spcAft>
                <a:spcPts val="1200"/>
              </a:spcAft>
            </a:pPr>
            <a:r>
              <a:rPr lang="da-DK" sz="1000" dirty="0">
                <a:solidFill>
                  <a:srgbClr val="002060"/>
                </a:solidFill>
                <a:latin typeface="Arial" panose="020B0604020202020204" pitchFamily="34" charset="0"/>
                <a:cs typeface="Arial" panose="020B0604020202020204" pitchFamily="34" charset="0"/>
              </a:rPr>
              <a:t>Kontakt:</a:t>
            </a:r>
          </a:p>
          <a:p>
            <a:pPr algn="ctr">
              <a:spcAft>
                <a:spcPts val="1200"/>
              </a:spcAft>
            </a:pPr>
            <a:r>
              <a:rPr lang="da-DK" sz="1000" dirty="0">
                <a:solidFill>
                  <a:srgbClr val="002060"/>
                </a:solidFill>
                <a:latin typeface="Arial" panose="020B0604020202020204" pitchFamily="34" charset="0"/>
                <a:cs typeface="Arial" panose="020B0604020202020204" pitchFamily="34" charset="0"/>
              </a:rPr>
              <a:t>Mette Hansen</a:t>
            </a:r>
            <a:br>
              <a:rPr lang="da-DK" sz="1000" dirty="0">
                <a:solidFill>
                  <a:srgbClr val="002060"/>
                </a:solidFill>
                <a:latin typeface="Arial" panose="020B0604020202020204" pitchFamily="34" charset="0"/>
                <a:cs typeface="Arial" panose="020B0604020202020204" pitchFamily="34" charset="0"/>
              </a:rPr>
            </a:br>
            <a:r>
              <a:rPr lang="da-DK" sz="1000" dirty="0">
                <a:solidFill>
                  <a:srgbClr val="002060"/>
                </a:solidFill>
                <a:latin typeface="Arial" panose="020B0604020202020204" pitchFamily="34" charset="0"/>
                <a:cs typeface="Arial" panose="020B0604020202020204" pitchFamily="34" charset="0"/>
                <a:hlinkClick r:id="rId13"/>
              </a:rPr>
              <a:t>MTHA</a:t>
            </a:r>
            <a:r>
              <a:rPr lang="da-DK" sz="1000" dirty="0">
                <a:hlinkClick r:id="rId13"/>
              </a:rPr>
              <a:t>@kl.dk</a:t>
            </a:r>
            <a:r>
              <a:rPr lang="da-DK" sz="1000" dirty="0"/>
              <a:t>  </a:t>
            </a:r>
            <a:endParaRPr lang="da-DK" sz="1000" dirty="0">
              <a:solidFill>
                <a:srgbClr val="002060"/>
              </a:solidFill>
              <a:latin typeface="Arial" panose="020B0604020202020204" pitchFamily="34" charset="0"/>
              <a:cs typeface="Arial" panose="020B0604020202020204" pitchFamily="34" charset="0"/>
            </a:endParaRPr>
          </a:p>
        </p:txBody>
      </p:sp>
      <p:sp>
        <p:nvSpPr>
          <p:cNvPr id="36" name="Tekstfelt 35">
            <a:extLst>
              <a:ext uri="{FF2B5EF4-FFF2-40B4-BE49-F238E27FC236}">
                <a16:creationId xmlns:a16="http://schemas.microsoft.com/office/drawing/2014/main" id="{0BBC344D-53E1-41A5-97E5-7B78D961E353}"/>
              </a:ext>
            </a:extLst>
          </p:cNvPr>
          <p:cNvSpPr txBox="1"/>
          <p:nvPr/>
        </p:nvSpPr>
        <p:spPr>
          <a:xfrm>
            <a:off x="4752485" y="4990533"/>
            <a:ext cx="970500" cy="707886"/>
          </a:xfrm>
          <a:prstGeom prst="rect">
            <a:avLst/>
          </a:prstGeom>
          <a:noFill/>
        </p:spPr>
        <p:txBody>
          <a:bodyPr wrap="square" rtlCol="0">
            <a:spAutoFit/>
          </a:bodyPr>
          <a:lstStyle/>
          <a:p>
            <a:pPr algn="ctr">
              <a:spcAft>
                <a:spcPts val="1200"/>
              </a:spcAft>
            </a:pPr>
            <a:r>
              <a:rPr lang="da-DK" sz="1000" dirty="0">
                <a:solidFill>
                  <a:srgbClr val="002060"/>
                </a:solidFill>
                <a:latin typeface="Arial" panose="020B0604020202020204" pitchFamily="34" charset="0"/>
                <a:cs typeface="Arial" panose="020B0604020202020204" pitchFamily="34" charset="0"/>
              </a:rPr>
              <a:t>Kontakt:</a:t>
            </a:r>
          </a:p>
          <a:p>
            <a:pPr algn="ctr">
              <a:spcAft>
                <a:spcPts val="1200"/>
              </a:spcAft>
            </a:pPr>
            <a:r>
              <a:rPr lang="da-DK" sz="1000" dirty="0">
                <a:solidFill>
                  <a:srgbClr val="002060"/>
                </a:solidFill>
                <a:latin typeface="Arial" panose="020B0604020202020204" pitchFamily="34" charset="0"/>
                <a:cs typeface="Arial" panose="020B0604020202020204" pitchFamily="34" charset="0"/>
              </a:rPr>
              <a:t>Gitte Duelund </a:t>
            </a:r>
            <a:br>
              <a:rPr lang="da-DK" sz="1000" dirty="0">
                <a:solidFill>
                  <a:srgbClr val="002060"/>
                </a:solidFill>
                <a:latin typeface="Arial" panose="020B0604020202020204" pitchFamily="34" charset="0"/>
                <a:cs typeface="Arial" panose="020B0604020202020204" pitchFamily="34" charset="0"/>
              </a:rPr>
            </a:br>
            <a:r>
              <a:rPr lang="da-DK" sz="1000" dirty="0">
                <a:hlinkClick r:id="rId14"/>
              </a:rPr>
              <a:t>GDJ@kl.dk</a:t>
            </a:r>
            <a:r>
              <a:rPr lang="da-DK" sz="1000" dirty="0"/>
              <a:t>  </a:t>
            </a:r>
            <a:endParaRPr lang="da-DK" sz="1000" dirty="0">
              <a:solidFill>
                <a:srgbClr val="002060"/>
              </a:solidFill>
              <a:latin typeface="Arial" panose="020B0604020202020204" pitchFamily="34" charset="0"/>
              <a:cs typeface="Arial" panose="020B0604020202020204" pitchFamily="34" charset="0"/>
            </a:endParaRPr>
          </a:p>
        </p:txBody>
      </p:sp>
      <p:sp>
        <p:nvSpPr>
          <p:cNvPr id="37" name="Tekstfelt 36">
            <a:extLst>
              <a:ext uri="{FF2B5EF4-FFF2-40B4-BE49-F238E27FC236}">
                <a16:creationId xmlns:a16="http://schemas.microsoft.com/office/drawing/2014/main" id="{F93F6BF5-9F18-40DE-B1E3-B13AE8FDE7E0}"/>
              </a:ext>
            </a:extLst>
          </p:cNvPr>
          <p:cNvSpPr txBox="1"/>
          <p:nvPr/>
        </p:nvSpPr>
        <p:spPr>
          <a:xfrm>
            <a:off x="5699442" y="4979462"/>
            <a:ext cx="1208839" cy="707886"/>
          </a:xfrm>
          <a:prstGeom prst="rect">
            <a:avLst/>
          </a:prstGeom>
          <a:noFill/>
        </p:spPr>
        <p:txBody>
          <a:bodyPr wrap="square" rtlCol="0">
            <a:spAutoFit/>
          </a:bodyPr>
          <a:lstStyle/>
          <a:p>
            <a:pPr algn="ctr">
              <a:spcAft>
                <a:spcPts val="1200"/>
              </a:spcAft>
            </a:pPr>
            <a:r>
              <a:rPr lang="da-DK" sz="1000" dirty="0">
                <a:solidFill>
                  <a:srgbClr val="002060"/>
                </a:solidFill>
                <a:latin typeface="Arial" panose="020B0604020202020204" pitchFamily="34" charset="0"/>
                <a:cs typeface="Arial" panose="020B0604020202020204" pitchFamily="34" charset="0"/>
              </a:rPr>
              <a:t>Kontakt:</a:t>
            </a:r>
          </a:p>
          <a:p>
            <a:pPr algn="ctr">
              <a:spcAft>
                <a:spcPts val="1200"/>
              </a:spcAft>
            </a:pPr>
            <a:r>
              <a:rPr lang="da-DK" sz="1000" dirty="0">
                <a:solidFill>
                  <a:srgbClr val="002060"/>
                </a:solidFill>
                <a:latin typeface="Arial" panose="020B0604020202020204" pitchFamily="34" charset="0"/>
                <a:cs typeface="Arial" panose="020B0604020202020204" pitchFamily="34" charset="0"/>
              </a:rPr>
              <a:t>Vibeke Normann </a:t>
            </a:r>
            <a:br>
              <a:rPr lang="da-DK" sz="1000" dirty="0">
                <a:solidFill>
                  <a:srgbClr val="002060"/>
                </a:solidFill>
                <a:latin typeface="Arial" panose="020B0604020202020204" pitchFamily="34" charset="0"/>
                <a:cs typeface="Arial" panose="020B0604020202020204" pitchFamily="34" charset="0"/>
              </a:rPr>
            </a:br>
            <a:r>
              <a:rPr lang="da-DK" sz="1000" dirty="0">
                <a:hlinkClick r:id="rId15"/>
              </a:rPr>
              <a:t>VNO@kl.dk</a:t>
            </a:r>
            <a:r>
              <a:rPr lang="da-DK" sz="1000" dirty="0"/>
              <a:t>  </a:t>
            </a:r>
            <a:endParaRPr lang="da-DK" sz="1000" dirty="0">
              <a:solidFill>
                <a:srgbClr val="002060"/>
              </a:solidFill>
              <a:latin typeface="Arial" panose="020B0604020202020204" pitchFamily="34" charset="0"/>
              <a:cs typeface="Arial" panose="020B0604020202020204" pitchFamily="34" charset="0"/>
            </a:endParaRPr>
          </a:p>
        </p:txBody>
      </p:sp>
      <p:sp>
        <p:nvSpPr>
          <p:cNvPr id="28" name="Tekstfelt 27">
            <a:extLst>
              <a:ext uri="{FF2B5EF4-FFF2-40B4-BE49-F238E27FC236}">
                <a16:creationId xmlns:a16="http://schemas.microsoft.com/office/drawing/2014/main" id="{22611A66-65C7-4CD1-B792-29D1339C6E8D}"/>
              </a:ext>
            </a:extLst>
          </p:cNvPr>
          <p:cNvSpPr txBox="1"/>
          <p:nvPr/>
        </p:nvSpPr>
        <p:spPr>
          <a:xfrm>
            <a:off x="9899780" y="6548153"/>
            <a:ext cx="2182610" cy="208903"/>
          </a:xfrm>
          <a:prstGeom prst="rect">
            <a:avLst/>
          </a:prstGeom>
          <a:noFill/>
        </p:spPr>
        <p:txBody>
          <a:bodyPr wrap="square" lIns="0" tIns="0" rIns="0" bIns="0" rtlCol="0">
            <a:spAutoFit/>
          </a:bodyPr>
          <a:lstStyle/>
          <a:p>
            <a:pPr>
              <a:lnSpc>
                <a:spcPct val="104000"/>
              </a:lnSpc>
            </a:pPr>
            <a:r>
              <a:rPr lang="da-DK" sz="1400" dirty="0">
                <a:solidFill>
                  <a:schemeClr val="accent1"/>
                </a:solidFill>
              </a:rPr>
              <a:t>Version 3.0 – </a:t>
            </a:r>
            <a:r>
              <a:rPr lang="da-DK" sz="1400" dirty="0" err="1">
                <a:solidFill>
                  <a:schemeClr val="accent1"/>
                </a:solidFill>
              </a:rPr>
              <a:t>Dec</a:t>
            </a:r>
            <a:r>
              <a:rPr lang="da-DK" sz="1400" dirty="0">
                <a:solidFill>
                  <a:schemeClr val="accent1"/>
                </a:solidFill>
              </a:rPr>
              <a:t> 2021</a:t>
            </a:r>
          </a:p>
        </p:txBody>
      </p:sp>
    </p:spTree>
    <p:extLst>
      <p:ext uri="{BB962C8B-B14F-4D97-AF65-F5344CB8AC3E}">
        <p14:creationId xmlns:p14="http://schemas.microsoft.com/office/powerpoint/2010/main" val="3915649907"/>
      </p:ext>
    </p:extLst>
  </p:cSld>
  <p:clrMapOvr>
    <a:masterClrMapping/>
  </p:clrMapOvr>
</p:sld>
</file>

<file path=ppt/theme/theme1.xml><?xml version="1.0" encoding="utf-8"?>
<a:theme xmlns:a="http://schemas.openxmlformats.org/drawingml/2006/main" name="Blank">
  <a:themeElements>
    <a:clrScheme name="KL blå">
      <a:dk1>
        <a:sysClr val="windowText" lastClr="000000"/>
      </a:dk1>
      <a:lt1>
        <a:sysClr val="window" lastClr="FFFFFF"/>
      </a:lt1>
      <a:dk2>
        <a:srgbClr val="003B7A"/>
      </a:dk2>
      <a:lt2>
        <a:srgbClr val="E6E6E6"/>
      </a:lt2>
      <a:accent1>
        <a:srgbClr val="003B7A"/>
      </a:accent1>
      <a:accent2>
        <a:srgbClr val="0084C9"/>
      </a:accent2>
      <a:accent3>
        <a:srgbClr val="73BBE1"/>
      </a:accent3>
      <a:accent4>
        <a:srgbClr val="565656"/>
      </a:accent4>
      <a:accent5>
        <a:srgbClr val="9B9B9B"/>
      </a:accent5>
      <a:accent6>
        <a:srgbClr val="8493B6"/>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w="9525">
          <a:solidFill>
            <a:schemeClr val="accent2"/>
          </a:solidFill>
        </a:ln>
      </a:spPr>
      <a:bodyPr rtlCol="0" anchor="ctr"/>
      <a:lstStyle>
        <a:defPPr algn="ctr">
          <a:lnSpc>
            <a:spcPct val="104000"/>
          </a:lnSpc>
          <a:defRPr sz="1600" dirty="0" err="1"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nSpc>
            <a:spcPct val="104000"/>
          </a:lnSpc>
          <a:defRPr sz="1600" dirty="0" err="1" smtClean="0">
            <a:solidFill>
              <a:schemeClr val="accent1"/>
            </a:solidFill>
          </a:defRPr>
        </a:defPPr>
      </a:lstStyle>
    </a:txDef>
  </a:objectDefaults>
  <a:extraClrSchemeLst/>
  <a:extLst>
    <a:ext uri="{05A4C25C-085E-4340-85A3-A5531E510DB2}">
      <thm15:themeFamily xmlns:thm15="http://schemas.microsoft.com/office/thememl/2012/main" name="KL 4-3" id="{1B07B580-9EDD-432D-9779-416A21540967}" vid="{410260B3-D937-4ABA-B8B3-35452AAB9D1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CCMCognitiveType xmlns="http://schemas.microsoft.com/sharepoint/v3" xsi:nil="true"/>
    <LocalAttachment xmlns="http://schemas.microsoft.com/sharepoint/v3">false</LocalAttachment>
    <CaseRecordNumber xmlns="http://schemas.microsoft.com/sharepoint/v3">0</CaseRecordNumber>
    <CaseID xmlns="http://schemas.microsoft.com/sharepoint/v3">SAG-2020-04740</CaseID>
    <RegistrationDate xmlns="http://schemas.microsoft.com/sharepoint/v3" xsi:nil="true"/>
    <Related xmlns="http://schemas.microsoft.com/sharepoint/v3">false</Related>
    <CCMSystemID xmlns="http://schemas.microsoft.com/sharepoint/v3">ca7dc1c5-fc98-48bd-8345-b1ffede9fa82</CCMSystemID>
    <CCMVisualId xmlns="http://schemas.microsoft.com/sharepoint/v3">SAG-2020-04740</CCMVisualId>
    <Finalized xmlns="http://schemas.microsoft.com/sharepoint/v3">false</Finalized>
    <DocID xmlns="http://schemas.microsoft.com/sharepoint/v3">3142254</DocID>
    <CCMTemplateID xmlns="http://schemas.microsoft.com/sharepoint/v3">0</CCMTemplateID>
    <Dokumenttype xmlns="49B479C3-198F-4EA1-B105-AA3695F703D8">Andet dokument</Dokumenttype>
    <CCMAgendaDocumentStatus xmlns="49B479C3-198F-4EA1-B105-AA3695F703D8" xsi:nil="true"/>
    <CCMMeetingCaseInstanceId xmlns="49B479C3-198F-4EA1-B105-AA3695F703D8" xsi:nil="true"/>
    <AgendaStatusIcon xmlns="49B479C3-198F-4EA1-B105-AA3695F703D8" xsi:nil="true"/>
    <CCMMeetingCaseId xmlns="49B479C3-198F-4EA1-B105-AA3695F703D8" xsi:nil="true"/>
    <CCMAgendaItemId xmlns="49B479C3-198F-4EA1-B105-AA3695F703D8" xsi:nil="true"/>
    <DocumentDescription xmlns="49B479C3-198F-4EA1-B105-AA3695F703D8" xsi:nil="true"/>
    <CCMAgendaStatus xmlns="49B479C3-198F-4EA1-B105-AA3695F703D8" xsi:nil="true"/>
    <CCMMeetingCaseLink xmlns="49B479C3-198F-4EA1-B105-AA3695F703D8">
      <Url xsi:nil="true"/>
      <Description xsi:nil="true"/>
    </CCMMeetingCaseLink>
    <CCMMetadataExtractionStatus xmlns="http://schemas.microsoft.com/sharepoint/v3">CCMPageCount:InProgress;CCMCommentCount:InProgress</CCMMetadataExtractionStatus>
    <WasSigned xmlns="http://schemas.microsoft.com/sharepoint/v3">false</WasSigned>
    <WasEncrypted xmlns="http://schemas.microsoft.com/sharepoint/v3">false</WasEncrypted>
    <MailHasAttachments xmlns="http://schemas.microsoft.com/sharepoint/v3">false</MailHasAttachments>
    <CCMPageCount xmlns="http://schemas.microsoft.com/sharepoint/v3">0</CCMPageCount>
    <CCMCommentCount xmlns="http://schemas.microsoft.com/sharepoint/v3">0</CCMCommentCount>
    <CCMPreviewAnnotationsTasks xmlns="http://schemas.microsoft.com/sharepoint/v3">0</CCMPreviewAnnotationsTask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GetOrganized dokument" ma:contentTypeID="0x010100AC085CFC53BC46CEA2EADE194AD9D48200F8FA5EC57742A541894C79CEBD70D440" ma:contentTypeVersion="0" ma:contentTypeDescription="GetOrganized dokument" ma:contentTypeScope="" ma:versionID="a8cc4aea3afb222612f99f8ba13f5d8b">
  <xsd:schema xmlns:xsd="http://www.w3.org/2001/XMLSchema" xmlns:xs="http://www.w3.org/2001/XMLSchema" xmlns:p="http://schemas.microsoft.com/office/2006/metadata/properties" xmlns:ns1="http://schemas.microsoft.com/sharepoint/v3" xmlns:ns2="49B479C3-198F-4EA1-B105-AA3695F703D8" targetNamespace="http://schemas.microsoft.com/office/2006/metadata/properties" ma:root="true" ma:fieldsID="6121b5dd221ea461c676cb91c7f462b2" ns1:_="" ns2:_="">
    <xsd:import namespace="http://schemas.microsoft.com/sharepoint/v3"/>
    <xsd:import namespace="49B479C3-198F-4EA1-B105-AA3695F703D8"/>
    <xsd:element name="properties">
      <xsd:complexType>
        <xsd:sequence>
          <xsd:element name="documentManagement">
            <xsd:complexType>
              <xsd:all>
                <xsd:element ref="ns2:Dokumenttype"/>
                <xsd:element ref="ns2:DocumentDescription" minOccurs="0"/>
                <xsd:element ref="ns2:CCMAgendaDocumentStatus" minOccurs="0"/>
                <xsd:element ref="ns2:CCMAgendaStatus" minOccurs="0"/>
                <xsd:element ref="ns2:CCMMeetingCaseLink" minOccurs="0"/>
                <xsd:element ref="ns2:AgendaStatusIcon" minOccurs="0"/>
                <xsd:element ref="ns1:CaseID" minOccurs="0"/>
                <xsd:element ref="ns1:DocID" minOccurs="0"/>
                <xsd:element ref="ns1:Finalized" minOccurs="0"/>
                <xsd:element ref="ns1:Related" minOccurs="0"/>
                <xsd:element ref="ns1:RegistrationDate" minOccurs="0"/>
                <xsd:element ref="ns1:CaseRecordNumber" minOccurs="0"/>
                <xsd:element ref="ns1:LocalAttachment" minOccurs="0"/>
                <xsd:element ref="ns1:CCMTemplateName" minOccurs="0"/>
                <xsd:element ref="ns1:CCMTemplateVersion" minOccurs="0"/>
                <xsd:element ref="ns1:CCMSystemID" minOccurs="0"/>
                <xsd:element ref="ns1:WasEncrypted" minOccurs="0"/>
                <xsd:element ref="ns1:WasSigned" minOccurs="0"/>
                <xsd:element ref="ns1:MailHasAttachments" minOccurs="0"/>
                <xsd:element ref="ns2:CCMMeetingCaseId" minOccurs="0"/>
                <xsd:element ref="ns2:CCMMeetingCaseInstanceId" minOccurs="0"/>
                <xsd:element ref="ns2:CCMAgendaItemId" minOccurs="0"/>
                <xsd:element ref="ns1:CCMTemplateID" minOccurs="0"/>
                <xsd:element ref="ns1:CCMVisualId" minOccurs="0"/>
                <xsd:element ref="ns1:CCMConversation" minOccurs="0"/>
                <xsd:element ref="ns1:CCMOriginalDocID" minOccurs="0"/>
                <xsd:element ref="ns1:CCMCognitiveType" minOccurs="0"/>
                <xsd:element ref="ns1:CCMMetadataExtractionStatus" minOccurs="0"/>
                <xsd:element ref="ns1:CCMPageCount" minOccurs="0"/>
                <xsd:element ref="ns1:CCMCommentCount" minOccurs="0"/>
                <xsd:element ref="ns1:CCMPreviewAnnotationsTask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aseID" ma:index="14" nillable="true" ma:displayName="Sags ID" ma:default="Tildeler" ma:internalName="CaseID" ma:readOnly="true">
      <xsd:simpleType>
        <xsd:restriction base="dms:Text"/>
      </xsd:simpleType>
    </xsd:element>
    <xsd:element name="DocID" ma:index="15" nillable="true" ma:displayName="Dok ID" ma:default="Tildeler" ma:internalName="DocID" ma:readOnly="true">
      <xsd:simpleType>
        <xsd:restriction base="dms:Text"/>
      </xsd:simpleType>
    </xsd:element>
    <xsd:element name="Finalized" ma:index="16" nillable="true" ma:displayName="Endeligt" ma:default="False" ma:internalName="Finalized" ma:readOnly="true">
      <xsd:simpleType>
        <xsd:restriction base="dms:Boolean"/>
      </xsd:simpleType>
    </xsd:element>
    <xsd:element name="Related" ma:index="17" nillable="true" ma:displayName="Vedhæftet dokument" ma:default="False" ma:internalName="Related" ma:readOnly="true">
      <xsd:simpleType>
        <xsd:restriction base="dms:Boolean"/>
      </xsd:simpleType>
    </xsd:element>
    <xsd:element name="RegistrationDate" ma:index="18" nillable="true" ma:displayName="Registrerings dato" ma:format="DateTime" ma:internalName="RegistrationDate" ma:readOnly="true">
      <xsd:simpleType>
        <xsd:restriction base="dms:DateTime"/>
      </xsd:simpleType>
    </xsd:element>
    <xsd:element name="CaseRecordNumber" ma:index="19" nillable="true" ma:displayName="Akt ID" ma:decimals="0" ma:default="0" ma:internalName="CaseRecordNumber" ma:readOnly="true">
      <xsd:simpleType>
        <xsd:restriction base="dms:Number"/>
      </xsd:simpleType>
    </xsd:element>
    <xsd:element name="LocalAttachment" ma:index="20" nillable="true" ma:displayName="Lokalt bilag" ma:default="False" ma:internalName="LocalAttachment" ma:readOnly="true">
      <xsd:simpleType>
        <xsd:restriction base="dms:Boolean"/>
      </xsd:simpleType>
    </xsd:element>
    <xsd:element name="CCMTemplateName" ma:index="21" nillable="true" ma:displayName="Skabelon navn" ma:internalName="CCMTemplateName" ma:readOnly="true">
      <xsd:simpleType>
        <xsd:restriction base="dms:Text"/>
      </xsd:simpleType>
    </xsd:element>
    <xsd:element name="CCMTemplateVersion" ma:index="22" nillable="true" ma:displayName="Skabelon version" ma:internalName="CCMTemplateVersion" ma:readOnly="true">
      <xsd:simpleType>
        <xsd:restriction base="dms:Text"/>
      </xsd:simpleType>
    </xsd:element>
    <xsd:element name="CCMSystemID" ma:index="23" nillable="true" ma:displayName="CCMSystemID" ma:hidden="true" ma:internalName="CCMSystemID" ma:readOnly="true">
      <xsd:simpleType>
        <xsd:restriction base="dms:Text"/>
      </xsd:simpleType>
    </xsd:element>
    <xsd:element name="WasEncrypted" ma:index="24" nillable="true" ma:displayName="Krypteret" ma:default="False" ma:internalName="WasEncrypted" ma:readOnly="true">
      <xsd:simpleType>
        <xsd:restriction base="dms:Boolean"/>
      </xsd:simpleType>
    </xsd:element>
    <xsd:element name="WasSigned" ma:index="25" nillable="true" ma:displayName="Signeret" ma:default="False" ma:internalName="WasSigned" ma:readOnly="true">
      <xsd:simpleType>
        <xsd:restriction base="dms:Boolean"/>
      </xsd:simpleType>
    </xsd:element>
    <xsd:element name="MailHasAttachments" ma:index="26" nillable="true" ma:displayName="E-mail har vedhæftede filer" ma:default="False" ma:internalName="MailHasAttachments" ma:readOnly="true">
      <xsd:simpleType>
        <xsd:restriction base="dms:Boolean"/>
      </xsd:simpleType>
    </xsd:element>
    <xsd:element name="CCMTemplateID" ma:index="31" nillable="true" ma:displayName="CCMTemplateID" ma:decimals="0" ma:default="0" ma:hidden="true" ma:internalName="CCMTemplateID" ma:readOnly="true">
      <xsd:simpleType>
        <xsd:restriction base="dms:Number"/>
      </xsd:simpleType>
    </xsd:element>
    <xsd:element name="CCMVisualId" ma:index="32" nillable="true" ma:displayName="Sags ID" ma:default="Tildeler" ma:internalName="CCMVisualId" ma:readOnly="true">
      <xsd:simpleType>
        <xsd:restriction base="dms:Text"/>
      </xsd:simpleType>
    </xsd:element>
    <xsd:element name="CCMConversation" ma:index="33" nillable="true" ma:displayName="Samtale" ma:internalName="CCMConversation" ma:readOnly="true">
      <xsd:simpleType>
        <xsd:restriction base="dms:Text"/>
      </xsd:simpleType>
    </xsd:element>
    <xsd:element name="CCMOriginalDocID" ma:index="35" nillable="true" ma:displayName="Originalt Dok ID" ma:description="" ma:internalName="CCMOriginalDocID" ma:readOnly="true">
      <xsd:simpleType>
        <xsd:restriction base="dms:Text"/>
      </xsd:simpleType>
    </xsd:element>
    <xsd:element name="CCMCognitiveType" ma:index="37" nillable="true" ma:displayName="CognitiveType" ma:decimals="0" ma:internalName="CCMCognitiveType" ma:readOnly="false">
      <xsd:simpleType>
        <xsd:restriction base="dms:Number"/>
      </xsd:simpleType>
    </xsd:element>
    <xsd:element name="CCMMetadataExtractionStatus" ma:index="38" nillable="true" ma:displayName="CCMMetadataExtractionStatus" ma:default="CCMPageCount:InProgress;CCMCommentCount:InProgress" ma:hidden="true" ma:internalName="CCMMetadataExtractionStatus" ma:readOnly="false">
      <xsd:simpleType>
        <xsd:restriction base="dms:Text"/>
      </xsd:simpleType>
    </xsd:element>
    <xsd:element name="CCMPageCount" ma:index="39" nillable="true" ma:displayName="Sider" ma:decimals="0" ma:internalName="CCMPageCount" ma:readOnly="true">
      <xsd:simpleType>
        <xsd:restriction base="dms:Number"/>
      </xsd:simpleType>
    </xsd:element>
    <xsd:element name="CCMCommentCount" ma:index="40" nillable="true" ma:displayName="Kommentarer" ma:decimals="0" ma:internalName="CCMCommentCount" ma:readOnly="true">
      <xsd:simpleType>
        <xsd:restriction base="dms:Number"/>
      </xsd:simpleType>
    </xsd:element>
    <xsd:element name="CCMPreviewAnnotationsTasks" ma:index="41" nillable="true" ma:displayName="Opgaver" ma:decimals="0" ma:internalName="CCMPreviewAnnotationsTasks" ma:readOnly="true">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49B479C3-198F-4EA1-B105-AA3695F703D8" elementFormDefault="qualified">
    <xsd:import namespace="http://schemas.microsoft.com/office/2006/documentManagement/types"/>
    <xsd:import namespace="http://schemas.microsoft.com/office/infopath/2007/PartnerControls"/>
    <xsd:element name="Dokumenttype" ma:index="2" ma:displayName="Dokumenttype" ma:default="Notat" ma:format="Dropdown" ma:internalName="Dokumenttype">
      <xsd:simpleType>
        <xsd:restriction base="dms:Choice">
          <xsd:enumeration value="Administrativ information"/>
          <xsd:enumeration value="Andet dokument"/>
          <xsd:enumeration value="Brev"/>
          <xsd:enumeration value="Centralt modtaget post"/>
          <xsd:enumeration value="Dagsorden"/>
          <xsd:enumeration value="Fremstilling"/>
          <xsd:enumeration value="Høringssvar"/>
          <xsd:enumeration value="Kontrakt"/>
          <xsd:enumeration value="Notat"/>
          <xsd:enumeration value="Overenskomst"/>
          <xsd:enumeration value="Presseberedskab"/>
          <xsd:enumeration value="Pressemeddelelse"/>
          <xsd:enumeration value="Rapport"/>
          <xsd:enumeration value="Referat"/>
          <xsd:enumeration value="Tale"/>
          <xsd:enumeration value="Temadrøftelse"/>
          <xsd:enumeration value="Projektbeskrivelse"/>
          <xsd:enumeration value="Analysenotat"/>
        </xsd:restriction>
      </xsd:simpleType>
    </xsd:element>
    <xsd:element name="DocumentDescription" ma:index="3" nillable="true" ma:displayName="Beskrivelse" ma:internalName="DocumentDescription">
      <xsd:simpleType>
        <xsd:restriction base="dms:Note">
          <xsd:maxLength value="255"/>
        </xsd:restriction>
      </xsd:simpleType>
    </xsd:element>
    <xsd:element name="CCMAgendaDocumentStatus" ma:index="4" nillable="true" ma:displayName="Status  for manchet" ma:format="Dropdown" ma:internalName="CCMAgendaDocumentStatus">
      <xsd:simpleType>
        <xsd:restriction base="dms:Choice">
          <xsd:enumeration value="Udkast"/>
          <xsd:enumeration value="Under udarbejdelse"/>
          <xsd:enumeration value="Endelig"/>
        </xsd:restriction>
      </xsd:simpleType>
    </xsd:element>
    <xsd:element name="CCMAgendaStatus" ma:index="5" nillable="true" ma:displayName="Dagsordenstatus" ma:default="" ma:format="Dropdown" ma:internalName="CCMAgendaStatus">
      <xsd:simpleType>
        <xsd:restriction base="dms:Choice">
          <xsd:enumeration value="Anmeldt"/>
          <xsd:enumeration value="Optaget på dagsorden"/>
          <xsd:enumeration value="Behandlet"/>
          <xsd:enumeration value="Afvist til dagsorden"/>
          <xsd:enumeration value="Fjernet fra dagsorden"/>
        </xsd:restriction>
      </xsd:simpleType>
    </xsd:element>
    <xsd:element name="CCMMeetingCaseLink" ma:index="6" nillable="true" ma:displayName="Mødesag" ma:format="Hyperlink" ma:internalName="CCMMeetingCaseLink">
      <xsd:complexType>
        <xsd:complexContent>
          <xsd:extension base="dms:URL">
            <xsd:sequence>
              <xsd:element name="Url" type="dms:ValidUrl" minOccurs="0" nillable="true"/>
              <xsd:element name="Description" type="xsd:string" nillable="true"/>
            </xsd:sequence>
          </xsd:extension>
        </xsd:complexContent>
      </xsd:complexType>
    </xsd:element>
    <xsd:element name="AgendaStatusIcon" ma:index="7" nillable="true" ma:displayName="." ma:internalName="AgendaStatusIcon" ma:readOnly="false">
      <xsd:simpleType>
        <xsd:restriction base="dms:Unknown"/>
      </xsd:simpleType>
    </xsd:element>
    <xsd:element name="CCMMeetingCaseId" ma:index="27" nillable="true" ma:displayName="CCMMeetingCaseId" ma:hidden="true" ma:internalName="CCMMeetingCaseId">
      <xsd:simpleType>
        <xsd:restriction base="dms:Text">
          <xsd:maxLength value="255"/>
        </xsd:restriction>
      </xsd:simpleType>
    </xsd:element>
    <xsd:element name="CCMMeetingCaseInstanceId" ma:index="28" nillable="true" ma:displayName="CCMMeetingCaseInstanceId" ma:hidden="true" ma:internalName="CCMMeetingCaseInstanceId">
      <xsd:simpleType>
        <xsd:restriction base="dms:Text">
          <xsd:maxLength value="255"/>
        </xsd:restriction>
      </xsd:simpleType>
    </xsd:element>
    <xsd:element name="CCMAgendaItemId" ma:index="29" nillable="true" ma:displayName="CCMAgendaItemId" ma:decimals="0" ma:hidden="true" ma:internalName="CCMAgendaItemId">
      <xsd:simpleType>
        <xsd:restriction base="dms:Number"/>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Indholdstype"/>
        <xsd:element ref="dc:title" minOccurs="0" maxOccurs="1" ma:index="1"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9CF9BA8-E65B-4242-9792-3B3D92CFF5B4}">
  <ds:schemaRef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49B479C3-198F-4EA1-B105-AA3695F703D8"/>
    <ds:schemaRef ds:uri="http://purl.org/dc/terms/"/>
    <ds:schemaRef ds:uri="http://schemas.microsoft.com/sharepoint/v3"/>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2A489168-EBB7-4041-9622-95E2A8153CB5}">
  <ds:schemaRefs>
    <ds:schemaRef ds:uri="http://schemas.microsoft.com/sharepoint/v3/contenttype/forms"/>
  </ds:schemaRefs>
</ds:datastoreItem>
</file>

<file path=customXml/itemProps3.xml><?xml version="1.0" encoding="utf-8"?>
<ds:datastoreItem xmlns:ds="http://schemas.openxmlformats.org/officeDocument/2006/customXml" ds:itemID="{4B56C240-F4C1-4BAF-86E7-226ADCB7A3F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9B479C3-198F-4EA1-B105-AA3695F703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4946</TotalTime>
  <Words>2313</Words>
  <Application>Microsoft Office PowerPoint</Application>
  <PresentationFormat>Widescreen</PresentationFormat>
  <Paragraphs>174</Paragraphs>
  <Slides>6</Slides>
  <Notes>5</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6</vt:i4>
      </vt:variant>
    </vt:vector>
  </HeadingPairs>
  <TitlesOfParts>
    <vt:vector size="11" baseType="lpstr">
      <vt:lpstr>Arial</vt:lpstr>
      <vt:lpstr>Arial Black</vt:lpstr>
      <vt:lpstr>Calibri</vt:lpstr>
      <vt:lpstr>HelveticaNeueLT Std Lt Cn</vt:lpstr>
      <vt:lpstr>Blank</vt:lpstr>
      <vt:lpstr>KL og KOMBITs årsoverblik 2021  </vt:lpstr>
      <vt:lpstr>PowerPoint-præsentation</vt:lpstr>
      <vt:lpstr>PowerPoint-præsentation</vt:lpstr>
      <vt:lpstr>PowerPoint-præsentation</vt:lpstr>
      <vt:lpstr>PowerPoint-præsentation</vt:lpstr>
      <vt:lpstr>Kommunernes Digitaliseringsprogram 2021-25</vt:lpstr>
    </vt:vector>
  </TitlesOfParts>
  <Company>KL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Årsoverblik 2021 vers 3.0 november</dc:title>
  <dc:creator>KL</dc:creator>
  <cp:lastModifiedBy>Annette Laursen</cp:lastModifiedBy>
  <cp:revision>179</cp:revision>
  <cp:lastPrinted>2020-08-10T07:45:56Z</cp:lastPrinted>
  <dcterms:created xsi:type="dcterms:W3CDTF">2015-09-18T12:44:32Z</dcterms:created>
  <dcterms:modified xsi:type="dcterms:W3CDTF">2021-12-10T12:31:06Z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by">
    <vt:lpwstr>www.skabelondesign.dk</vt:lpwstr>
  </property>
  <property fmtid="{D5CDD505-2E9C-101B-9397-08002B2CF9AE}" pid="3" name="ContentTypeId">
    <vt:lpwstr>0x010100AC085CFC53BC46CEA2EADE194AD9D48200F8FA5EC57742A541894C79CEBD70D440</vt:lpwstr>
  </property>
  <property fmtid="{D5CDD505-2E9C-101B-9397-08002B2CF9AE}" pid="4" name="CCMIsSharedOnOneDrive">
    <vt:bool>false</vt:bool>
  </property>
  <property fmtid="{D5CDD505-2E9C-101B-9397-08002B2CF9AE}" pid="5" name="CCMOneDriveID">
    <vt:lpwstr/>
  </property>
  <property fmtid="{D5CDD505-2E9C-101B-9397-08002B2CF9AE}" pid="6" name="CCMOneDriveOwnerID">
    <vt:lpwstr/>
  </property>
  <property fmtid="{D5CDD505-2E9C-101B-9397-08002B2CF9AE}" pid="7" name="CCMOneDriveItemID">
    <vt:lpwstr/>
  </property>
  <property fmtid="{D5CDD505-2E9C-101B-9397-08002B2CF9AE}" pid="8" name="CCMSystem">
    <vt:lpwstr> </vt:lpwstr>
  </property>
  <property fmtid="{D5CDD505-2E9C-101B-9397-08002B2CF9AE}" pid="9" name="CCMEventContext">
    <vt:lpwstr>a8f6fb51-ff51-4529-a63b-2d2f1cf8d858</vt:lpwstr>
  </property>
  <property fmtid="{D5CDD505-2E9C-101B-9397-08002B2CF9AE}" pid="10" name="xd_ProgID">
    <vt:lpwstr/>
  </property>
  <property fmtid="{D5CDD505-2E9C-101B-9397-08002B2CF9AE}" pid="11" name="TemplateUrl">
    <vt:lpwstr/>
  </property>
  <property fmtid="{D5CDD505-2E9C-101B-9397-08002B2CF9AE}" pid="12" name="xd_Signature">
    <vt:bool>false</vt:bool>
  </property>
</Properties>
</file>