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328" r:id="rId5"/>
    <p:sldId id="257" r:id="rId6"/>
    <p:sldId id="322" r:id="rId7"/>
    <p:sldId id="327" r:id="rId8"/>
    <p:sldId id="312" r:id="rId9"/>
    <p:sldId id="315" r:id="rId10"/>
    <p:sldId id="325" r:id="rId11"/>
    <p:sldId id="326" r:id="rId12"/>
    <p:sldId id="324" r:id="rId13"/>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82F124-76A6-C4FD-A39F-BD93299FDE0A}" name="Lotte Hjort" initials="LH" userId="S::lho@globeteam.com::bf18310c-73d1-4092-a844-8c90f465757a" providerId="AD"/>
  <p188:author id="{2521FE49-BC0C-10C2-B27C-2D38140FC235}" name="Sidsel Klæstrup Borup" initials="SB" userId="S::skb@globeteam.com::0607a4a9-66f4-49aa-8a89-353c880e06a0" providerId="AD"/>
  <p188:author id="{D384F455-F5EC-846A-7E6F-2EF10DE65B10}" name="Teia Melvej Stennevad" initials="TS" userId="7577331180db0c7e" providerId="Windows Live"/>
  <p188:author id="{3EFF5863-900C-EDA6-5F57-AB2A35C04EDA}" name="Sidsel Borup" initials="SB" userId="S::skb@signatura-arch.dk::0060c52b-c917-4a71-a42f-68a8814b6378" providerId="AD"/>
  <p188:author id="{0892A7C9-6BBD-46CA-E16E-F573D7B3DF2C}" name="Mette Kjer Lorentzen (Favrskov Kommune)" initials="MK" userId="S::meklo_favrskov.dk#ext#@kl365.onmicrosoft.com::427114e8-616e-4c8d-b819-33984ef0b54c" providerId="AD"/>
  <p188:author id="{4B9B9BDD-AEBF-231E-AAB5-A8E7537E7376}" name="Allan Eriksen" initials="AE" userId="S::aller_lolland.dk#ext#@kl365.onmicrosoft.com::6717a00e-2c42-4c2a-90ac-448c6ed9bcb7" providerId="AD"/>
  <p188:author id="{694B8EFE-639D-32E2-2042-C597BCC3B306}" name="Teia Melvej Stennevad" initials="TS" userId="S::tms@globeteam.com::dc62d3bf-a5dd-40db-a6de-1320a3e69fb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943EA3-9933-4197-9585-59E6C7935B6C}" v="8" dt="2025-12-10T15:54:07.796"/>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90" y="4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ne Cecilie von Düring Lausen" userId="f2bca462-2b52-46e6-ae56-3efa5834c146" providerId="ADAL" clId="{2FD80117-6C81-4B1C-8999-35FD0EDEEBAC}"/>
    <pc:docChg chg="undo custSel modSld">
      <pc:chgData name="Caroline Cecilie von Düring Lausen" userId="f2bca462-2b52-46e6-ae56-3efa5834c146" providerId="ADAL" clId="{2FD80117-6C81-4B1C-8999-35FD0EDEEBAC}" dt="2025-12-10T15:54:07.796" v="20"/>
      <pc:docMkLst>
        <pc:docMk/>
      </pc:docMkLst>
      <pc:sldChg chg="addSp delSp modSp mod">
        <pc:chgData name="Caroline Cecilie von Düring Lausen" userId="f2bca462-2b52-46e6-ae56-3efa5834c146" providerId="ADAL" clId="{2FD80117-6C81-4B1C-8999-35FD0EDEEBAC}" dt="2025-12-10T15:54:00.295" v="17"/>
        <pc:sldMkLst>
          <pc:docMk/>
          <pc:sldMk cId="1260145523" sldId="257"/>
        </pc:sldMkLst>
        <pc:spChg chg="add del">
          <ac:chgData name="Caroline Cecilie von Düring Lausen" userId="f2bca462-2b52-46e6-ae56-3efa5834c146" providerId="ADAL" clId="{2FD80117-6C81-4B1C-8999-35FD0EDEEBAC}" dt="2025-12-10T15:52:38.128" v="12" actId="478"/>
          <ac:spMkLst>
            <pc:docMk/>
            <pc:sldMk cId="1260145523" sldId="257"/>
            <ac:spMk id="3" creationId="{F167A747-37FE-8AA6-4CC5-8B8594D90BDC}"/>
          </ac:spMkLst>
        </pc:spChg>
        <pc:spChg chg="add del">
          <ac:chgData name="Caroline Cecilie von Düring Lausen" userId="f2bca462-2b52-46e6-ae56-3efa5834c146" providerId="ADAL" clId="{2FD80117-6C81-4B1C-8999-35FD0EDEEBAC}" dt="2025-12-10T15:52:38.128" v="12" actId="478"/>
          <ac:spMkLst>
            <pc:docMk/>
            <pc:sldMk cId="1260145523" sldId="257"/>
            <ac:spMk id="4" creationId="{D2EE87AE-A68F-ECB2-1CD8-F1DEE9F7432B}"/>
          </ac:spMkLst>
        </pc:spChg>
        <pc:spChg chg="add del">
          <ac:chgData name="Caroline Cecilie von Düring Lausen" userId="f2bca462-2b52-46e6-ae56-3efa5834c146" providerId="ADAL" clId="{2FD80117-6C81-4B1C-8999-35FD0EDEEBAC}" dt="2025-12-10T15:52:40.795" v="13" actId="478"/>
          <ac:spMkLst>
            <pc:docMk/>
            <pc:sldMk cId="1260145523" sldId="257"/>
            <ac:spMk id="5" creationId="{FF26790B-18F2-C1B7-35DF-6E0ED8963108}"/>
          </ac:spMkLst>
        </pc:spChg>
        <pc:spChg chg="add del">
          <ac:chgData name="Caroline Cecilie von Düring Lausen" userId="f2bca462-2b52-46e6-ae56-3efa5834c146" providerId="ADAL" clId="{2FD80117-6C81-4B1C-8999-35FD0EDEEBAC}" dt="2025-12-10T15:52:40.795" v="13" actId="478"/>
          <ac:spMkLst>
            <pc:docMk/>
            <pc:sldMk cId="1260145523" sldId="257"/>
            <ac:spMk id="6" creationId="{9FD521BB-31AA-84A3-38C6-A3724CC0F102}"/>
          </ac:spMkLst>
        </pc:spChg>
        <pc:spChg chg="add del">
          <ac:chgData name="Caroline Cecilie von Düring Lausen" userId="f2bca462-2b52-46e6-ae56-3efa5834c146" providerId="ADAL" clId="{2FD80117-6C81-4B1C-8999-35FD0EDEEBAC}" dt="2025-12-10T15:52:40.795" v="13" actId="478"/>
          <ac:spMkLst>
            <pc:docMk/>
            <pc:sldMk cId="1260145523" sldId="257"/>
            <ac:spMk id="7" creationId="{7BC400BC-B12E-BA1D-77B7-BAFD40F28F1D}"/>
          </ac:spMkLst>
        </pc:spChg>
        <pc:spChg chg="add del">
          <ac:chgData name="Caroline Cecilie von Düring Lausen" userId="f2bca462-2b52-46e6-ae56-3efa5834c146" providerId="ADAL" clId="{2FD80117-6C81-4B1C-8999-35FD0EDEEBAC}" dt="2025-12-10T15:52:40.795" v="13" actId="478"/>
          <ac:spMkLst>
            <pc:docMk/>
            <pc:sldMk cId="1260145523" sldId="257"/>
            <ac:spMk id="8" creationId="{7A639A54-C8EC-D50F-35D6-5E1166D2DD07}"/>
          </ac:spMkLst>
        </pc:spChg>
        <pc:spChg chg="add mod">
          <ac:chgData name="Caroline Cecilie von Düring Lausen" userId="f2bca462-2b52-46e6-ae56-3efa5834c146" providerId="ADAL" clId="{2FD80117-6C81-4B1C-8999-35FD0EDEEBAC}" dt="2025-12-10T15:52:41.715" v="14"/>
          <ac:spMkLst>
            <pc:docMk/>
            <pc:sldMk cId="1260145523" sldId="257"/>
            <ac:spMk id="10" creationId="{4CAD29AF-9EED-000A-83A3-157DE30EE777}"/>
          </ac:spMkLst>
        </pc:spChg>
        <pc:spChg chg="add mod">
          <ac:chgData name="Caroline Cecilie von Düring Lausen" userId="f2bca462-2b52-46e6-ae56-3efa5834c146" providerId="ADAL" clId="{2FD80117-6C81-4B1C-8999-35FD0EDEEBAC}" dt="2025-12-10T15:52:41.715" v="14"/>
          <ac:spMkLst>
            <pc:docMk/>
            <pc:sldMk cId="1260145523" sldId="257"/>
            <ac:spMk id="11" creationId="{B3A71486-9BFF-76BE-0E9C-1B7B580A6D2C}"/>
          </ac:spMkLst>
        </pc:spChg>
        <pc:spChg chg="add mod">
          <ac:chgData name="Caroline Cecilie von Düring Lausen" userId="f2bca462-2b52-46e6-ae56-3efa5834c146" providerId="ADAL" clId="{2FD80117-6C81-4B1C-8999-35FD0EDEEBAC}" dt="2025-12-10T15:52:41.715" v="14"/>
          <ac:spMkLst>
            <pc:docMk/>
            <pc:sldMk cId="1260145523" sldId="257"/>
            <ac:spMk id="12" creationId="{1154476D-B401-9DC7-84EC-AB4F5CE34724}"/>
          </ac:spMkLst>
        </pc:spChg>
        <pc:spChg chg="add mod">
          <ac:chgData name="Caroline Cecilie von Düring Lausen" userId="f2bca462-2b52-46e6-ae56-3efa5834c146" providerId="ADAL" clId="{2FD80117-6C81-4B1C-8999-35FD0EDEEBAC}" dt="2025-12-10T15:52:41.715" v="14"/>
          <ac:spMkLst>
            <pc:docMk/>
            <pc:sldMk cId="1260145523" sldId="257"/>
            <ac:spMk id="13" creationId="{5BC0B8C4-6009-218D-3CED-C6A5C5DAD566}"/>
          </ac:spMkLst>
        </pc:spChg>
        <pc:spChg chg="add mod">
          <ac:chgData name="Caroline Cecilie von Düring Lausen" userId="f2bca462-2b52-46e6-ae56-3efa5834c146" providerId="ADAL" clId="{2FD80117-6C81-4B1C-8999-35FD0EDEEBAC}" dt="2025-12-10T15:52:41.715" v="14"/>
          <ac:spMkLst>
            <pc:docMk/>
            <pc:sldMk cId="1260145523" sldId="257"/>
            <ac:spMk id="14" creationId="{BACE3375-5320-BBC0-2C4A-77836352C36E}"/>
          </ac:spMkLst>
        </pc:spChg>
        <pc:spChg chg="add mod">
          <ac:chgData name="Caroline Cecilie von Düring Lausen" userId="f2bca462-2b52-46e6-ae56-3efa5834c146" providerId="ADAL" clId="{2FD80117-6C81-4B1C-8999-35FD0EDEEBAC}" dt="2025-12-10T15:52:41.715" v="14"/>
          <ac:spMkLst>
            <pc:docMk/>
            <pc:sldMk cId="1260145523" sldId="257"/>
            <ac:spMk id="15" creationId="{08F5441F-0B12-2230-D461-C6DF9E93C283}"/>
          </ac:spMkLst>
        </pc:spChg>
        <pc:graphicFrameChg chg="add del mod modGraphic">
          <ac:chgData name="Caroline Cecilie von Düring Lausen" userId="f2bca462-2b52-46e6-ae56-3efa5834c146" providerId="ADAL" clId="{2FD80117-6C81-4B1C-8999-35FD0EDEEBAC}" dt="2025-12-10T15:52:38.128" v="12" actId="478"/>
          <ac:graphicFrameMkLst>
            <pc:docMk/>
            <pc:sldMk cId="1260145523" sldId="257"/>
            <ac:graphicFrameMk id="2" creationId="{E9DF926C-4AB0-7324-E8B4-4516DC5F1C04}"/>
          </ac:graphicFrameMkLst>
        </pc:graphicFrameChg>
        <pc:graphicFrameChg chg="add mod">
          <ac:chgData name="Caroline Cecilie von Düring Lausen" userId="f2bca462-2b52-46e6-ae56-3efa5834c146" providerId="ADAL" clId="{2FD80117-6C81-4B1C-8999-35FD0EDEEBAC}" dt="2025-12-10T15:54:00.295" v="17"/>
          <ac:graphicFrameMkLst>
            <pc:docMk/>
            <pc:sldMk cId="1260145523" sldId="257"/>
            <ac:graphicFrameMk id="9" creationId="{5D8883EA-C7FE-D7DC-80C6-0D333864BFA3}"/>
          </ac:graphicFrameMkLst>
        </pc:graphicFrameChg>
      </pc:sldChg>
      <pc:sldChg chg="addSp delSp modSp mod modNotes">
        <pc:chgData name="Caroline Cecilie von Düring Lausen" userId="f2bca462-2b52-46e6-ae56-3efa5834c146" providerId="ADAL" clId="{2FD80117-6C81-4B1C-8999-35FD0EDEEBAC}" dt="2025-12-10T15:54:07.796" v="20"/>
        <pc:sldMkLst>
          <pc:docMk/>
          <pc:sldMk cId="2988492937" sldId="324"/>
        </pc:sldMkLst>
        <pc:spChg chg="add mod">
          <ac:chgData name="Caroline Cecilie von Düring Lausen" userId="f2bca462-2b52-46e6-ae56-3efa5834c146" providerId="ADAL" clId="{2FD80117-6C81-4B1C-8999-35FD0EDEEBAC}" dt="2025-12-10T15:53:10.290" v="16"/>
          <ac:spMkLst>
            <pc:docMk/>
            <pc:sldMk cId="2988492937" sldId="324"/>
            <ac:spMk id="2" creationId="{1511F1EE-7482-6C18-E09B-821CCDAFC56A}"/>
          </ac:spMkLst>
        </pc:spChg>
        <pc:spChg chg="del">
          <ac:chgData name="Caroline Cecilie von Düring Lausen" userId="f2bca462-2b52-46e6-ae56-3efa5834c146" providerId="ADAL" clId="{2FD80117-6C81-4B1C-8999-35FD0EDEEBAC}" dt="2025-12-10T15:52:56.857" v="15" actId="478"/>
          <ac:spMkLst>
            <pc:docMk/>
            <pc:sldMk cId="2988492937" sldId="324"/>
            <ac:spMk id="3" creationId="{B1261B8E-89EE-FF91-50C8-F8A4AE2FAA5B}"/>
          </ac:spMkLst>
        </pc:spChg>
        <pc:graphicFrameChg chg="add mod">
          <ac:chgData name="Caroline Cecilie von Düring Lausen" userId="f2bca462-2b52-46e6-ae56-3efa5834c146" providerId="ADAL" clId="{2FD80117-6C81-4B1C-8999-35FD0EDEEBAC}" dt="2025-12-10T15:54:07.796" v="20"/>
          <ac:graphicFrameMkLst>
            <pc:docMk/>
            <pc:sldMk cId="2988492937" sldId="324"/>
            <ac:graphicFrameMk id="4" creationId="{BF8F63D7-DCEB-9B82-8F7A-597D7BB696BD}"/>
          </ac:graphicFrameMkLst>
        </pc:graphicFrameChg>
        <pc:graphicFrameChg chg="del mod">
          <ac:chgData name="Caroline Cecilie von Düring Lausen" userId="f2bca462-2b52-46e6-ae56-3efa5834c146" providerId="ADAL" clId="{2FD80117-6C81-4B1C-8999-35FD0EDEEBAC}" dt="2025-12-10T15:52:56.857" v="15" actId="478"/>
          <ac:graphicFrameMkLst>
            <pc:docMk/>
            <pc:sldMk cId="2988492937" sldId="324"/>
            <ac:graphicFrameMk id="5" creationId="{E4906440-4C37-FBB0-1D99-60A5AE2954AD}"/>
          </ac:graphicFrameMkLst>
        </pc:graphicFrameChg>
        <pc:graphicFrameChg chg="del mod modGraphic">
          <ac:chgData name="Caroline Cecilie von Düring Lausen" userId="f2bca462-2b52-46e6-ae56-3efa5834c146" providerId="ADAL" clId="{2FD80117-6C81-4B1C-8999-35FD0EDEEBAC}" dt="2025-12-10T15:52:56.857" v="15" actId="478"/>
          <ac:graphicFrameMkLst>
            <pc:docMk/>
            <pc:sldMk cId="2988492937" sldId="324"/>
            <ac:graphicFrameMk id="6" creationId="{F02BC898-A6CD-3AFD-1ABE-AEBC6E701318}"/>
          </ac:graphicFrameMkLst>
        </pc:graphicFrameChg>
        <pc:graphicFrameChg chg="add mod">
          <ac:chgData name="Caroline Cecilie von Düring Lausen" userId="f2bca462-2b52-46e6-ae56-3efa5834c146" providerId="ADAL" clId="{2FD80117-6C81-4B1C-8999-35FD0EDEEBAC}" dt="2025-12-10T15:54:02.305" v="18"/>
          <ac:graphicFrameMkLst>
            <pc:docMk/>
            <pc:sldMk cId="2988492937" sldId="324"/>
            <ac:graphicFrameMk id="7" creationId="{E4462E59-DCCA-9C0E-F5C9-68B6A918ABCA}"/>
          </ac:graphicFrameMkLst>
        </pc:graphicFrameChg>
      </pc:sldChg>
      <pc:sldChg chg="modSp mod">
        <pc:chgData name="Caroline Cecilie von Düring Lausen" userId="f2bca462-2b52-46e6-ae56-3efa5834c146" providerId="ADAL" clId="{2FD80117-6C81-4B1C-8999-35FD0EDEEBAC}" dt="2025-12-03T16:54:35.034" v="0" actId="1076"/>
        <pc:sldMkLst>
          <pc:docMk/>
          <pc:sldMk cId="1036025755" sldId="327"/>
        </pc:sldMkLst>
        <pc:spChg chg="mod">
          <ac:chgData name="Caroline Cecilie von Düring Lausen" userId="f2bca462-2b52-46e6-ae56-3efa5834c146" providerId="ADAL" clId="{2FD80117-6C81-4B1C-8999-35FD0EDEEBAC}" dt="2025-12-03T16:54:35.034" v="0" actId="1076"/>
          <ac:spMkLst>
            <pc:docMk/>
            <pc:sldMk cId="1036025755" sldId="327"/>
            <ac:spMk id="4" creationId="{4D4E8652-0850-929A-8039-C97B7B4413F2}"/>
          </ac:spMkLst>
        </pc:spChg>
      </pc:sldChg>
    </pc:docChg>
  </pc:docChgLst>
  <pc:docChgLst>
    <pc:chgData name="Sidsel Klæstrup Borup" userId="0607a4a9-66f4-49aa-8a89-353c880e06a0" providerId="ADAL" clId="{05DBA880-3E25-4E79-9E3B-409E06734B92}"/>
    <pc:docChg chg="undo custSel modSld">
      <pc:chgData name="Sidsel Klæstrup Borup" userId="0607a4a9-66f4-49aa-8a89-353c880e06a0" providerId="ADAL" clId="{05DBA880-3E25-4E79-9E3B-409E06734B92}" dt="2025-11-06T10:04:51.099" v="18" actId="2711"/>
      <pc:docMkLst>
        <pc:docMk/>
      </pc:docMkLst>
      <pc:sldChg chg="modSp mod">
        <pc:chgData name="Sidsel Klæstrup Borup" userId="0607a4a9-66f4-49aa-8a89-353c880e06a0" providerId="ADAL" clId="{05DBA880-3E25-4E79-9E3B-409E06734B92}" dt="2025-11-06T10:02:53.450" v="3" actId="2711"/>
        <pc:sldMkLst>
          <pc:docMk/>
          <pc:sldMk cId="1260145523" sldId="257"/>
        </pc:sldMkLst>
      </pc:sldChg>
      <pc:sldChg chg="delSp modSp mod">
        <pc:chgData name="Sidsel Klæstrup Borup" userId="0607a4a9-66f4-49aa-8a89-353c880e06a0" providerId="ADAL" clId="{05DBA880-3E25-4E79-9E3B-409E06734B92}" dt="2025-11-06T10:04:01.157" v="12" actId="478"/>
        <pc:sldMkLst>
          <pc:docMk/>
          <pc:sldMk cId="2460669930" sldId="312"/>
        </pc:sldMkLst>
      </pc:sldChg>
      <pc:sldChg chg="delSp modSp mod">
        <pc:chgData name="Sidsel Klæstrup Borup" userId="0607a4a9-66f4-49aa-8a89-353c880e06a0" providerId="ADAL" clId="{05DBA880-3E25-4E79-9E3B-409E06734B92}" dt="2025-11-06T10:03:53.312" v="11" actId="478"/>
        <pc:sldMkLst>
          <pc:docMk/>
          <pc:sldMk cId="1000143475" sldId="315"/>
        </pc:sldMkLst>
      </pc:sldChg>
      <pc:sldChg chg="delSp modSp mod">
        <pc:chgData name="Sidsel Klæstrup Borup" userId="0607a4a9-66f4-49aa-8a89-353c880e06a0" providerId="ADAL" clId="{05DBA880-3E25-4E79-9E3B-409E06734B92}" dt="2025-11-06T10:04:08.188" v="14" actId="478"/>
        <pc:sldMkLst>
          <pc:docMk/>
          <pc:sldMk cId="594264215" sldId="322"/>
        </pc:sldMkLst>
      </pc:sldChg>
      <pc:sldChg chg="modSp mod">
        <pc:chgData name="Sidsel Klæstrup Borup" userId="0607a4a9-66f4-49aa-8a89-353c880e06a0" providerId="ADAL" clId="{05DBA880-3E25-4E79-9E3B-409E06734B92}" dt="2025-11-06T10:04:51.099" v="18" actId="2711"/>
        <pc:sldMkLst>
          <pc:docMk/>
          <pc:sldMk cId="2988492937" sldId="324"/>
        </pc:sldMkLst>
      </pc:sldChg>
      <pc:sldChg chg="delSp modSp mod">
        <pc:chgData name="Sidsel Klæstrup Borup" userId="0607a4a9-66f4-49aa-8a89-353c880e06a0" providerId="ADAL" clId="{05DBA880-3E25-4E79-9E3B-409E06734B92}" dt="2025-11-06T10:04:04.595" v="13" actId="478"/>
        <pc:sldMkLst>
          <pc:docMk/>
          <pc:sldMk cId="1036025755" sldId="327"/>
        </pc:sldMkLst>
      </pc:sldChg>
      <pc:sldChg chg="modSp mod">
        <pc:chgData name="Sidsel Klæstrup Borup" userId="0607a4a9-66f4-49aa-8a89-353c880e06a0" providerId="ADAL" clId="{05DBA880-3E25-4E79-9E3B-409E06734B92}" dt="2025-11-06T10:02:32.507" v="1" actId="2711"/>
        <pc:sldMkLst>
          <pc:docMk/>
          <pc:sldMk cId="2310347775" sldId="328"/>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D37CEC-C9AC-4B5D-AFDD-38153381F276}"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da-DK"/>
        </a:p>
      </dgm:t>
    </dgm:pt>
    <dgm:pt modelId="{864564DF-755E-45E2-BB84-4761EE2418CA}">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3. Udvælge Kritisk processer	</a:t>
          </a:r>
        </a:p>
      </dgm:t>
    </dgm:pt>
    <dgm:pt modelId="{735705AD-DE6E-4D5B-BD39-7E1DD954AAB2}" type="parTrans" cxnId="{EC5BDFA9-24CB-444F-9CB7-5E4BBA3D6173}">
      <dgm:prSet/>
      <dgm:spPr/>
      <dgm:t>
        <a:bodyPr/>
        <a:lstStyle/>
        <a:p>
          <a:endParaRPr lang="da-DK"/>
        </a:p>
      </dgm:t>
    </dgm:pt>
    <dgm:pt modelId="{5FB958AC-C42F-405F-A5F2-D69A51C2DCC1}" type="sibTrans" cxnId="{EC5BDFA9-24CB-444F-9CB7-5E4BBA3D6173}">
      <dgm:prSet/>
      <dgm:spPr/>
      <dgm:t>
        <a:bodyPr/>
        <a:lstStyle/>
        <a:p>
          <a:endParaRPr lang="da-DK"/>
        </a:p>
      </dgm:t>
    </dgm:pt>
    <dgm:pt modelId="{813D1A6F-52B8-47D6-BB1D-0A0725CD653F}">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4. Systemunder-</a:t>
          </a:r>
          <a:r>
            <a:rPr lang="da-DK" sz="1200" dirty="0" err="1">
              <a:latin typeface="Arial" panose="020B0604020202020204" pitchFamily="34" charset="0"/>
              <a:cs typeface="Arial" panose="020B0604020202020204" pitchFamily="34" charset="0"/>
            </a:rPr>
            <a:t>støttelse</a:t>
          </a:r>
          <a:r>
            <a:rPr lang="da-DK" sz="1200" dirty="0">
              <a:latin typeface="Arial" panose="020B0604020202020204" pitchFamily="34" charset="0"/>
              <a:cs typeface="Arial" panose="020B0604020202020204" pitchFamily="34" charset="0"/>
            </a:rPr>
            <a:t> til pågældende proces</a:t>
          </a:r>
        </a:p>
      </dgm:t>
    </dgm:pt>
    <dgm:pt modelId="{C8322F23-A8B7-4BF2-B144-1F4E37B79F85}" type="parTrans" cxnId="{796C4FBA-618E-4DB8-8C83-B8DBD57170F6}">
      <dgm:prSet/>
      <dgm:spPr/>
      <dgm:t>
        <a:bodyPr/>
        <a:lstStyle/>
        <a:p>
          <a:endParaRPr lang="da-DK"/>
        </a:p>
      </dgm:t>
    </dgm:pt>
    <dgm:pt modelId="{2083C431-208F-4471-9DE5-B27395F9801B}" type="sibTrans" cxnId="{796C4FBA-618E-4DB8-8C83-B8DBD57170F6}">
      <dgm:prSet/>
      <dgm:spPr/>
      <dgm:t>
        <a:bodyPr/>
        <a:lstStyle/>
        <a:p>
          <a:endParaRPr lang="da-DK"/>
        </a:p>
      </dgm:t>
    </dgm:pt>
    <dgm:pt modelId="{D2CBAF74-8FB6-47BD-A230-DA901497E34A}">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5. Infrastruktur komponenter</a:t>
          </a:r>
        </a:p>
      </dgm:t>
    </dgm:pt>
    <dgm:pt modelId="{2FC156EE-E116-4BD9-A8EE-FBCF5A550EAD}" type="parTrans" cxnId="{E29D7186-CEF9-4EB4-B58F-1BC938CF6BFF}">
      <dgm:prSet/>
      <dgm:spPr/>
      <dgm:t>
        <a:bodyPr/>
        <a:lstStyle/>
        <a:p>
          <a:endParaRPr lang="da-DK"/>
        </a:p>
      </dgm:t>
    </dgm:pt>
    <dgm:pt modelId="{F06E120D-2C4C-4A38-9F4B-732068C6ED09}" type="sibTrans" cxnId="{E29D7186-CEF9-4EB4-B58F-1BC938CF6BFF}">
      <dgm:prSet/>
      <dgm:spPr/>
      <dgm:t>
        <a:bodyPr/>
        <a:lstStyle/>
        <a:p>
          <a:endParaRPr lang="da-DK"/>
        </a:p>
      </dgm:t>
    </dgm:pt>
    <dgm:pt modelId="{B5074F2B-88A3-4E21-9F51-5E461A5334BC}">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1.Kommunale opgaver</a:t>
          </a:r>
        </a:p>
      </dgm:t>
    </dgm:pt>
    <dgm:pt modelId="{DB55E24C-B026-4754-8606-4D292CD2457E}" type="parTrans" cxnId="{E286CAB8-16BF-46F5-97CF-E147D511F009}">
      <dgm:prSet/>
      <dgm:spPr/>
      <dgm:t>
        <a:bodyPr/>
        <a:lstStyle/>
        <a:p>
          <a:endParaRPr lang="da-DK"/>
        </a:p>
      </dgm:t>
    </dgm:pt>
    <dgm:pt modelId="{E0E56749-14F4-4D81-8DF1-FE0AF1F40C07}" type="sibTrans" cxnId="{E286CAB8-16BF-46F5-97CF-E147D511F009}">
      <dgm:prSet/>
      <dgm:spPr/>
      <dgm:t>
        <a:bodyPr/>
        <a:lstStyle/>
        <a:p>
          <a:endParaRPr lang="da-DK"/>
        </a:p>
      </dgm:t>
    </dgm:pt>
    <dgm:pt modelId="{FBD67003-FB71-44CF-9040-1E580D70E483}">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6. Integrationer</a:t>
          </a:r>
        </a:p>
      </dgm:t>
    </dgm:pt>
    <dgm:pt modelId="{86724FC9-C6DE-4CE1-8AEA-F98122CBF1D8}" type="parTrans" cxnId="{A8B7F0FF-CE95-4173-9765-77EFAA723031}">
      <dgm:prSet/>
      <dgm:spPr/>
      <dgm:t>
        <a:bodyPr/>
        <a:lstStyle/>
        <a:p>
          <a:endParaRPr lang="da-DK"/>
        </a:p>
      </dgm:t>
    </dgm:pt>
    <dgm:pt modelId="{B4D51DFD-A7D6-481F-B6DB-9EAE42D56F11}" type="sibTrans" cxnId="{A8B7F0FF-CE95-4173-9765-77EFAA723031}">
      <dgm:prSet/>
      <dgm:spPr/>
      <dgm:t>
        <a:bodyPr/>
        <a:lstStyle/>
        <a:p>
          <a:endParaRPr lang="da-DK"/>
        </a:p>
      </dgm:t>
    </dgm:pt>
    <dgm:pt modelId="{A857B04F-E29B-4D01-B9D0-C5B9E30B9185}">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2. Identificér processer</a:t>
          </a:r>
        </a:p>
      </dgm:t>
    </dgm:pt>
    <dgm:pt modelId="{AED3ED92-D4C4-4316-892B-8F8321187BFC}" type="parTrans" cxnId="{98328BC3-C4AA-4187-A596-21B6640A62C6}">
      <dgm:prSet/>
      <dgm:spPr/>
      <dgm:t>
        <a:bodyPr/>
        <a:lstStyle/>
        <a:p>
          <a:endParaRPr lang="da-DK"/>
        </a:p>
      </dgm:t>
    </dgm:pt>
    <dgm:pt modelId="{EB5E772D-25AD-4C48-B050-5BCEF9D7FB57}" type="sibTrans" cxnId="{98328BC3-C4AA-4187-A596-21B6640A62C6}">
      <dgm:prSet/>
      <dgm:spPr/>
      <dgm:t>
        <a:bodyPr/>
        <a:lstStyle/>
        <a:p>
          <a:endParaRPr lang="da-DK"/>
        </a:p>
      </dgm:t>
    </dgm:pt>
    <dgm:pt modelId="{BBB9FBF5-1155-40C4-A2A4-1A26EF4FD70C}" type="pres">
      <dgm:prSet presAssocID="{A5D37CEC-C9AC-4B5D-AFDD-38153381F276}" presName="Name0" presStyleCnt="0">
        <dgm:presLayoutVars>
          <dgm:dir/>
          <dgm:animLvl val="lvl"/>
          <dgm:resizeHandles val="exact"/>
        </dgm:presLayoutVars>
      </dgm:prSet>
      <dgm:spPr/>
    </dgm:pt>
    <dgm:pt modelId="{65587BB7-DB5D-498B-9323-F20AB00B7183}" type="pres">
      <dgm:prSet presAssocID="{B5074F2B-88A3-4E21-9F51-5E461A5334BC}" presName="parTxOnly" presStyleLbl="node1" presStyleIdx="0" presStyleCnt="6" custScaleY="121914">
        <dgm:presLayoutVars>
          <dgm:chMax val="0"/>
          <dgm:chPref val="0"/>
          <dgm:bulletEnabled val="1"/>
        </dgm:presLayoutVars>
      </dgm:prSet>
      <dgm:spPr/>
    </dgm:pt>
    <dgm:pt modelId="{9EC4DD22-283F-4AC2-878F-3D0A10EB681C}" type="pres">
      <dgm:prSet presAssocID="{E0E56749-14F4-4D81-8DF1-FE0AF1F40C07}" presName="parTxOnlySpace" presStyleCnt="0"/>
      <dgm:spPr/>
    </dgm:pt>
    <dgm:pt modelId="{119EC88F-3F81-44E9-BCDE-3C94C763F4C2}" type="pres">
      <dgm:prSet presAssocID="{A857B04F-E29B-4D01-B9D0-C5B9E30B9185}" presName="parTxOnly" presStyleLbl="node1" presStyleIdx="1" presStyleCnt="6" custScaleY="121914" custLinFactNeighborX="-13706">
        <dgm:presLayoutVars>
          <dgm:chMax val="0"/>
          <dgm:chPref val="0"/>
          <dgm:bulletEnabled val="1"/>
        </dgm:presLayoutVars>
      </dgm:prSet>
      <dgm:spPr/>
    </dgm:pt>
    <dgm:pt modelId="{C51A6085-C491-42C7-A7F8-B3D966399B05}" type="pres">
      <dgm:prSet presAssocID="{EB5E772D-25AD-4C48-B050-5BCEF9D7FB57}" presName="parTxOnlySpace" presStyleCnt="0"/>
      <dgm:spPr/>
    </dgm:pt>
    <dgm:pt modelId="{0475D0E5-196D-4553-BA45-B5B3B653534C}" type="pres">
      <dgm:prSet presAssocID="{864564DF-755E-45E2-BB84-4761EE2418CA}" presName="parTxOnly" presStyleLbl="node1" presStyleIdx="2" presStyleCnt="6" custScaleY="121914">
        <dgm:presLayoutVars>
          <dgm:chMax val="0"/>
          <dgm:chPref val="0"/>
          <dgm:bulletEnabled val="1"/>
        </dgm:presLayoutVars>
      </dgm:prSet>
      <dgm:spPr/>
    </dgm:pt>
    <dgm:pt modelId="{472F91C8-D978-42D1-9DE5-145C5B12942F}" type="pres">
      <dgm:prSet presAssocID="{5FB958AC-C42F-405F-A5F2-D69A51C2DCC1}" presName="parTxOnlySpace" presStyleCnt="0"/>
      <dgm:spPr/>
    </dgm:pt>
    <dgm:pt modelId="{502D6FA5-A532-428D-B9DB-3BC386E71A42}" type="pres">
      <dgm:prSet presAssocID="{813D1A6F-52B8-47D6-BB1D-0A0725CD653F}" presName="parTxOnly" presStyleLbl="node1" presStyleIdx="3" presStyleCnt="6" custScaleY="121914">
        <dgm:presLayoutVars>
          <dgm:chMax val="0"/>
          <dgm:chPref val="0"/>
          <dgm:bulletEnabled val="1"/>
        </dgm:presLayoutVars>
      </dgm:prSet>
      <dgm:spPr/>
    </dgm:pt>
    <dgm:pt modelId="{7F9568A4-9364-4325-9768-19415ECAE00D}" type="pres">
      <dgm:prSet presAssocID="{2083C431-208F-4471-9DE5-B27395F9801B}" presName="parTxOnlySpace" presStyleCnt="0"/>
      <dgm:spPr/>
    </dgm:pt>
    <dgm:pt modelId="{490230DB-0FC7-43F1-8A7C-FFF1A7C31383}" type="pres">
      <dgm:prSet presAssocID="{D2CBAF74-8FB6-47BD-A230-DA901497E34A}" presName="parTxOnly" presStyleLbl="node1" presStyleIdx="4" presStyleCnt="6" custScaleY="121914">
        <dgm:presLayoutVars>
          <dgm:chMax val="0"/>
          <dgm:chPref val="0"/>
          <dgm:bulletEnabled val="1"/>
        </dgm:presLayoutVars>
      </dgm:prSet>
      <dgm:spPr/>
    </dgm:pt>
    <dgm:pt modelId="{CE7110FA-7D66-4FCD-8B05-E3216745A3BF}" type="pres">
      <dgm:prSet presAssocID="{F06E120D-2C4C-4A38-9F4B-732068C6ED09}" presName="parTxOnlySpace" presStyleCnt="0"/>
      <dgm:spPr/>
    </dgm:pt>
    <dgm:pt modelId="{E05DB23C-D65D-4F34-BB89-026E07718F9D}" type="pres">
      <dgm:prSet presAssocID="{FBD67003-FB71-44CF-9040-1E580D70E483}" presName="parTxOnly" presStyleLbl="node1" presStyleIdx="5" presStyleCnt="6" custScaleY="121914">
        <dgm:presLayoutVars>
          <dgm:chMax val="0"/>
          <dgm:chPref val="0"/>
          <dgm:bulletEnabled val="1"/>
        </dgm:presLayoutVars>
      </dgm:prSet>
      <dgm:spPr/>
    </dgm:pt>
  </dgm:ptLst>
  <dgm:cxnLst>
    <dgm:cxn modelId="{BB563440-30C1-47DD-B268-9E62AC362C00}" type="presOf" srcId="{813D1A6F-52B8-47D6-BB1D-0A0725CD653F}" destId="{502D6FA5-A532-428D-B9DB-3BC386E71A42}" srcOrd="0" destOrd="0" presId="urn:microsoft.com/office/officeart/2005/8/layout/chevron1"/>
    <dgm:cxn modelId="{63A25253-7F30-4457-9006-0B32123DA6F2}" type="presOf" srcId="{A857B04F-E29B-4D01-B9D0-C5B9E30B9185}" destId="{119EC88F-3F81-44E9-BCDE-3C94C763F4C2}" srcOrd="0" destOrd="0" presId="urn:microsoft.com/office/officeart/2005/8/layout/chevron1"/>
    <dgm:cxn modelId="{E29D7186-CEF9-4EB4-B58F-1BC938CF6BFF}" srcId="{A5D37CEC-C9AC-4B5D-AFDD-38153381F276}" destId="{D2CBAF74-8FB6-47BD-A230-DA901497E34A}" srcOrd="4" destOrd="0" parTransId="{2FC156EE-E116-4BD9-A8EE-FBCF5A550EAD}" sibTransId="{F06E120D-2C4C-4A38-9F4B-732068C6ED09}"/>
    <dgm:cxn modelId="{F13D26A3-E5C7-4241-A5B9-1026C52D240A}" type="presOf" srcId="{864564DF-755E-45E2-BB84-4761EE2418CA}" destId="{0475D0E5-196D-4553-BA45-B5B3B653534C}" srcOrd="0" destOrd="0" presId="urn:microsoft.com/office/officeart/2005/8/layout/chevron1"/>
    <dgm:cxn modelId="{EC5BDFA9-24CB-444F-9CB7-5E4BBA3D6173}" srcId="{A5D37CEC-C9AC-4B5D-AFDD-38153381F276}" destId="{864564DF-755E-45E2-BB84-4761EE2418CA}" srcOrd="2" destOrd="0" parTransId="{735705AD-DE6E-4D5B-BD39-7E1DD954AAB2}" sibTransId="{5FB958AC-C42F-405F-A5F2-D69A51C2DCC1}"/>
    <dgm:cxn modelId="{0F260BAD-F56F-4353-BE4A-125C5C2ED14C}" type="presOf" srcId="{B5074F2B-88A3-4E21-9F51-5E461A5334BC}" destId="{65587BB7-DB5D-498B-9323-F20AB00B7183}" srcOrd="0" destOrd="0" presId="urn:microsoft.com/office/officeart/2005/8/layout/chevron1"/>
    <dgm:cxn modelId="{E286CAB8-16BF-46F5-97CF-E147D511F009}" srcId="{A5D37CEC-C9AC-4B5D-AFDD-38153381F276}" destId="{B5074F2B-88A3-4E21-9F51-5E461A5334BC}" srcOrd="0" destOrd="0" parTransId="{DB55E24C-B026-4754-8606-4D292CD2457E}" sibTransId="{E0E56749-14F4-4D81-8DF1-FE0AF1F40C07}"/>
    <dgm:cxn modelId="{796C4FBA-618E-4DB8-8C83-B8DBD57170F6}" srcId="{A5D37CEC-C9AC-4B5D-AFDD-38153381F276}" destId="{813D1A6F-52B8-47D6-BB1D-0A0725CD653F}" srcOrd="3" destOrd="0" parTransId="{C8322F23-A8B7-4BF2-B144-1F4E37B79F85}" sibTransId="{2083C431-208F-4471-9DE5-B27395F9801B}"/>
    <dgm:cxn modelId="{5D8BA1BF-3565-49AC-8793-41EF19D80E0E}" type="presOf" srcId="{FBD67003-FB71-44CF-9040-1E580D70E483}" destId="{E05DB23C-D65D-4F34-BB89-026E07718F9D}" srcOrd="0" destOrd="0" presId="urn:microsoft.com/office/officeart/2005/8/layout/chevron1"/>
    <dgm:cxn modelId="{98328BC3-C4AA-4187-A596-21B6640A62C6}" srcId="{A5D37CEC-C9AC-4B5D-AFDD-38153381F276}" destId="{A857B04F-E29B-4D01-B9D0-C5B9E30B9185}" srcOrd="1" destOrd="0" parTransId="{AED3ED92-D4C4-4316-892B-8F8321187BFC}" sibTransId="{EB5E772D-25AD-4C48-B050-5BCEF9D7FB57}"/>
    <dgm:cxn modelId="{FE41CDC9-62AB-4E65-85EC-2A7825044EA2}" type="presOf" srcId="{A5D37CEC-C9AC-4B5D-AFDD-38153381F276}" destId="{BBB9FBF5-1155-40C4-A2A4-1A26EF4FD70C}" srcOrd="0" destOrd="0" presId="urn:microsoft.com/office/officeart/2005/8/layout/chevron1"/>
    <dgm:cxn modelId="{AF5C90E5-F63A-4CCB-B230-3A6C03CBC963}" type="presOf" srcId="{D2CBAF74-8FB6-47BD-A230-DA901497E34A}" destId="{490230DB-0FC7-43F1-8A7C-FFF1A7C31383}" srcOrd="0" destOrd="0" presId="urn:microsoft.com/office/officeart/2005/8/layout/chevron1"/>
    <dgm:cxn modelId="{A8B7F0FF-CE95-4173-9765-77EFAA723031}" srcId="{A5D37CEC-C9AC-4B5D-AFDD-38153381F276}" destId="{FBD67003-FB71-44CF-9040-1E580D70E483}" srcOrd="5" destOrd="0" parTransId="{86724FC9-C6DE-4CE1-8AEA-F98122CBF1D8}" sibTransId="{B4D51DFD-A7D6-481F-B6DB-9EAE42D56F11}"/>
    <dgm:cxn modelId="{3D8CA84A-B17F-4FEC-B35D-2455530D0F8A}" type="presParOf" srcId="{BBB9FBF5-1155-40C4-A2A4-1A26EF4FD70C}" destId="{65587BB7-DB5D-498B-9323-F20AB00B7183}" srcOrd="0" destOrd="0" presId="urn:microsoft.com/office/officeart/2005/8/layout/chevron1"/>
    <dgm:cxn modelId="{C4515591-BBD1-46C3-BCC3-D6EE9B1EF975}" type="presParOf" srcId="{BBB9FBF5-1155-40C4-A2A4-1A26EF4FD70C}" destId="{9EC4DD22-283F-4AC2-878F-3D0A10EB681C}" srcOrd="1" destOrd="0" presId="urn:microsoft.com/office/officeart/2005/8/layout/chevron1"/>
    <dgm:cxn modelId="{4077B455-505D-4CAD-A595-75C8DA19BD96}" type="presParOf" srcId="{BBB9FBF5-1155-40C4-A2A4-1A26EF4FD70C}" destId="{119EC88F-3F81-44E9-BCDE-3C94C763F4C2}" srcOrd="2" destOrd="0" presId="urn:microsoft.com/office/officeart/2005/8/layout/chevron1"/>
    <dgm:cxn modelId="{3C378B6B-02C2-4952-A67A-B2C972EA8BFB}" type="presParOf" srcId="{BBB9FBF5-1155-40C4-A2A4-1A26EF4FD70C}" destId="{C51A6085-C491-42C7-A7F8-B3D966399B05}" srcOrd="3" destOrd="0" presId="urn:microsoft.com/office/officeart/2005/8/layout/chevron1"/>
    <dgm:cxn modelId="{A1BB98B4-C88C-49F4-8E90-51D695000279}" type="presParOf" srcId="{BBB9FBF5-1155-40C4-A2A4-1A26EF4FD70C}" destId="{0475D0E5-196D-4553-BA45-B5B3B653534C}" srcOrd="4" destOrd="0" presId="urn:microsoft.com/office/officeart/2005/8/layout/chevron1"/>
    <dgm:cxn modelId="{7D3E12A5-7B44-4275-AA39-50D1E8DE60EF}" type="presParOf" srcId="{BBB9FBF5-1155-40C4-A2A4-1A26EF4FD70C}" destId="{472F91C8-D978-42D1-9DE5-145C5B12942F}" srcOrd="5" destOrd="0" presId="urn:microsoft.com/office/officeart/2005/8/layout/chevron1"/>
    <dgm:cxn modelId="{41E400EC-2AE1-45CF-B477-37B08CECB9D2}" type="presParOf" srcId="{BBB9FBF5-1155-40C4-A2A4-1A26EF4FD70C}" destId="{502D6FA5-A532-428D-B9DB-3BC386E71A42}" srcOrd="6" destOrd="0" presId="urn:microsoft.com/office/officeart/2005/8/layout/chevron1"/>
    <dgm:cxn modelId="{EE026B19-647D-4525-A807-EDA046FAA773}" type="presParOf" srcId="{BBB9FBF5-1155-40C4-A2A4-1A26EF4FD70C}" destId="{7F9568A4-9364-4325-9768-19415ECAE00D}" srcOrd="7" destOrd="0" presId="urn:microsoft.com/office/officeart/2005/8/layout/chevron1"/>
    <dgm:cxn modelId="{49A36080-C657-4674-9261-4E38AF176F8A}" type="presParOf" srcId="{BBB9FBF5-1155-40C4-A2A4-1A26EF4FD70C}" destId="{490230DB-0FC7-43F1-8A7C-FFF1A7C31383}" srcOrd="8" destOrd="0" presId="urn:microsoft.com/office/officeart/2005/8/layout/chevron1"/>
    <dgm:cxn modelId="{3CDD6792-C058-443B-B2C7-8240A3463520}" type="presParOf" srcId="{BBB9FBF5-1155-40C4-A2A4-1A26EF4FD70C}" destId="{CE7110FA-7D66-4FCD-8B05-E3216745A3BF}" srcOrd="9" destOrd="0" presId="urn:microsoft.com/office/officeart/2005/8/layout/chevron1"/>
    <dgm:cxn modelId="{2A102882-99A4-4BB2-94D8-EC8BAAB7BC23}" type="presParOf" srcId="{BBB9FBF5-1155-40C4-A2A4-1A26EF4FD70C}" destId="{E05DB23C-D65D-4F34-BB89-026E07718F9D}" srcOrd="1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D37CEC-C9AC-4B5D-AFDD-38153381F276}"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da-DK"/>
        </a:p>
      </dgm:t>
    </dgm:pt>
    <dgm:pt modelId="{864564DF-755E-45E2-BB84-4761EE2418CA}">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3. Udvælge Kritisk processer	</a:t>
          </a:r>
        </a:p>
      </dgm:t>
    </dgm:pt>
    <dgm:pt modelId="{735705AD-DE6E-4D5B-BD39-7E1DD954AAB2}" type="parTrans" cxnId="{EC5BDFA9-24CB-444F-9CB7-5E4BBA3D6173}">
      <dgm:prSet/>
      <dgm:spPr/>
      <dgm:t>
        <a:bodyPr/>
        <a:lstStyle/>
        <a:p>
          <a:endParaRPr lang="da-DK"/>
        </a:p>
      </dgm:t>
    </dgm:pt>
    <dgm:pt modelId="{5FB958AC-C42F-405F-A5F2-D69A51C2DCC1}" type="sibTrans" cxnId="{EC5BDFA9-24CB-444F-9CB7-5E4BBA3D6173}">
      <dgm:prSet/>
      <dgm:spPr/>
      <dgm:t>
        <a:bodyPr/>
        <a:lstStyle/>
        <a:p>
          <a:endParaRPr lang="da-DK"/>
        </a:p>
      </dgm:t>
    </dgm:pt>
    <dgm:pt modelId="{813D1A6F-52B8-47D6-BB1D-0A0725CD653F}">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4. Systemunder-</a:t>
          </a:r>
          <a:r>
            <a:rPr lang="da-DK" sz="1200" dirty="0" err="1">
              <a:latin typeface="Arial" panose="020B0604020202020204" pitchFamily="34" charset="0"/>
              <a:cs typeface="Arial" panose="020B0604020202020204" pitchFamily="34" charset="0"/>
            </a:rPr>
            <a:t>støttelse</a:t>
          </a:r>
          <a:r>
            <a:rPr lang="da-DK" sz="1200" dirty="0">
              <a:latin typeface="Arial" panose="020B0604020202020204" pitchFamily="34" charset="0"/>
              <a:cs typeface="Arial" panose="020B0604020202020204" pitchFamily="34" charset="0"/>
            </a:rPr>
            <a:t> til pågældende proces</a:t>
          </a:r>
        </a:p>
      </dgm:t>
    </dgm:pt>
    <dgm:pt modelId="{C8322F23-A8B7-4BF2-B144-1F4E37B79F85}" type="parTrans" cxnId="{796C4FBA-618E-4DB8-8C83-B8DBD57170F6}">
      <dgm:prSet/>
      <dgm:spPr/>
      <dgm:t>
        <a:bodyPr/>
        <a:lstStyle/>
        <a:p>
          <a:endParaRPr lang="da-DK"/>
        </a:p>
      </dgm:t>
    </dgm:pt>
    <dgm:pt modelId="{2083C431-208F-4471-9DE5-B27395F9801B}" type="sibTrans" cxnId="{796C4FBA-618E-4DB8-8C83-B8DBD57170F6}">
      <dgm:prSet/>
      <dgm:spPr/>
      <dgm:t>
        <a:bodyPr/>
        <a:lstStyle/>
        <a:p>
          <a:endParaRPr lang="da-DK"/>
        </a:p>
      </dgm:t>
    </dgm:pt>
    <dgm:pt modelId="{D2CBAF74-8FB6-47BD-A230-DA901497E34A}">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5. Infrastruktur komponenter</a:t>
          </a:r>
        </a:p>
      </dgm:t>
    </dgm:pt>
    <dgm:pt modelId="{2FC156EE-E116-4BD9-A8EE-FBCF5A550EAD}" type="parTrans" cxnId="{E29D7186-CEF9-4EB4-B58F-1BC938CF6BFF}">
      <dgm:prSet/>
      <dgm:spPr/>
      <dgm:t>
        <a:bodyPr/>
        <a:lstStyle/>
        <a:p>
          <a:endParaRPr lang="da-DK"/>
        </a:p>
      </dgm:t>
    </dgm:pt>
    <dgm:pt modelId="{F06E120D-2C4C-4A38-9F4B-732068C6ED09}" type="sibTrans" cxnId="{E29D7186-CEF9-4EB4-B58F-1BC938CF6BFF}">
      <dgm:prSet/>
      <dgm:spPr/>
      <dgm:t>
        <a:bodyPr/>
        <a:lstStyle/>
        <a:p>
          <a:endParaRPr lang="da-DK"/>
        </a:p>
      </dgm:t>
    </dgm:pt>
    <dgm:pt modelId="{B5074F2B-88A3-4E21-9F51-5E461A5334BC}">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1.Kommunale opgaver</a:t>
          </a:r>
        </a:p>
      </dgm:t>
    </dgm:pt>
    <dgm:pt modelId="{DB55E24C-B026-4754-8606-4D292CD2457E}" type="parTrans" cxnId="{E286CAB8-16BF-46F5-97CF-E147D511F009}">
      <dgm:prSet/>
      <dgm:spPr/>
      <dgm:t>
        <a:bodyPr/>
        <a:lstStyle/>
        <a:p>
          <a:endParaRPr lang="da-DK"/>
        </a:p>
      </dgm:t>
    </dgm:pt>
    <dgm:pt modelId="{E0E56749-14F4-4D81-8DF1-FE0AF1F40C07}" type="sibTrans" cxnId="{E286CAB8-16BF-46F5-97CF-E147D511F009}">
      <dgm:prSet/>
      <dgm:spPr/>
      <dgm:t>
        <a:bodyPr/>
        <a:lstStyle/>
        <a:p>
          <a:endParaRPr lang="da-DK"/>
        </a:p>
      </dgm:t>
    </dgm:pt>
    <dgm:pt modelId="{FBD67003-FB71-44CF-9040-1E580D70E483}">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6. Integrationer</a:t>
          </a:r>
        </a:p>
      </dgm:t>
    </dgm:pt>
    <dgm:pt modelId="{86724FC9-C6DE-4CE1-8AEA-F98122CBF1D8}" type="parTrans" cxnId="{A8B7F0FF-CE95-4173-9765-77EFAA723031}">
      <dgm:prSet/>
      <dgm:spPr/>
      <dgm:t>
        <a:bodyPr/>
        <a:lstStyle/>
        <a:p>
          <a:endParaRPr lang="da-DK"/>
        </a:p>
      </dgm:t>
    </dgm:pt>
    <dgm:pt modelId="{B4D51DFD-A7D6-481F-B6DB-9EAE42D56F11}" type="sibTrans" cxnId="{A8B7F0FF-CE95-4173-9765-77EFAA723031}">
      <dgm:prSet/>
      <dgm:spPr/>
      <dgm:t>
        <a:bodyPr/>
        <a:lstStyle/>
        <a:p>
          <a:endParaRPr lang="da-DK"/>
        </a:p>
      </dgm:t>
    </dgm:pt>
    <dgm:pt modelId="{A857B04F-E29B-4D01-B9D0-C5B9E30B9185}">
      <dgm:prSet phldrT="[Tekst]" custT="1"/>
      <dgm:spPr>
        <a:solidFill>
          <a:srgbClr val="141E4D"/>
        </a:solidFill>
      </dgm:spPr>
      <dgm:t>
        <a:bodyPr/>
        <a:lstStyle/>
        <a:p>
          <a:r>
            <a:rPr lang="da-DK" sz="1200" dirty="0">
              <a:latin typeface="Arial" panose="020B0604020202020204" pitchFamily="34" charset="0"/>
              <a:cs typeface="Arial" panose="020B0604020202020204" pitchFamily="34" charset="0"/>
            </a:rPr>
            <a:t>2. Identificér processer</a:t>
          </a:r>
        </a:p>
      </dgm:t>
    </dgm:pt>
    <dgm:pt modelId="{AED3ED92-D4C4-4316-892B-8F8321187BFC}" type="parTrans" cxnId="{98328BC3-C4AA-4187-A596-21B6640A62C6}">
      <dgm:prSet/>
      <dgm:spPr/>
      <dgm:t>
        <a:bodyPr/>
        <a:lstStyle/>
        <a:p>
          <a:endParaRPr lang="da-DK"/>
        </a:p>
      </dgm:t>
    </dgm:pt>
    <dgm:pt modelId="{EB5E772D-25AD-4C48-B050-5BCEF9D7FB57}" type="sibTrans" cxnId="{98328BC3-C4AA-4187-A596-21B6640A62C6}">
      <dgm:prSet/>
      <dgm:spPr/>
      <dgm:t>
        <a:bodyPr/>
        <a:lstStyle/>
        <a:p>
          <a:endParaRPr lang="da-DK"/>
        </a:p>
      </dgm:t>
    </dgm:pt>
    <dgm:pt modelId="{BBB9FBF5-1155-40C4-A2A4-1A26EF4FD70C}" type="pres">
      <dgm:prSet presAssocID="{A5D37CEC-C9AC-4B5D-AFDD-38153381F276}" presName="Name0" presStyleCnt="0">
        <dgm:presLayoutVars>
          <dgm:dir/>
          <dgm:animLvl val="lvl"/>
          <dgm:resizeHandles val="exact"/>
        </dgm:presLayoutVars>
      </dgm:prSet>
      <dgm:spPr/>
    </dgm:pt>
    <dgm:pt modelId="{65587BB7-DB5D-498B-9323-F20AB00B7183}" type="pres">
      <dgm:prSet presAssocID="{B5074F2B-88A3-4E21-9F51-5E461A5334BC}" presName="parTxOnly" presStyleLbl="node1" presStyleIdx="0" presStyleCnt="6" custScaleY="121914">
        <dgm:presLayoutVars>
          <dgm:chMax val="0"/>
          <dgm:chPref val="0"/>
          <dgm:bulletEnabled val="1"/>
        </dgm:presLayoutVars>
      </dgm:prSet>
      <dgm:spPr/>
    </dgm:pt>
    <dgm:pt modelId="{9EC4DD22-283F-4AC2-878F-3D0A10EB681C}" type="pres">
      <dgm:prSet presAssocID="{E0E56749-14F4-4D81-8DF1-FE0AF1F40C07}" presName="parTxOnlySpace" presStyleCnt="0"/>
      <dgm:spPr/>
    </dgm:pt>
    <dgm:pt modelId="{119EC88F-3F81-44E9-BCDE-3C94C763F4C2}" type="pres">
      <dgm:prSet presAssocID="{A857B04F-E29B-4D01-B9D0-C5B9E30B9185}" presName="parTxOnly" presStyleLbl="node1" presStyleIdx="1" presStyleCnt="6" custScaleY="121914" custLinFactNeighborX="-13706">
        <dgm:presLayoutVars>
          <dgm:chMax val="0"/>
          <dgm:chPref val="0"/>
          <dgm:bulletEnabled val="1"/>
        </dgm:presLayoutVars>
      </dgm:prSet>
      <dgm:spPr/>
    </dgm:pt>
    <dgm:pt modelId="{C51A6085-C491-42C7-A7F8-B3D966399B05}" type="pres">
      <dgm:prSet presAssocID="{EB5E772D-25AD-4C48-B050-5BCEF9D7FB57}" presName="parTxOnlySpace" presStyleCnt="0"/>
      <dgm:spPr/>
    </dgm:pt>
    <dgm:pt modelId="{0475D0E5-196D-4553-BA45-B5B3B653534C}" type="pres">
      <dgm:prSet presAssocID="{864564DF-755E-45E2-BB84-4761EE2418CA}" presName="parTxOnly" presStyleLbl="node1" presStyleIdx="2" presStyleCnt="6" custScaleY="121914">
        <dgm:presLayoutVars>
          <dgm:chMax val="0"/>
          <dgm:chPref val="0"/>
          <dgm:bulletEnabled val="1"/>
        </dgm:presLayoutVars>
      </dgm:prSet>
      <dgm:spPr/>
    </dgm:pt>
    <dgm:pt modelId="{472F91C8-D978-42D1-9DE5-145C5B12942F}" type="pres">
      <dgm:prSet presAssocID="{5FB958AC-C42F-405F-A5F2-D69A51C2DCC1}" presName="parTxOnlySpace" presStyleCnt="0"/>
      <dgm:spPr/>
    </dgm:pt>
    <dgm:pt modelId="{502D6FA5-A532-428D-B9DB-3BC386E71A42}" type="pres">
      <dgm:prSet presAssocID="{813D1A6F-52B8-47D6-BB1D-0A0725CD653F}" presName="parTxOnly" presStyleLbl="node1" presStyleIdx="3" presStyleCnt="6" custScaleY="121914">
        <dgm:presLayoutVars>
          <dgm:chMax val="0"/>
          <dgm:chPref val="0"/>
          <dgm:bulletEnabled val="1"/>
        </dgm:presLayoutVars>
      </dgm:prSet>
      <dgm:spPr/>
    </dgm:pt>
    <dgm:pt modelId="{7F9568A4-9364-4325-9768-19415ECAE00D}" type="pres">
      <dgm:prSet presAssocID="{2083C431-208F-4471-9DE5-B27395F9801B}" presName="parTxOnlySpace" presStyleCnt="0"/>
      <dgm:spPr/>
    </dgm:pt>
    <dgm:pt modelId="{490230DB-0FC7-43F1-8A7C-FFF1A7C31383}" type="pres">
      <dgm:prSet presAssocID="{D2CBAF74-8FB6-47BD-A230-DA901497E34A}" presName="parTxOnly" presStyleLbl="node1" presStyleIdx="4" presStyleCnt="6" custScaleY="121914">
        <dgm:presLayoutVars>
          <dgm:chMax val="0"/>
          <dgm:chPref val="0"/>
          <dgm:bulletEnabled val="1"/>
        </dgm:presLayoutVars>
      </dgm:prSet>
      <dgm:spPr/>
    </dgm:pt>
    <dgm:pt modelId="{CE7110FA-7D66-4FCD-8B05-E3216745A3BF}" type="pres">
      <dgm:prSet presAssocID="{F06E120D-2C4C-4A38-9F4B-732068C6ED09}" presName="parTxOnlySpace" presStyleCnt="0"/>
      <dgm:spPr/>
    </dgm:pt>
    <dgm:pt modelId="{E05DB23C-D65D-4F34-BB89-026E07718F9D}" type="pres">
      <dgm:prSet presAssocID="{FBD67003-FB71-44CF-9040-1E580D70E483}" presName="parTxOnly" presStyleLbl="node1" presStyleIdx="5" presStyleCnt="6" custScaleY="121914">
        <dgm:presLayoutVars>
          <dgm:chMax val="0"/>
          <dgm:chPref val="0"/>
          <dgm:bulletEnabled val="1"/>
        </dgm:presLayoutVars>
      </dgm:prSet>
      <dgm:spPr/>
    </dgm:pt>
  </dgm:ptLst>
  <dgm:cxnLst>
    <dgm:cxn modelId="{BB563440-30C1-47DD-B268-9E62AC362C00}" type="presOf" srcId="{813D1A6F-52B8-47D6-BB1D-0A0725CD653F}" destId="{502D6FA5-A532-428D-B9DB-3BC386E71A42}" srcOrd="0" destOrd="0" presId="urn:microsoft.com/office/officeart/2005/8/layout/chevron1"/>
    <dgm:cxn modelId="{63A25253-7F30-4457-9006-0B32123DA6F2}" type="presOf" srcId="{A857B04F-E29B-4D01-B9D0-C5B9E30B9185}" destId="{119EC88F-3F81-44E9-BCDE-3C94C763F4C2}" srcOrd="0" destOrd="0" presId="urn:microsoft.com/office/officeart/2005/8/layout/chevron1"/>
    <dgm:cxn modelId="{E29D7186-CEF9-4EB4-B58F-1BC938CF6BFF}" srcId="{A5D37CEC-C9AC-4B5D-AFDD-38153381F276}" destId="{D2CBAF74-8FB6-47BD-A230-DA901497E34A}" srcOrd="4" destOrd="0" parTransId="{2FC156EE-E116-4BD9-A8EE-FBCF5A550EAD}" sibTransId="{F06E120D-2C4C-4A38-9F4B-732068C6ED09}"/>
    <dgm:cxn modelId="{F13D26A3-E5C7-4241-A5B9-1026C52D240A}" type="presOf" srcId="{864564DF-755E-45E2-BB84-4761EE2418CA}" destId="{0475D0E5-196D-4553-BA45-B5B3B653534C}" srcOrd="0" destOrd="0" presId="urn:microsoft.com/office/officeart/2005/8/layout/chevron1"/>
    <dgm:cxn modelId="{EC5BDFA9-24CB-444F-9CB7-5E4BBA3D6173}" srcId="{A5D37CEC-C9AC-4B5D-AFDD-38153381F276}" destId="{864564DF-755E-45E2-BB84-4761EE2418CA}" srcOrd="2" destOrd="0" parTransId="{735705AD-DE6E-4D5B-BD39-7E1DD954AAB2}" sibTransId="{5FB958AC-C42F-405F-A5F2-D69A51C2DCC1}"/>
    <dgm:cxn modelId="{0F260BAD-F56F-4353-BE4A-125C5C2ED14C}" type="presOf" srcId="{B5074F2B-88A3-4E21-9F51-5E461A5334BC}" destId="{65587BB7-DB5D-498B-9323-F20AB00B7183}" srcOrd="0" destOrd="0" presId="urn:microsoft.com/office/officeart/2005/8/layout/chevron1"/>
    <dgm:cxn modelId="{E286CAB8-16BF-46F5-97CF-E147D511F009}" srcId="{A5D37CEC-C9AC-4B5D-AFDD-38153381F276}" destId="{B5074F2B-88A3-4E21-9F51-5E461A5334BC}" srcOrd="0" destOrd="0" parTransId="{DB55E24C-B026-4754-8606-4D292CD2457E}" sibTransId="{E0E56749-14F4-4D81-8DF1-FE0AF1F40C07}"/>
    <dgm:cxn modelId="{796C4FBA-618E-4DB8-8C83-B8DBD57170F6}" srcId="{A5D37CEC-C9AC-4B5D-AFDD-38153381F276}" destId="{813D1A6F-52B8-47D6-BB1D-0A0725CD653F}" srcOrd="3" destOrd="0" parTransId="{C8322F23-A8B7-4BF2-B144-1F4E37B79F85}" sibTransId="{2083C431-208F-4471-9DE5-B27395F9801B}"/>
    <dgm:cxn modelId="{5D8BA1BF-3565-49AC-8793-41EF19D80E0E}" type="presOf" srcId="{FBD67003-FB71-44CF-9040-1E580D70E483}" destId="{E05DB23C-D65D-4F34-BB89-026E07718F9D}" srcOrd="0" destOrd="0" presId="urn:microsoft.com/office/officeart/2005/8/layout/chevron1"/>
    <dgm:cxn modelId="{98328BC3-C4AA-4187-A596-21B6640A62C6}" srcId="{A5D37CEC-C9AC-4B5D-AFDD-38153381F276}" destId="{A857B04F-E29B-4D01-B9D0-C5B9E30B9185}" srcOrd="1" destOrd="0" parTransId="{AED3ED92-D4C4-4316-892B-8F8321187BFC}" sibTransId="{EB5E772D-25AD-4C48-B050-5BCEF9D7FB57}"/>
    <dgm:cxn modelId="{FE41CDC9-62AB-4E65-85EC-2A7825044EA2}" type="presOf" srcId="{A5D37CEC-C9AC-4B5D-AFDD-38153381F276}" destId="{BBB9FBF5-1155-40C4-A2A4-1A26EF4FD70C}" srcOrd="0" destOrd="0" presId="urn:microsoft.com/office/officeart/2005/8/layout/chevron1"/>
    <dgm:cxn modelId="{AF5C90E5-F63A-4CCB-B230-3A6C03CBC963}" type="presOf" srcId="{D2CBAF74-8FB6-47BD-A230-DA901497E34A}" destId="{490230DB-0FC7-43F1-8A7C-FFF1A7C31383}" srcOrd="0" destOrd="0" presId="urn:microsoft.com/office/officeart/2005/8/layout/chevron1"/>
    <dgm:cxn modelId="{A8B7F0FF-CE95-4173-9765-77EFAA723031}" srcId="{A5D37CEC-C9AC-4B5D-AFDD-38153381F276}" destId="{FBD67003-FB71-44CF-9040-1E580D70E483}" srcOrd="5" destOrd="0" parTransId="{86724FC9-C6DE-4CE1-8AEA-F98122CBF1D8}" sibTransId="{B4D51DFD-A7D6-481F-B6DB-9EAE42D56F11}"/>
    <dgm:cxn modelId="{3D8CA84A-B17F-4FEC-B35D-2455530D0F8A}" type="presParOf" srcId="{BBB9FBF5-1155-40C4-A2A4-1A26EF4FD70C}" destId="{65587BB7-DB5D-498B-9323-F20AB00B7183}" srcOrd="0" destOrd="0" presId="urn:microsoft.com/office/officeart/2005/8/layout/chevron1"/>
    <dgm:cxn modelId="{C4515591-BBD1-46C3-BCC3-D6EE9B1EF975}" type="presParOf" srcId="{BBB9FBF5-1155-40C4-A2A4-1A26EF4FD70C}" destId="{9EC4DD22-283F-4AC2-878F-3D0A10EB681C}" srcOrd="1" destOrd="0" presId="urn:microsoft.com/office/officeart/2005/8/layout/chevron1"/>
    <dgm:cxn modelId="{4077B455-505D-4CAD-A595-75C8DA19BD96}" type="presParOf" srcId="{BBB9FBF5-1155-40C4-A2A4-1A26EF4FD70C}" destId="{119EC88F-3F81-44E9-BCDE-3C94C763F4C2}" srcOrd="2" destOrd="0" presId="urn:microsoft.com/office/officeart/2005/8/layout/chevron1"/>
    <dgm:cxn modelId="{3C378B6B-02C2-4952-A67A-B2C972EA8BFB}" type="presParOf" srcId="{BBB9FBF5-1155-40C4-A2A4-1A26EF4FD70C}" destId="{C51A6085-C491-42C7-A7F8-B3D966399B05}" srcOrd="3" destOrd="0" presId="urn:microsoft.com/office/officeart/2005/8/layout/chevron1"/>
    <dgm:cxn modelId="{A1BB98B4-C88C-49F4-8E90-51D695000279}" type="presParOf" srcId="{BBB9FBF5-1155-40C4-A2A4-1A26EF4FD70C}" destId="{0475D0E5-196D-4553-BA45-B5B3B653534C}" srcOrd="4" destOrd="0" presId="urn:microsoft.com/office/officeart/2005/8/layout/chevron1"/>
    <dgm:cxn modelId="{7D3E12A5-7B44-4275-AA39-50D1E8DE60EF}" type="presParOf" srcId="{BBB9FBF5-1155-40C4-A2A4-1A26EF4FD70C}" destId="{472F91C8-D978-42D1-9DE5-145C5B12942F}" srcOrd="5" destOrd="0" presId="urn:microsoft.com/office/officeart/2005/8/layout/chevron1"/>
    <dgm:cxn modelId="{41E400EC-2AE1-45CF-B477-37B08CECB9D2}" type="presParOf" srcId="{BBB9FBF5-1155-40C4-A2A4-1A26EF4FD70C}" destId="{502D6FA5-A532-428D-B9DB-3BC386E71A42}" srcOrd="6" destOrd="0" presId="urn:microsoft.com/office/officeart/2005/8/layout/chevron1"/>
    <dgm:cxn modelId="{EE026B19-647D-4525-A807-EDA046FAA773}" type="presParOf" srcId="{BBB9FBF5-1155-40C4-A2A4-1A26EF4FD70C}" destId="{7F9568A4-9364-4325-9768-19415ECAE00D}" srcOrd="7" destOrd="0" presId="urn:microsoft.com/office/officeart/2005/8/layout/chevron1"/>
    <dgm:cxn modelId="{49A36080-C657-4674-9261-4E38AF176F8A}" type="presParOf" srcId="{BBB9FBF5-1155-40C4-A2A4-1A26EF4FD70C}" destId="{490230DB-0FC7-43F1-8A7C-FFF1A7C31383}" srcOrd="8" destOrd="0" presId="urn:microsoft.com/office/officeart/2005/8/layout/chevron1"/>
    <dgm:cxn modelId="{3CDD6792-C058-443B-B2C7-8240A3463520}" type="presParOf" srcId="{BBB9FBF5-1155-40C4-A2A4-1A26EF4FD70C}" destId="{CE7110FA-7D66-4FCD-8B05-E3216745A3BF}" srcOrd="9" destOrd="0" presId="urn:microsoft.com/office/officeart/2005/8/layout/chevron1"/>
    <dgm:cxn modelId="{2A102882-99A4-4BB2-94D8-EC8BAAB7BC23}" type="presParOf" srcId="{BBB9FBF5-1155-40C4-A2A4-1A26EF4FD70C}" destId="{E05DB23C-D65D-4F34-BB89-026E07718F9D}" srcOrd="1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587BB7-DB5D-498B-9323-F20AB00B7183}">
      <dsp:nvSpPr>
        <dsp:cNvPr id="0" name=""/>
        <dsp:cNvSpPr/>
      </dsp:nvSpPr>
      <dsp:spPr>
        <a:xfrm>
          <a:off x="5556"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1.Kommunale opgaver</a:t>
          </a:r>
        </a:p>
      </dsp:txBody>
      <dsp:txXfrm>
        <a:off x="509555" y="828001"/>
        <a:ext cx="1059028" cy="1007997"/>
      </dsp:txXfrm>
    </dsp:sp>
    <dsp:sp modelId="{119EC88F-3F81-44E9-BCDE-3C94C763F4C2}">
      <dsp:nvSpPr>
        <dsp:cNvPr id="0" name=""/>
        <dsp:cNvSpPr/>
      </dsp:nvSpPr>
      <dsp:spPr>
        <a:xfrm>
          <a:off x="1837548"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2. Identificér processer</a:t>
          </a:r>
        </a:p>
      </dsp:txBody>
      <dsp:txXfrm>
        <a:off x="2341547" y="828001"/>
        <a:ext cx="1059028" cy="1007997"/>
      </dsp:txXfrm>
    </dsp:sp>
    <dsp:sp modelId="{0475D0E5-196D-4553-BA45-B5B3B653534C}">
      <dsp:nvSpPr>
        <dsp:cNvPr id="0" name=""/>
        <dsp:cNvSpPr/>
      </dsp:nvSpPr>
      <dsp:spPr>
        <a:xfrm>
          <a:off x="3726202"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3. Udvælge Kritisk processer	</a:t>
          </a:r>
        </a:p>
      </dsp:txBody>
      <dsp:txXfrm>
        <a:off x="4230201" y="828001"/>
        <a:ext cx="1059028" cy="1007997"/>
      </dsp:txXfrm>
    </dsp:sp>
    <dsp:sp modelId="{502D6FA5-A532-428D-B9DB-3BC386E71A42}">
      <dsp:nvSpPr>
        <dsp:cNvPr id="0" name=""/>
        <dsp:cNvSpPr/>
      </dsp:nvSpPr>
      <dsp:spPr>
        <a:xfrm>
          <a:off x="5586525"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4. Systemunder-</a:t>
          </a:r>
          <a:r>
            <a:rPr lang="da-DK" sz="1200" kern="1200" dirty="0" err="1">
              <a:latin typeface="Arial" panose="020B0604020202020204" pitchFamily="34" charset="0"/>
              <a:cs typeface="Arial" panose="020B0604020202020204" pitchFamily="34" charset="0"/>
            </a:rPr>
            <a:t>støttelse</a:t>
          </a:r>
          <a:r>
            <a:rPr lang="da-DK" sz="1200" kern="1200" dirty="0">
              <a:latin typeface="Arial" panose="020B0604020202020204" pitchFamily="34" charset="0"/>
              <a:cs typeface="Arial" panose="020B0604020202020204" pitchFamily="34" charset="0"/>
            </a:rPr>
            <a:t> til pågældende proces</a:t>
          </a:r>
        </a:p>
      </dsp:txBody>
      <dsp:txXfrm>
        <a:off x="6090524" y="828001"/>
        <a:ext cx="1059028" cy="1007997"/>
      </dsp:txXfrm>
    </dsp:sp>
    <dsp:sp modelId="{490230DB-0FC7-43F1-8A7C-FFF1A7C31383}">
      <dsp:nvSpPr>
        <dsp:cNvPr id="0" name=""/>
        <dsp:cNvSpPr/>
      </dsp:nvSpPr>
      <dsp:spPr>
        <a:xfrm>
          <a:off x="7446848"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5. Infrastruktur komponenter</a:t>
          </a:r>
        </a:p>
      </dsp:txBody>
      <dsp:txXfrm>
        <a:off x="7950847" y="828001"/>
        <a:ext cx="1059028" cy="1007997"/>
      </dsp:txXfrm>
    </dsp:sp>
    <dsp:sp modelId="{E05DB23C-D65D-4F34-BB89-026E07718F9D}">
      <dsp:nvSpPr>
        <dsp:cNvPr id="0" name=""/>
        <dsp:cNvSpPr/>
      </dsp:nvSpPr>
      <dsp:spPr>
        <a:xfrm>
          <a:off x="9307171"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6. Integrationer</a:t>
          </a:r>
        </a:p>
      </dsp:txBody>
      <dsp:txXfrm>
        <a:off x="9811170" y="828001"/>
        <a:ext cx="1059028" cy="10079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587BB7-DB5D-498B-9323-F20AB00B7183}">
      <dsp:nvSpPr>
        <dsp:cNvPr id="0" name=""/>
        <dsp:cNvSpPr/>
      </dsp:nvSpPr>
      <dsp:spPr>
        <a:xfrm>
          <a:off x="5556"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1.Kommunale opgaver</a:t>
          </a:r>
        </a:p>
      </dsp:txBody>
      <dsp:txXfrm>
        <a:off x="509555" y="828001"/>
        <a:ext cx="1059028" cy="1007997"/>
      </dsp:txXfrm>
    </dsp:sp>
    <dsp:sp modelId="{119EC88F-3F81-44E9-BCDE-3C94C763F4C2}">
      <dsp:nvSpPr>
        <dsp:cNvPr id="0" name=""/>
        <dsp:cNvSpPr/>
      </dsp:nvSpPr>
      <dsp:spPr>
        <a:xfrm>
          <a:off x="1837548"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2. Identificér processer</a:t>
          </a:r>
        </a:p>
      </dsp:txBody>
      <dsp:txXfrm>
        <a:off x="2341547" y="828001"/>
        <a:ext cx="1059028" cy="1007997"/>
      </dsp:txXfrm>
    </dsp:sp>
    <dsp:sp modelId="{0475D0E5-196D-4553-BA45-B5B3B653534C}">
      <dsp:nvSpPr>
        <dsp:cNvPr id="0" name=""/>
        <dsp:cNvSpPr/>
      </dsp:nvSpPr>
      <dsp:spPr>
        <a:xfrm>
          <a:off x="3726202"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3. Udvælge Kritisk processer	</a:t>
          </a:r>
        </a:p>
      </dsp:txBody>
      <dsp:txXfrm>
        <a:off x="4230201" y="828001"/>
        <a:ext cx="1059028" cy="1007997"/>
      </dsp:txXfrm>
    </dsp:sp>
    <dsp:sp modelId="{502D6FA5-A532-428D-B9DB-3BC386E71A42}">
      <dsp:nvSpPr>
        <dsp:cNvPr id="0" name=""/>
        <dsp:cNvSpPr/>
      </dsp:nvSpPr>
      <dsp:spPr>
        <a:xfrm>
          <a:off x="5586525"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4. Systemunder-</a:t>
          </a:r>
          <a:r>
            <a:rPr lang="da-DK" sz="1200" kern="1200" dirty="0" err="1">
              <a:latin typeface="Arial" panose="020B0604020202020204" pitchFamily="34" charset="0"/>
              <a:cs typeface="Arial" panose="020B0604020202020204" pitchFamily="34" charset="0"/>
            </a:rPr>
            <a:t>støttelse</a:t>
          </a:r>
          <a:r>
            <a:rPr lang="da-DK" sz="1200" kern="1200" dirty="0">
              <a:latin typeface="Arial" panose="020B0604020202020204" pitchFamily="34" charset="0"/>
              <a:cs typeface="Arial" panose="020B0604020202020204" pitchFamily="34" charset="0"/>
            </a:rPr>
            <a:t> til pågældende proces</a:t>
          </a:r>
        </a:p>
      </dsp:txBody>
      <dsp:txXfrm>
        <a:off x="6090524" y="828001"/>
        <a:ext cx="1059028" cy="1007997"/>
      </dsp:txXfrm>
    </dsp:sp>
    <dsp:sp modelId="{490230DB-0FC7-43F1-8A7C-FFF1A7C31383}">
      <dsp:nvSpPr>
        <dsp:cNvPr id="0" name=""/>
        <dsp:cNvSpPr/>
      </dsp:nvSpPr>
      <dsp:spPr>
        <a:xfrm>
          <a:off x="7446848"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5. Infrastruktur komponenter</a:t>
          </a:r>
        </a:p>
      </dsp:txBody>
      <dsp:txXfrm>
        <a:off x="7950847" y="828001"/>
        <a:ext cx="1059028" cy="1007997"/>
      </dsp:txXfrm>
    </dsp:sp>
    <dsp:sp modelId="{E05DB23C-D65D-4F34-BB89-026E07718F9D}">
      <dsp:nvSpPr>
        <dsp:cNvPr id="0" name=""/>
        <dsp:cNvSpPr/>
      </dsp:nvSpPr>
      <dsp:spPr>
        <a:xfrm>
          <a:off x="9307171" y="828001"/>
          <a:ext cx="2067025" cy="1007997"/>
        </a:xfrm>
        <a:prstGeom prst="chevron">
          <a:avLst/>
        </a:prstGeom>
        <a:solidFill>
          <a:srgbClr val="141E4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da-DK" sz="1200" kern="1200" dirty="0">
              <a:latin typeface="Arial" panose="020B0604020202020204" pitchFamily="34" charset="0"/>
              <a:cs typeface="Arial" panose="020B0604020202020204" pitchFamily="34" charset="0"/>
            </a:rPr>
            <a:t>6. Integrationer</a:t>
          </a:r>
        </a:p>
      </dsp:txBody>
      <dsp:txXfrm>
        <a:off x="9811170" y="828001"/>
        <a:ext cx="1059028" cy="1007997"/>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AC3CDE-A058-41CB-9F3C-D323E00AD0D0}" type="datetimeFigureOut">
              <a:rPr lang="da-DK" smtClean="0"/>
              <a:t>10-12-2025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FE52ED-3EB2-442F-9BD1-CE36C1329DD0}" type="slidenum">
              <a:rPr lang="da-DK" smtClean="0"/>
              <a:t>‹nr.›</a:t>
            </a:fld>
            <a:endParaRPr lang="da-DK"/>
          </a:p>
        </p:txBody>
      </p:sp>
    </p:spTree>
    <p:extLst>
      <p:ext uri="{BB962C8B-B14F-4D97-AF65-F5344CB8AC3E}">
        <p14:creationId xmlns:p14="http://schemas.microsoft.com/office/powerpoint/2010/main" val="709582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CFE52ED-3EB2-442F-9BD1-CE36C1329DD0}" type="slidenum">
              <a:rPr lang="da-DK" smtClean="0"/>
              <a:t>2</a:t>
            </a:fld>
            <a:endParaRPr lang="da-DK"/>
          </a:p>
        </p:txBody>
      </p:sp>
    </p:spTree>
    <p:extLst>
      <p:ext uri="{BB962C8B-B14F-4D97-AF65-F5344CB8AC3E}">
        <p14:creationId xmlns:p14="http://schemas.microsoft.com/office/powerpoint/2010/main" val="73925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a:t>
##-AccessibilityAssistant: Skip layout check-##</a:t>
            </a:r>
          </a:p>
        </p:txBody>
      </p:sp>
      <p:sp>
        <p:nvSpPr>
          <p:cNvPr id="4" name="Pladsholder til slidenummer 3"/>
          <p:cNvSpPr>
            <a:spLocks noGrp="1"/>
          </p:cNvSpPr>
          <p:nvPr>
            <p:ph type="sldNum" sz="quarter" idx="5"/>
          </p:nvPr>
        </p:nvSpPr>
        <p:spPr/>
        <p:txBody>
          <a:bodyPr/>
          <a:lstStyle/>
          <a:p>
            <a:fld id="{DCFE52ED-3EB2-442F-9BD1-CE36C1329DD0}" type="slidenum">
              <a:rPr lang="da-DK" smtClean="0"/>
              <a:t>9</a:t>
            </a:fld>
            <a:endParaRPr lang="da-DK"/>
          </a:p>
        </p:txBody>
      </p:sp>
    </p:spTree>
    <p:extLst>
      <p:ext uri="{BB962C8B-B14F-4D97-AF65-F5344CB8AC3E}">
        <p14:creationId xmlns:p14="http://schemas.microsoft.com/office/powerpoint/2010/main" val="696891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7026D-B15A-037A-283D-A891DD7EE3FC}"/>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E12301B9-4344-2565-ECC2-0CCD2190E7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E3B7E57F-D775-BA8C-94C5-6D530F01B465}"/>
              </a:ext>
            </a:extLst>
          </p:cNvPr>
          <p:cNvSpPr>
            <a:spLocks noGrp="1"/>
          </p:cNvSpPr>
          <p:nvPr>
            <p:ph type="dt" sz="half" idx="10"/>
          </p:nvPr>
        </p:nvSpPr>
        <p:spPr/>
        <p:txBody>
          <a:bodyPr/>
          <a:lstStyle/>
          <a:p>
            <a:fld id="{1ED18B3C-74D5-4D95-902E-E93372D35965}" type="datetimeFigureOut">
              <a:rPr lang="da-DK" smtClean="0"/>
              <a:t>10-12-2025</a:t>
            </a:fld>
            <a:endParaRPr lang="da-DK"/>
          </a:p>
        </p:txBody>
      </p:sp>
      <p:sp>
        <p:nvSpPr>
          <p:cNvPr id="5" name="Pladsholder til sidefod 4">
            <a:extLst>
              <a:ext uri="{FF2B5EF4-FFF2-40B4-BE49-F238E27FC236}">
                <a16:creationId xmlns:a16="http://schemas.microsoft.com/office/drawing/2014/main" id="{09D8B379-B790-922E-DDF8-1665079F7BB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82C89E9-C71C-04A7-0734-D5DD45A61E93}"/>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1845376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C138D9-E7BD-72F5-2347-E5B211BF53F7}"/>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82E73627-CC4F-082C-764D-47CDD65680DB}"/>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5A01E0E-804C-6C77-1151-555B7E6871F6}"/>
              </a:ext>
            </a:extLst>
          </p:cNvPr>
          <p:cNvSpPr>
            <a:spLocks noGrp="1"/>
          </p:cNvSpPr>
          <p:nvPr>
            <p:ph type="dt" sz="half" idx="10"/>
          </p:nvPr>
        </p:nvSpPr>
        <p:spPr/>
        <p:txBody>
          <a:bodyPr/>
          <a:lstStyle/>
          <a:p>
            <a:fld id="{1ED18B3C-74D5-4D95-902E-E93372D35965}" type="datetimeFigureOut">
              <a:rPr lang="da-DK" smtClean="0"/>
              <a:t>10-12-2025</a:t>
            </a:fld>
            <a:endParaRPr lang="da-DK"/>
          </a:p>
        </p:txBody>
      </p:sp>
      <p:sp>
        <p:nvSpPr>
          <p:cNvPr id="5" name="Pladsholder til sidefod 4">
            <a:extLst>
              <a:ext uri="{FF2B5EF4-FFF2-40B4-BE49-F238E27FC236}">
                <a16:creationId xmlns:a16="http://schemas.microsoft.com/office/drawing/2014/main" id="{FD112086-8151-C4AB-8439-7BAC5E166B9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F6F72B2-760B-8673-0CF2-F51A57A23520}"/>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2035651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A0AF8361-D29C-6554-A84F-EDEF03DE2F48}"/>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098B4CFE-4F68-196C-EBE8-3B0972900A3C}"/>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5D7C16F-0146-084D-8F34-CF59E6C5AE45}"/>
              </a:ext>
            </a:extLst>
          </p:cNvPr>
          <p:cNvSpPr>
            <a:spLocks noGrp="1"/>
          </p:cNvSpPr>
          <p:nvPr>
            <p:ph type="dt" sz="half" idx="10"/>
          </p:nvPr>
        </p:nvSpPr>
        <p:spPr/>
        <p:txBody>
          <a:bodyPr/>
          <a:lstStyle/>
          <a:p>
            <a:fld id="{1ED18B3C-74D5-4D95-902E-E93372D35965}" type="datetimeFigureOut">
              <a:rPr lang="da-DK" smtClean="0"/>
              <a:t>10-12-2025</a:t>
            </a:fld>
            <a:endParaRPr lang="da-DK"/>
          </a:p>
        </p:txBody>
      </p:sp>
      <p:sp>
        <p:nvSpPr>
          <p:cNvPr id="5" name="Pladsholder til sidefod 4">
            <a:extLst>
              <a:ext uri="{FF2B5EF4-FFF2-40B4-BE49-F238E27FC236}">
                <a16:creationId xmlns:a16="http://schemas.microsoft.com/office/drawing/2014/main" id="{A7552C50-C4A9-E6F4-CD41-4E7CC0006D8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1A4BE07-E598-5850-A81E-03E4BE3AE2D1}"/>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7097055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Indholdsfor- tegnels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CD22E9-9AE9-424B-A7A1-AFD0F990FCCC}"/>
              </a:ext>
            </a:extLst>
          </p:cNvPr>
          <p:cNvSpPr>
            <a:spLocks noGrp="1"/>
          </p:cNvSpPr>
          <p:nvPr>
            <p:ph type="title" hasCustomPrompt="1"/>
          </p:nvPr>
        </p:nvSpPr>
        <p:spPr>
          <a:xfrm>
            <a:off x="1207545" y="1808163"/>
            <a:ext cx="6189717" cy="304167"/>
          </a:xfrm>
        </p:spPr>
        <p:txBody>
          <a:bodyPr anchor="t" anchorCtr="0"/>
          <a:lstStyle>
            <a:lvl1pPr>
              <a:defRPr sz="1800" b="1">
                <a:solidFill>
                  <a:schemeClr val="accent2"/>
                </a:solidFill>
              </a:defRPr>
            </a:lvl1pPr>
          </a:lstStyle>
          <a:p>
            <a:r>
              <a:rPr lang="da-DK"/>
              <a:t>Klik for at titel</a:t>
            </a:r>
          </a:p>
        </p:txBody>
      </p:sp>
      <p:sp>
        <p:nvSpPr>
          <p:cNvPr id="7" name="Text Placeholder 2"/>
          <p:cNvSpPr>
            <a:spLocks noGrp="1"/>
          </p:cNvSpPr>
          <p:nvPr>
            <p:ph type="body" sz="quarter" idx="13" hasCustomPrompt="1"/>
          </p:nvPr>
        </p:nvSpPr>
        <p:spPr>
          <a:xfrm>
            <a:off x="550863" y="2237591"/>
            <a:ext cx="6816803" cy="3567897"/>
          </a:xfrm>
        </p:spPr>
        <p:txBody>
          <a:bodyPr/>
          <a:lstStyle>
            <a:lvl1pPr marL="0" indent="0">
              <a:lnSpc>
                <a:spcPct val="100000"/>
              </a:lnSpc>
              <a:spcAft>
                <a:spcPts val="1200"/>
              </a:spcAft>
              <a:buClr>
                <a:schemeClr val="accent1"/>
              </a:buClr>
              <a:buFont typeface="+mj-lt"/>
              <a:buNone/>
              <a:defRPr sz="1800">
                <a:solidFill>
                  <a:schemeClr val="accent2"/>
                </a:solidFill>
              </a:defRPr>
            </a:lvl1pPr>
            <a:lvl2pPr marL="457200" indent="-457200">
              <a:lnSpc>
                <a:spcPct val="100000"/>
              </a:lnSpc>
              <a:spcBef>
                <a:spcPts val="0"/>
              </a:spcBef>
              <a:spcAft>
                <a:spcPts val="1200"/>
              </a:spcAft>
              <a:buClr>
                <a:schemeClr val="accent1"/>
              </a:buClr>
              <a:buFont typeface="+mj-lt"/>
              <a:buAutoNum type="arabicPeriod"/>
              <a:defRPr sz="2000" b="0">
                <a:solidFill>
                  <a:schemeClr val="accent2"/>
                </a:solidFill>
              </a:defRPr>
            </a:lvl2pPr>
            <a:lvl3pPr marL="790575" indent="-342900">
              <a:lnSpc>
                <a:spcPct val="100000"/>
              </a:lnSpc>
              <a:spcBef>
                <a:spcPts val="0"/>
              </a:spcBef>
              <a:spcAft>
                <a:spcPts val="1200"/>
              </a:spcAft>
              <a:buClr>
                <a:schemeClr val="accent1"/>
              </a:buClr>
              <a:buFont typeface="+mj-lt"/>
              <a:buAutoNum type="arabicPeriod"/>
              <a:tabLst/>
              <a:defRPr sz="1600">
                <a:solidFill>
                  <a:schemeClr val="accent2"/>
                </a:solidFill>
              </a:defRPr>
            </a:lvl3pPr>
            <a:lvl4pPr marL="457200" indent="-457200">
              <a:lnSpc>
                <a:spcPct val="100000"/>
              </a:lnSpc>
              <a:spcBef>
                <a:spcPts val="0"/>
              </a:spcBef>
              <a:spcAft>
                <a:spcPts val="1200"/>
              </a:spcAft>
              <a:buClr>
                <a:schemeClr val="accent1"/>
              </a:buClr>
              <a:buFont typeface="+mj-lt"/>
              <a:buAutoNum type="arabicPeriod"/>
              <a:defRPr sz="2000" b="0" cap="none" baseline="0">
                <a:solidFill>
                  <a:schemeClr val="accent2"/>
                </a:solidFill>
              </a:defRPr>
            </a:lvl4pPr>
            <a:lvl5pPr marL="457200" indent="-457200">
              <a:lnSpc>
                <a:spcPct val="100000"/>
              </a:lnSpc>
              <a:spcBef>
                <a:spcPts val="0"/>
              </a:spcBef>
              <a:spcAft>
                <a:spcPts val="1200"/>
              </a:spcAft>
              <a:buClr>
                <a:schemeClr val="accent1"/>
              </a:buClr>
              <a:buFont typeface="+mj-lt"/>
              <a:buAutoNum type="arabicPeriod"/>
              <a:defRPr sz="2000">
                <a:solidFill>
                  <a:schemeClr val="accent2"/>
                </a:solidFill>
              </a:defRPr>
            </a:lvl5pPr>
            <a:lvl6pPr marL="790575" indent="-342900">
              <a:lnSpc>
                <a:spcPct val="100000"/>
              </a:lnSpc>
              <a:spcBef>
                <a:spcPts val="0"/>
              </a:spcBef>
              <a:spcAft>
                <a:spcPts val="1200"/>
              </a:spcAft>
              <a:buClr>
                <a:schemeClr val="accent1"/>
              </a:buClr>
              <a:buFont typeface="+mj-lt"/>
              <a:buAutoNum type="arabicPeriod"/>
              <a:tabLst/>
              <a:defRPr sz="1600">
                <a:solidFill>
                  <a:schemeClr val="accent2"/>
                </a:solidFill>
              </a:defRPr>
            </a:lvl6pPr>
            <a:lvl7pPr marL="514350" indent="-514350">
              <a:lnSpc>
                <a:spcPct val="100000"/>
              </a:lnSpc>
              <a:spcBef>
                <a:spcPts val="0"/>
              </a:spcBef>
              <a:spcAft>
                <a:spcPts val="1200"/>
              </a:spcAft>
              <a:buClr>
                <a:schemeClr val="accent1"/>
              </a:buClr>
              <a:buFont typeface="+mj-lt"/>
              <a:buAutoNum type="arabicPeriod"/>
              <a:defRPr sz="2800" b="0" cap="none" baseline="0">
                <a:solidFill>
                  <a:schemeClr val="accent2"/>
                </a:solidFill>
              </a:defRPr>
            </a:lvl7pPr>
            <a:lvl8pPr marL="457200" indent="-457200">
              <a:lnSpc>
                <a:spcPct val="100000"/>
              </a:lnSpc>
              <a:spcBef>
                <a:spcPts val="0"/>
              </a:spcBef>
              <a:spcAft>
                <a:spcPts val="1200"/>
              </a:spcAft>
              <a:buClr>
                <a:schemeClr val="accent1"/>
              </a:buClr>
              <a:buFont typeface="+mj-lt"/>
              <a:buAutoNum type="arabicPeriod"/>
              <a:tabLst/>
              <a:defRPr sz="2400">
                <a:solidFill>
                  <a:schemeClr val="accent2"/>
                </a:solidFill>
              </a:defRPr>
            </a:lvl8pPr>
            <a:lvl9pPr marL="457200" indent="-457200">
              <a:lnSpc>
                <a:spcPct val="120000"/>
              </a:lnSpc>
              <a:spcBef>
                <a:spcPts val="0"/>
              </a:spcBef>
              <a:spcAft>
                <a:spcPts val="1800"/>
              </a:spcAft>
              <a:buClr>
                <a:schemeClr val="accent1"/>
              </a:buClr>
              <a:buFont typeface="+mj-lt"/>
              <a:buAutoNum type="arabicPeriod"/>
              <a:defRPr sz="1800">
                <a:latin typeface="+mn-lt"/>
              </a:defRPr>
            </a:lvl9pPr>
          </a:lstStyle>
          <a:p>
            <a:pPr lvl="0"/>
            <a:r>
              <a:rPr lang="da-DK" noProof="0"/>
              <a:t>Klik for at tilføje tekst</a:t>
            </a:r>
          </a:p>
        </p:txBody>
      </p:sp>
      <p:sp>
        <p:nvSpPr>
          <p:cNvPr id="10" name="Pladsholder til billede 9">
            <a:extLst>
              <a:ext uri="{FF2B5EF4-FFF2-40B4-BE49-F238E27FC236}">
                <a16:creationId xmlns:a16="http://schemas.microsoft.com/office/drawing/2014/main" id="{BB43284A-082E-6CE5-C7F3-8E6576531488}"/>
              </a:ext>
            </a:extLst>
          </p:cNvPr>
          <p:cNvSpPr>
            <a:spLocks noGrp="1"/>
          </p:cNvSpPr>
          <p:nvPr>
            <p:ph type="pic" sz="quarter" idx="17"/>
          </p:nvPr>
        </p:nvSpPr>
        <p:spPr>
          <a:xfrm>
            <a:off x="8286750" y="1808163"/>
            <a:ext cx="3354388" cy="3387725"/>
          </a:xfrm>
          <a:solidFill>
            <a:schemeClr val="accent2"/>
          </a:solidFill>
        </p:spPr>
        <p:txBody>
          <a:bodyPr lIns="360000" tIns="360000" rIns="360000" bIns="360000" anchor="ctr" anchorCtr="0"/>
          <a:lstStyle>
            <a:lvl1pPr marL="0" indent="0" algn="ctr">
              <a:buNone/>
              <a:defRPr>
                <a:solidFill>
                  <a:schemeClr val="accent2">
                    <a:lumMod val="60000"/>
                    <a:lumOff val="40000"/>
                  </a:schemeClr>
                </a:solidFill>
              </a:defRPr>
            </a:lvl1pPr>
          </a:lstStyle>
          <a:p>
            <a:r>
              <a:rPr lang="da-DK"/>
              <a:t>Klik på ikonet for at tilføje et billede</a:t>
            </a:r>
            <a:endParaRPr lang="en-GB"/>
          </a:p>
        </p:txBody>
      </p:sp>
      <p:sp>
        <p:nvSpPr>
          <p:cNvPr id="16" name="TextBox navn">
            <a:extLst>
              <a:ext uri="{FF2B5EF4-FFF2-40B4-BE49-F238E27FC236}">
                <a16:creationId xmlns:a16="http://schemas.microsoft.com/office/drawing/2014/main" id="{30F571A7-3874-9CBC-2B47-16C5D7B2AD92}"/>
              </a:ext>
            </a:extLst>
          </p:cNvPr>
          <p:cNvSpPr txBox="1"/>
          <p:nvPr userDrawn="1"/>
        </p:nvSpPr>
        <p:spPr>
          <a:xfrm>
            <a:off x="550863" y="6541800"/>
            <a:ext cx="1190292" cy="180000"/>
          </a:xfrm>
          <a:prstGeom prst="rect">
            <a:avLst/>
          </a:prstGeom>
          <a:noFill/>
        </p:spPr>
        <p:txBody>
          <a:bodyPr wrap="square" lIns="0" tIns="0" rIns="0" bIns="0" rtlCol="0" anchor="b" anchorCtr="0">
            <a:noAutofit/>
          </a:bodyPr>
          <a:lstStyle/>
          <a:p>
            <a:pPr>
              <a:lnSpc>
                <a:spcPct val="110000"/>
              </a:lnSpc>
            </a:pPr>
            <a:r>
              <a:rPr lang="da-DK" sz="800">
                <a:solidFill>
                  <a:schemeClr val="tx1"/>
                </a:solidFill>
              </a:rPr>
              <a:t>Globeteam</a:t>
            </a:r>
          </a:p>
        </p:txBody>
      </p:sp>
      <p:cxnSp>
        <p:nvCxnSpPr>
          <p:cNvPr id="12" name="Lige forbindelse 11">
            <a:extLst>
              <a:ext uri="{FF2B5EF4-FFF2-40B4-BE49-F238E27FC236}">
                <a16:creationId xmlns:a16="http://schemas.microsoft.com/office/drawing/2014/main" id="{15F863E1-927A-5206-271C-73CCCEB7CC9E}"/>
              </a:ext>
            </a:extLst>
          </p:cNvPr>
          <p:cNvCxnSpPr>
            <a:cxnSpLocks/>
          </p:cNvCxnSpPr>
          <p:nvPr userDrawn="1"/>
        </p:nvCxnSpPr>
        <p:spPr>
          <a:xfrm>
            <a:off x="550863" y="1921119"/>
            <a:ext cx="53975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4" name="Pladsholder til dato 13">
            <a:extLst>
              <a:ext uri="{FF2B5EF4-FFF2-40B4-BE49-F238E27FC236}">
                <a16:creationId xmlns:a16="http://schemas.microsoft.com/office/drawing/2014/main" id="{340EF184-D79D-B65A-F1C9-936197AE2733}"/>
              </a:ext>
            </a:extLst>
          </p:cNvPr>
          <p:cNvSpPr>
            <a:spLocks noGrp="1"/>
          </p:cNvSpPr>
          <p:nvPr>
            <p:ph type="dt" sz="half" idx="19"/>
          </p:nvPr>
        </p:nvSpPr>
        <p:spPr/>
        <p:txBody>
          <a:bodyPr/>
          <a:lstStyle/>
          <a:p>
            <a:fld id="{73138120-A08C-3D49-8160-393B9E4E4AB3}" type="datetime3">
              <a:rPr lang="da-DK" smtClean="0"/>
              <a:t>10.12.2025</a:t>
            </a:fld>
            <a:endParaRPr lang="da-DK"/>
          </a:p>
        </p:txBody>
      </p:sp>
      <p:sp>
        <p:nvSpPr>
          <p:cNvPr id="15" name="Pladsholder til sidefod 14">
            <a:extLst>
              <a:ext uri="{FF2B5EF4-FFF2-40B4-BE49-F238E27FC236}">
                <a16:creationId xmlns:a16="http://schemas.microsoft.com/office/drawing/2014/main" id="{63B3F925-3022-0FA1-546A-EAAB75ABDF77}"/>
              </a:ext>
            </a:extLst>
          </p:cNvPr>
          <p:cNvSpPr>
            <a:spLocks noGrp="1"/>
          </p:cNvSpPr>
          <p:nvPr>
            <p:ph type="ftr" sz="quarter" idx="20"/>
          </p:nvPr>
        </p:nvSpPr>
        <p:spPr/>
        <p:txBody>
          <a:bodyPr/>
          <a:lstStyle/>
          <a:p>
            <a:endParaRPr lang="da-DK"/>
          </a:p>
        </p:txBody>
      </p:sp>
      <p:sp>
        <p:nvSpPr>
          <p:cNvPr id="17" name="Pladsholder til slidenummer 16">
            <a:extLst>
              <a:ext uri="{FF2B5EF4-FFF2-40B4-BE49-F238E27FC236}">
                <a16:creationId xmlns:a16="http://schemas.microsoft.com/office/drawing/2014/main" id="{408B3798-323A-787B-4D34-02A41C3647E4}"/>
              </a:ext>
            </a:extLst>
          </p:cNvPr>
          <p:cNvSpPr>
            <a:spLocks noGrp="1"/>
          </p:cNvSpPr>
          <p:nvPr>
            <p:ph type="sldNum" sz="quarter" idx="21"/>
          </p:nvPr>
        </p:nvSpPr>
        <p:spPr/>
        <p:txBody>
          <a:bodyPr/>
          <a:lstStyle/>
          <a:p>
            <a:r>
              <a:rPr lang="da-DK"/>
              <a:t>Slide </a:t>
            </a:r>
            <a:fld id="{24C8C45C-947F-4981-8B3F-4F32E973C901}" type="slidenum">
              <a:rPr lang="da-DK" smtClean="0"/>
              <a:pPr/>
              <a:t>‹nr.›</a:t>
            </a:fld>
            <a:endParaRPr lang="da-DK"/>
          </a:p>
        </p:txBody>
      </p:sp>
      <p:sp>
        <p:nvSpPr>
          <p:cNvPr id="19" name="Pladsholder til tekst 18">
            <a:extLst>
              <a:ext uri="{FF2B5EF4-FFF2-40B4-BE49-F238E27FC236}">
                <a16:creationId xmlns:a16="http://schemas.microsoft.com/office/drawing/2014/main" id="{B7F36F9A-910B-654D-9310-C1EAF71FC898}"/>
              </a:ext>
            </a:extLst>
          </p:cNvPr>
          <p:cNvSpPr>
            <a:spLocks noGrp="1"/>
          </p:cNvSpPr>
          <p:nvPr>
            <p:ph type="body" sz="quarter" idx="22" hasCustomPrompt="1"/>
          </p:nvPr>
        </p:nvSpPr>
        <p:spPr>
          <a:xfrm>
            <a:off x="550863" y="512763"/>
            <a:ext cx="6880564" cy="862039"/>
          </a:xfrm>
        </p:spPr>
        <p:txBody>
          <a:bodyPr anchor="b" anchorCtr="0"/>
          <a:lstStyle>
            <a:lvl1pPr marL="0" indent="0">
              <a:buNone/>
              <a:defRPr sz="2600" b="1"/>
            </a:lvl1pPr>
          </a:lstStyle>
          <a:p>
            <a:pPr lvl="0"/>
            <a:r>
              <a:rPr lang="da-DK"/>
              <a:t>Klik for at redigere titel</a:t>
            </a:r>
            <a:endParaRPr lang="en-GB"/>
          </a:p>
        </p:txBody>
      </p:sp>
    </p:spTree>
    <p:extLst>
      <p:ext uri="{BB962C8B-B14F-4D97-AF65-F5344CB8AC3E}">
        <p14:creationId xmlns:p14="http://schemas.microsoft.com/office/powerpoint/2010/main" val="3974062587"/>
      </p:ext>
    </p:extLst>
  </p:cSld>
  <p:clrMapOvr>
    <a:masterClrMapping/>
  </p:clrMapOvr>
  <p:extLst>
    <p:ext uri="{DCECCB84-F9BA-43D5-87BE-67443E8EF086}">
      <p15:sldGuideLst xmlns:p15="http://schemas.microsoft.com/office/powerpoint/2012/main">
        <p15:guide id="1" pos="52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1942C8-3925-CCB8-0BA5-78B5D303187E}"/>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3F6B7450-7BB2-D394-0CAF-AAD7A628780A}"/>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187946B-7C5E-1280-9F0C-BEE103A02389}"/>
              </a:ext>
            </a:extLst>
          </p:cNvPr>
          <p:cNvSpPr>
            <a:spLocks noGrp="1"/>
          </p:cNvSpPr>
          <p:nvPr>
            <p:ph type="dt" sz="half" idx="10"/>
          </p:nvPr>
        </p:nvSpPr>
        <p:spPr/>
        <p:txBody>
          <a:bodyPr/>
          <a:lstStyle/>
          <a:p>
            <a:fld id="{1ED18B3C-74D5-4D95-902E-E93372D35965}" type="datetimeFigureOut">
              <a:rPr lang="da-DK" smtClean="0"/>
              <a:t>10-12-2025</a:t>
            </a:fld>
            <a:endParaRPr lang="da-DK"/>
          </a:p>
        </p:txBody>
      </p:sp>
      <p:sp>
        <p:nvSpPr>
          <p:cNvPr id="5" name="Pladsholder til sidefod 4">
            <a:extLst>
              <a:ext uri="{FF2B5EF4-FFF2-40B4-BE49-F238E27FC236}">
                <a16:creationId xmlns:a16="http://schemas.microsoft.com/office/drawing/2014/main" id="{3131AACE-4088-B41B-AAC6-31ED255D269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1AAD663-FBF0-6D1D-EF10-3887D47DF535}"/>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204435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74C306-8333-6FC4-EF04-FF623CFA8760}"/>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A1482FBB-CD63-7558-7214-0F629810A91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49B2B350-70A8-D260-19BC-841566F043BE}"/>
              </a:ext>
            </a:extLst>
          </p:cNvPr>
          <p:cNvSpPr>
            <a:spLocks noGrp="1"/>
          </p:cNvSpPr>
          <p:nvPr>
            <p:ph type="dt" sz="half" idx="10"/>
          </p:nvPr>
        </p:nvSpPr>
        <p:spPr/>
        <p:txBody>
          <a:bodyPr/>
          <a:lstStyle/>
          <a:p>
            <a:fld id="{1ED18B3C-74D5-4D95-902E-E93372D35965}" type="datetimeFigureOut">
              <a:rPr lang="da-DK" smtClean="0"/>
              <a:t>10-12-2025</a:t>
            </a:fld>
            <a:endParaRPr lang="da-DK"/>
          </a:p>
        </p:txBody>
      </p:sp>
      <p:sp>
        <p:nvSpPr>
          <p:cNvPr id="5" name="Pladsholder til sidefod 4">
            <a:extLst>
              <a:ext uri="{FF2B5EF4-FFF2-40B4-BE49-F238E27FC236}">
                <a16:creationId xmlns:a16="http://schemas.microsoft.com/office/drawing/2014/main" id="{1C4FDE09-F033-9217-1FFD-FF31DBDFA74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0175640-9015-8E84-C036-B4D35D387531}"/>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133043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B0CD5D-433D-E547-E44C-64F7B0BDBFE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4E6A327-5075-0AA2-E6F3-B3C603CF34D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D5053388-AB86-8ED5-BD1D-9C15ECB3B3F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C2DF527B-F2E8-953F-C70E-41A4847875AD}"/>
              </a:ext>
            </a:extLst>
          </p:cNvPr>
          <p:cNvSpPr>
            <a:spLocks noGrp="1"/>
          </p:cNvSpPr>
          <p:nvPr>
            <p:ph type="dt" sz="half" idx="10"/>
          </p:nvPr>
        </p:nvSpPr>
        <p:spPr/>
        <p:txBody>
          <a:bodyPr/>
          <a:lstStyle/>
          <a:p>
            <a:fld id="{1ED18B3C-74D5-4D95-902E-E93372D35965}" type="datetimeFigureOut">
              <a:rPr lang="da-DK" smtClean="0"/>
              <a:t>10-12-2025</a:t>
            </a:fld>
            <a:endParaRPr lang="da-DK"/>
          </a:p>
        </p:txBody>
      </p:sp>
      <p:sp>
        <p:nvSpPr>
          <p:cNvPr id="6" name="Pladsholder til sidefod 5">
            <a:extLst>
              <a:ext uri="{FF2B5EF4-FFF2-40B4-BE49-F238E27FC236}">
                <a16:creationId xmlns:a16="http://schemas.microsoft.com/office/drawing/2014/main" id="{2C397714-39FE-D074-0E5B-3AE9C1F00E5E}"/>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9D5D076A-7B1F-4E08-A42E-529A0B397D63}"/>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3543918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6E7468-D4D1-EA4F-A0DF-DC7C8CDE4FD0}"/>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CB44094B-2D9C-3330-D7D8-FCC5E04FFB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5045108C-FE0B-499E-354B-339771F852E7}"/>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E7118A83-6BFF-18FE-390B-A792C90092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88123243-B783-F399-D549-1A61A5D483CE}"/>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C226FB11-8DA0-9684-8A7D-0D41E1F9D811}"/>
              </a:ext>
            </a:extLst>
          </p:cNvPr>
          <p:cNvSpPr>
            <a:spLocks noGrp="1"/>
          </p:cNvSpPr>
          <p:nvPr>
            <p:ph type="dt" sz="half" idx="10"/>
          </p:nvPr>
        </p:nvSpPr>
        <p:spPr/>
        <p:txBody>
          <a:bodyPr/>
          <a:lstStyle/>
          <a:p>
            <a:fld id="{1ED18B3C-74D5-4D95-902E-E93372D35965}" type="datetimeFigureOut">
              <a:rPr lang="da-DK" smtClean="0"/>
              <a:t>10-12-2025</a:t>
            </a:fld>
            <a:endParaRPr lang="da-DK"/>
          </a:p>
        </p:txBody>
      </p:sp>
      <p:sp>
        <p:nvSpPr>
          <p:cNvPr id="8" name="Pladsholder til sidefod 7">
            <a:extLst>
              <a:ext uri="{FF2B5EF4-FFF2-40B4-BE49-F238E27FC236}">
                <a16:creationId xmlns:a16="http://schemas.microsoft.com/office/drawing/2014/main" id="{49603EFF-9908-1CE0-D6BE-4F5ECC1A102D}"/>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3CAB8AA2-FF08-5884-7D4B-DC926B03610E}"/>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2225720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7FC378-EB1B-CB04-5E67-7466CECCB0F8}"/>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70D81E21-8817-FC3D-5FE3-7DF121B54AE0}"/>
              </a:ext>
            </a:extLst>
          </p:cNvPr>
          <p:cNvSpPr>
            <a:spLocks noGrp="1"/>
          </p:cNvSpPr>
          <p:nvPr>
            <p:ph type="dt" sz="half" idx="10"/>
          </p:nvPr>
        </p:nvSpPr>
        <p:spPr/>
        <p:txBody>
          <a:bodyPr/>
          <a:lstStyle/>
          <a:p>
            <a:fld id="{1ED18B3C-74D5-4D95-902E-E93372D35965}" type="datetimeFigureOut">
              <a:rPr lang="da-DK" smtClean="0"/>
              <a:t>10-12-2025</a:t>
            </a:fld>
            <a:endParaRPr lang="da-DK"/>
          </a:p>
        </p:txBody>
      </p:sp>
      <p:sp>
        <p:nvSpPr>
          <p:cNvPr id="4" name="Pladsholder til sidefod 3">
            <a:extLst>
              <a:ext uri="{FF2B5EF4-FFF2-40B4-BE49-F238E27FC236}">
                <a16:creationId xmlns:a16="http://schemas.microsoft.com/office/drawing/2014/main" id="{66609576-C92E-F057-504C-7B61C9DFC7CA}"/>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08BA328F-F5B5-5756-A365-93844EEC6C78}"/>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3559894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42949701-33FB-BCB4-72FA-E192F3D245DF}"/>
              </a:ext>
            </a:extLst>
          </p:cNvPr>
          <p:cNvSpPr>
            <a:spLocks noGrp="1"/>
          </p:cNvSpPr>
          <p:nvPr>
            <p:ph type="dt" sz="half" idx="10"/>
          </p:nvPr>
        </p:nvSpPr>
        <p:spPr/>
        <p:txBody>
          <a:bodyPr/>
          <a:lstStyle/>
          <a:p>
            <a:fld id="{1ED18B3C-74D5-4D95-902E-E93372D35965}" type="datetimeFigureOut">
              <a:rPr lang="da-DK" smtClean="0"/>
              <a:t>10-12-2025</a:t>
            </a:fld>
            <a:endParaRPr lang="da-DK"/>
          </a:p>
        </p:txBody>
      </p:sp>
      <p:sp>
        <p:nvSpPr>
          <p:cNvPr id="3" name="Pladsholder til sidefod 2">
            <a:extLst>
              <a:ext uri="{FF2B5EF4-FFF2-40B4-BE49-F238E27FC236}">
                <a16:creationId xmlns:a16="http://schemas.microsoft.com/office/drawing/2014/main" id="{AE4C8451-9718-475E-16DD-D64A539B7AA7}"/>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24977E6D-D844-862A-E8FD-AD002DEF3293}"/>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2115863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D3EE17-593A-CEAE-6872-C65485AEE05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B0723EC8-817F-32EB-F468-2591D16EA3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A6F8D055-D919-32FF-4FB3-4D3EBBE716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539274E6-D3DB-FD20-6B8F-B8E4D96F4179}"/>
              </a:ext>
            </a:extLst>
          </p:cNvPr>
          <p:cNvSpPr>
            <a:spLocks noGrp="1"/>
          </p:cNvSpPr>
          <p:nvPr>
            <p:ph type="dt" sz="half" idx="10"/>
          </p:nvPr>
        </p:nvSpPr>
        <p:spPr/>
        <p:txBody>
          <a:bodyPr/>
          <a:lstStyle/>
          <a:p>
            <a:fld id="{1ED18B3C-74D5-4D95-902E-E93372D35965}" type="datetimeFigureOut">
              <a:rPr lang="da-DK" smtClean="0"/>
              <a:t>10-12-2025</a:t>
            </a:fld>
            <a:endParaRPr lang="da-DK"/>
          </a:p>
        </p:txBody>
      </p:sp>
      <p:sp>
        <p:nvSpPr>
          <p:cNvPr id="6" name="Pladsholder til sidefod 5">
            <a:extLst>
              <a:ext uri="{FF2B5EF4-FFF2-40B4-BE49-F238E27FC236}">
                <a16:creationId xmlns:a16="http://schemas.microsoft.com/office/drawing/2014/main" id="{4540B822-AC82-F506-32B2-6AF58258EBC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4A375DE-16E6-F924-7DB6-554ECA864A55}"/>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2637815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3C1B47-89CC-A546-64A1-19256ED0787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BF517993-701B-0951-2240-2FB061DC85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E00B4DCA-0F3B-8B34-4466-9D6029611E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B006C47-254E-9B0E-00F7-637A4D247A0C}"/>
              </a:ext>
            </a:extLst>
          </p:cNvPr>
          <p:cNvSpPr>
            <a:spLocks noGrp="1"/>
          </p:cNvSpPr>
          <p:nvPr>
            <p:ph type="dt" sz="half" idx="10"/>
          </p:nvPr>
        </p:nvSpPr>
        <p:spPr/>
        <p:txBody>
          <a:bodyPr/>
          <a:lstStyle/>
          <a:p>
            <a:fld id="{1ED18B3C-74D5-4D95-902E-E93372D35965}" type="datetimeFigureOut">
              <a:rPr lang="da-DK" smtClean="0"/>
              <a:t>10-12-2025</a:t>
            </a:fld>
            <a:endParaRPr lang="da-DK"/>
          </a:p>
        </p:txBody>
      </p:sp>
      <p:sp>
        <p:nvSpPr>
          <p:cNvPr id="6" name="Pladsholder til sidefod 5">
            <a:extLst>
              <a:ext uri="{FF2B5EF4-FFF2-40B4-BE49-F238E27FC236}">
                <a16:creationId xmlns:a16="http://schemas.microsoft.com/office/drawing/2014/main" id="{D42B6DEA-6E7C-4B99-9901-2B39D18E5BC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9AF3B25B-33FF-D428-F0FB-306BC4115576}"/>
              </a:ext>
            </a:extLst>
          </p:cNvPr>
          <p:cNvSpPr>
            <a:spLocks noGrp="1"/>
          </p:cNvSpPr>
          <p:nvPr>
            <p:ph type="sldNum" sz="quarter" idx="12"/>
          </p:nvPr>
        </p:nvSpPr>
        <p:spPr/>
        <p:txBody>
          <a:bodyPr/>
          <a:lstStyle/>
          <a:p>
            <a:fld id="{95CA8230-EBF2-45B8-8B9B-A96DC02C3AE1}" type="slidenum">
              <a:rPr lang="da-DK" smtClean="0"/>
              <a:t>‹nr.›</a:t>
            </a:fld>
            <a:endParaRPr lang="da-DK"/>
          </a:p>
        </p:txBody>
      </p:sp>
    </p:spTree>
    <p:extLst>
      <p:ext uri="{BB962C8B-B14F-4D97-AF65-F5344CB8AC3E}">
        <p14:creationId xmlns:p14="http://schemas.microsoft.com/office/powerpoint/2010/main" val="136890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6624D7B3-623B-273D-B514-68B8728EFE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93C7A9E-EAFB-0E70-9AB2-2FB2C442A0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81B8C57-E99D-9CD0-5821-249B6C8296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ED18B3C-74D5-4D95-902E-E93372D35965}" type="datetimeFigureOut">
              <a:rPr lang="da-DK" smtClean="0"/>
              <a:t>10-12-2025</a:t>
            </a:fld>
            <a:endParaRPr lang="da-DK"/>
          </a:p>
        </p:txBody>
      </p:sp>
      <p:sp>
        <p:nvSpPr>
          <p:cNvPr id="5" name="Pladsholder til sidefod 4">
            <a:extLst>
              <a:ext uri="{FF2B5EF4-FFF2-40B4-BE49-F238E27FC236}">
                <a16:creationId xmlns:a16="http://schemas.microsoft.com/office/drawing/2014/main" id="{4F00042B-414B-B282-29A4-9B6F060DA9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121ADD4E-41A5-FC77-5F13-B1A50AA6DF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5CA8230-EBF2-45B8-8B9B-A96DC02C3AE1}" type="slidenum">
              <a:rPr lang="da-DK" smtClean="0"/>
              <a:t>‹nr.›</a:t>
            </a:fld>
            <a:endParaRPr lang="da-DK"/>
          </a:p>
        </p:txBody>
      </p:sp>
    </p:spTree>
    <p:extLst>
      <p:ext uri="{BB962C8B-B14F-4D97-AF65-F5344CB8AC3E}">
        <p14:creationId xmlns:p14="http://schemas.microsoft.com/office/powerpoint/2010/main" val="3662673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F3D7C9-9E71-BE90-A893-D18DF238C294}"/>
              </a:ext>
            </a:extLst>
          </p:cNvPr>
          <p:cNvSpPr>
            <a:spLocks noGrp="1"/>
          </p:cNvSpPr>
          <p:nvPr>
            <p:ph type="title"/>
          </p:nvPr>
        </p:nvSpPr>
        <p:spPr/>
        <p:txBody>
          <a:bodyPr>
            <a:normAutofit/>
          </a:bodyPr>
          <a:lstStyle/>
          <a:p>
            <a:r>
              <a:rPr lang="da-DK" sz="3000" dirty="0">
                <a:latin typeface="Arial" panose="020B0604020202020204" pitchFamily="34" charset="0"/>
                <a:cs typeface="Arial" panose="020B0604020202020204" pitchFamily="34" charset="0"/>
              </a:rPr>
              <a:t>Guide til identifikation af kritiske processer, understøttende systemer, infrastruktur og integrationer</a:t>
            </a:r>
          </a:p>
        </p:txBody>
      </p:sp>
      <p:sp>
        <p:nvSpPr>
          <p:cNvPr id="3" name="Pladsholder til indhold 2">
            <a:extLst>
              <a:ext uri="{FF2B5EF4-FFF2-40B4-BE49-F238E27FC236}">
                <a16:creationId xmlns:a16="http://schemas.microsoft.com/office/drawing/2014/main" id="{682B1205-F798-771D-3592-44F867004726}"/>
              </a:ext>
            </a:extLst>
          </p:cNvPr>
          <p:cNvSpPr>
            <a:spLocks noGrp="1"/>
          </p:cNvSpPr>
          <p:nvPr>
            <p:ph idx="1"/>
          </p:nvPr>
        </p:nvSpPr>
        <p:spPr/>
        <p:txBody>
          <a:bodyPr>
            <a:normAutofit/>
          </a:bodyPr>
          <a:lstStyle/>
          <a:p>
            <a:pPr marL="0" indent="0">
              <a:buNone/>
            </a:pPr>
            <a:r>
              <a:rPr lang="da-DK" sz="2000" dirty="0">
                <a:latin typeface="Arial" panose="020B0604020202020204" pitchFamily="34" charset="0"/>
                <a:cs typeface="Arial" panose="020B0604020202020204" pitchFamily="34" charset="0"/>
              </a:rPr>
              <a:t>Metoden på de næste slides skal ses som en </a:t>
            </a:r>
            <a:r>
              <a:rPr lang="da-DK" sz="2000" dirty="0" err="1">
                <a:latin typeface="Arial" panose="020B0604020202020204" pitchFamily="34" charset="0"/>
                <a:cs typeface="Arial" panose="020B0604020202020204" pitchFamily="34" charset="0"/>
              </a:rPr>
              <a:t>step-by-step</a:t>
            </a:r>
            <a:r>
              <a:rPr lang="da-DK" sz="2000" dirty="0">
                <a:latin typeface="Arial" panose="020B0604020202020204" pitchFamily="34" charset="0"/>
                <a:cs typeface="Arial" panose="020B0604020202020204" pitchFamily="34" charset="0"/>
              </a:rPr>
              <a:t> guide.</a:t>
            </a:r>
          </a:p>
          <a:p>
            <a:pPr marL="0" indent="0">
              <a:buNone/>
            </a:pPr>
            <a:r>
              <a:rPr lang="da-DK" sz="2000" dirty="0">
                <a:latin typeface="Arial" panose="020B0604020202020204" pitchFamily="34" charset="0"/>
                <a:cs typeface="Arial" panose="020B0604020202020204" pitchFamily="34" charset="0"/>
              </a:rPr>
              <a:t>Slutproduktet for den enkelte kommune skal være et overblik over alle kommunens kritiske processer.</a:t>
            </a:r>
          </a:p>
          <a:p>
            <a:pPr marL="0" indent="0">
              <a:buNone/>
            </a:pPr>
            <a:r>
              <a:rPr lang="da-DK" sz="2000" dirty="0">
                <a:latin typeface="Arial" panose="020B0604020202020204" pitchFamily="34" charset="0"/>
                <a:cs typeface="Arial" panose="020B0604020202020204" pitchFamily="34" charset="0"/>
              </a:rPr>
              <a:t>Kommunen starter med at vælge et område baseret på pkt. 1, hvor der er prædefineret en liste med baggrund i finansministeriets oversigt over kommunens opgaver.</a:t>
            </a:r>
          </a:p>
          <a:p>
            <a:pPr marL="0" indent="0">
              <a:buNone/>
            </a:pPr>
            <a:r>
              <a:rPr lang="da-DK" sz="2000" dirty="0">
                <a:latin typeface="Arial" panose="020B0604020202020204" pitchFamily="34" charset="0"/>
                <a:cs typeface="Arial" panose="020B0604020202020204" pitchFamily="34" charset="0"/>
              </a:rPr>
              <a:t>Som udgangspunkt skal man igennem alle opgaver for at sikre at man har fået det fulde overblik, men rækkefølgen vælger kommunen selv.</a:t>
            </a:r>
          </a:p>
          <a:p>
            <a:pPr marL="0" indent="0">
              <a:buNone/>
            </a:pPr>
            <a:r>
              <a:rPr lang="da-DK" sz="2000" dirty="0">
                <a:latin typeface="Arial" panose="020B0604020202020204" pitchFamily="34" charset="0"/>
                <a:cs typeface="Arial" panose="020B0604020202020204" pitchFamily="34" charset="0"/>
              </a:rPr>
              <a:t>Med baggrund i den valgte opgave, identificeres alle understøttende processer</a:t>
            </a:r>
          </a:p>
        </p:txBody>
      </p:sp>
    </p:spTree>
    <p:extLst>
      <p:ext uri="{BB962C8B-B14F-4D97-AF65-F5344CB8AC3E}">
        <p14:creationId xmlns:p14="http://schemas.microsoft.com/office/powerpoint/2010/main" val="2310347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3A37D-72A4-8CC6-9B90-7F7EE38C1890}"/>
            </a:ext>
          </a:extLst>
        </p:cNvPr>
        <p:cNvGrpSpPr/>
        <p:nvPr/>
      </p:nvGrpSpPr>
      <p:grpSpPr>
        <a:xfrm>
          <a:off x="0" y="0"/>
          <a:ext cx="0" cy="0"/>
          <a:chOff x="0" y="0"/>
          <a:chExt cx="0" cy="0"/>
        </a:xfrm>
      </p:grpSpPr>
      <p:graphicFrame>
        <p:nvGraphicFramePr>
          <p:cNvPr id="9" name="Diagram 8" descr="#Decorative">
            <a:extLst>
              <a:ext uri="{FF2B5EF4-FFF2-40B4-BE49-F238E27FC236}">
                <a16:creationId xmlns:a16="http://schemas.microsoft.com/office/drawing/2014/main" id="{5D8883EA-C7FE-D7DC-80C6-0D333864BFA3}"/>
              </a:ext>
            </a:extLst>
          </p:cNvPr>
          <p:cNvGraphicFramePr/>
          <p:nvPr>
            <p:extLst>
              <p:ext uri="{D42A27DB-BD31-4B8C-83A1-F6EECF244321}">
                <p14:modId xmlns:p14="http://schemas.microsoft.com/office/powerpoint/2010/main" val="1359848880"/>
              </p:ext>
            </p:extLst>
          </p:nvPr>
        </p:nvGraphicFramePr>
        <p:xfrm>
          <a:off x="406123" y="867131"/>
          <a:ext cx="11379753" cy="26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kstfelt 9">
            <a:extLst>
              <a:ext uri="{FF2B5EF4-FFF2-40B4-BE49-F238E27FC236}">
                <a16:creationId xmlns:a16="http://schemas.microsoft.com/office/drawing/2014/main" id="{4CAD29AF-9EED-000A-83A3-157DE30EE777}"/>
              </a:ext>
            </a:extLst>
          </p:cNvPr>
          <p:cNvSpPr txBox="1"/>
          <p:nvPr/>
        </p:nvSpPr>
        <p:spPr>
          <a:xfrm>
            <a:off x="452583" y="674254"/>
            <a:ext cx="11157526" cy="553998"/>
          </a:xfrm>
          <a:prstGeom prst="rect">
            <a:avLst/>
          </a:prstGeom>
          <a:noFill/>
        </p:spPr>
        <p:txBody>
          <a:bodyPr wrap="square" rtlCol="0">
            <a:spAutoFit/>
          </a:bodyPr>
          <a:lstStyle/>
          <a:p>
            <a:r>
              <a:rPr lang="da-DK" sz="3000" b="1" dirty="0"/>
              <a:t>Guide til identifikation af kritiske processer</a:t>
            </a:r>
          </a:p>
        </p:txBody>
      </p:sp>
      <p:sp>
        <p:nvSpPr>
          <p:cNvPr id="11" name="Rektangel 10">
            <a:extLst>
              <a:ext uri="{FF2B5EF4-FFF2-40B4-BE49-F238E27FC236}">
                <a16:creationId xmlns:a16="http://schemas.microsoft.com/office/drawing/2014/main" id="{B3A71486-9BFF-76BE-0E9C-1B7B580A6D2C}"/>
              </a:ext>
            </a:extLst>
          </p:cNvPr>
          <p:cNvSpPr/>
          <p:nvPr/>
        </p:nvSpPr>
        <p:spPr>
          <a:xfrm>
            <a:off x="452583" y="2928257"/>
            <a:ext cx="3689649" cy="338327"/>
          </a:xfrm>
          <a:prstGeom prst="rect">
            <a:avLst/>
          </a:prstGeom>
          <a:solidFill>
            <a:srgbClr val="141E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dirty="0"/>
              <a:t>Kortlægning</a:t>
            </a:r>
          </a:p>
        </p:txBody>
      </p:sp>
      <p:sp>
        <p:nvSpPr>
          <p:cNvPr id="12" name="Tekstfelt 11">
            <a:extLst>
              <a:ext uri="{FF2B5EF4-FFF2-40B4-BE49-F238E27FC236}">
                <a16:creationId xmlns:a16="http://schemas.microsoft.com/office/drawing/2014/main" id="{1154476D-B401-9DC7-84EC-AB4F5CE34724}"/>
              </a:ext>
            </a:extLst>
          </p:cNvPr>
          <p:cNvSpPr txBox="1"/>
          <p:nvPr/>
        </p:nvSpPr>
        <p:spPr>
          <a:xfrm>
            <a:off x="452583" y="3740664"/>
            <a:ext cx="8451272" cy="3046988"/>
          </a:xfrm>
          <a:prstGeom prst="rect">
            <a:avLst/>
          </a:prstGeom>
          <a:noFill/>
        </p:spPr>
        <p:txBody>
          <a:bodyPr wrap="square" rtlCol="0">
            <a:spAutoFit/>
          </a:bodyPr>
          <a:lstStyle/>
          <a:p>
            <a:r>
              <a:rPr lang="da-DK" sz="1600" b="1" dirty="0">
                <a:latin typeface="Arial" panose="020B0604020202020204" pitchFamily="34" charset="0"/>
                <a:cs typeface="Arial" panose="020B0604020202020204" pitchFamily="34" charset="0"/>
              </a:rPr>
              <a:t>Fremgangsmåde Step-by-step</a:t>
            </a:r>
          </a:p>
          <a:p>
            <a:pPr marL="342900" indent="-342900">
              <a:buFont typeface="+mj-lt"/>
              <a:buAutoNum type="arabicPeriod"/>
            </a:pPr>
            <a:r>
              <a:rPr lang="da-DK" sz="1600" dirty="0">
                <a:latin typeface="Arial" panose="020B0604020202020204" pitchFamily="34" charset="0"/>
                <a:cs typeface="Arial" panose="020B0604020202020204" pitchFamily="34" charset="0"/>
              </a:rPr>
              <a:t>Udvælg område fra ”Kommunernes opgaver”</a:t>
            </a:r>
          </a:p>
          <a:p>
            <a:pPr marL="342900" indent="-342900">
              <a:buFont typeface="+mj-lt"/>
              <a:buAutoNum type="arabicPeriod"/>
            </a:pPr>
            <a:r>
              <a:rPr lang="da-DK" sz="1600" dirty="0">
                <a:latin typeface="Arial" panose="020B0604020202020204" pitchFamily="34" charset="0"/>
                <a:cs typeface="Arial" panose="020B0604020202020204" pitchFamily="34" charset="0"/>
              </a:rPr>
              <a:t>Identificér underliggende processer</a:t>
            </a:r>
          </a:p>
          <a:p>
            <a:pPr marL="342900" indent="-342900">
              <a:buFont typeface="+mj-lt"/>
              <a:buAutoNum type="arabicPeriod"/>
            </a:pPr>
            <a:r>
              <a:rPr lang="da-DK" sz="1600" dirty="0">
                <a:latin typeface="Arial" panose="020B0604020202020204" pitchFamily="34" charset="0"/>
                <a:cs typeface="Arial" panose="020B0604020202020204" pitchFamily="34" charset="0"/>
              </a:rPr>
              <a:t>Identificér herunder de kritiske processer </a:t>
            </a:r>
          </a:p>
          <a:p>
            <a:pPr marL="800100" lvl="1" indent="-342900">
              <a:buFont typeface="Arial" panose="020B0604020202020204" pitchFamily="34" charset="0"/>
              <a:buChar char="•"/>
            </a:pPr>
            <a:r>
              <a:rPr lang="da-DK" sz="1600" dirty="0">
                <a:latin typeface="Arial" panose="020B0604020202020204" pitchFamily="34" charset="0"/>
                <a:cs typeface="Arial" panose="020B0604020202020204" pitchFamily="34" charset="0"/>
              </a:rPr>
              <a:t>Se ”Fase 3 – identifikation af kritiske processer og opgaver”.</a:t>
            </a:r>
          </a:p>
          <a:p>
            <a:pPr marL="342900" indent="-342900">
              <a:buFont typeface="+mj-lt"/>
              <a:buAutoNum type="arabicPeriod"/>
            </a:pPr>
            <a:r>
              <a:rPr lang="da-DK" sz="1600" dirty="0">
                <a:latin typeface="Arial" panose="020B0604020202020204" pitchFamily="34" charset="0"/>
                <a:cs typeface="Arial" panose="020B0604020202020204" pitchFamily="34" charset="0"/>
              </a:rPr>
              <a:t>Identificér den underliggende systemunderstøttelse til den kritiske proces </a:t>
            </a:r>
          </a:p>
          <a:p>
            <a:pPr marL="800100" lvl="1" indent="-342900">
              <a:buFont typeface="Arial" panose="020B0604020202020204" pitchFamily="34" charset="0"/>
              <a:buChar char="•"/>
            </a:pPr>
            <a:r>
              <a:rPr lang="da-DK" sz="1600" dirty="0">
                <a:latin typeface="Arial" panose="020B0604020202020204" pitchFamily="34" charset="0"/>
                <a:cs typeface="Arial" panose="020B0604020202020204" pitchFamily="34" charset="0"/>
              </a:rPr>
              <a:t>Se ”Fase 4 – Identifikation af systemer, der understøtter de kritiske processer”</a:t>
            </a:r>
          </a:p>
          <a:p>
            <a:pPr marL="342900" indent="-342900">
              <a:buFont typeface="+mj-lt"/>
              <a:buAutoNum type="arabicPeriod"/>
            </a:pPr>
            <a:r>
              <a:rPr lang="da-DK" sz="1600" dirty="0">
                <a:latin typeface="Arial" panose="020B0604020202020204" pitchFamily="34" charset="0"/>
                <a:cs typeface="Arial" panose="020B0604020202020204" pitchFamily="34" charset="0"/>
              </a:rPr>
              <a:t>Identificér de kritiske infrastruktur komponenter</a:t>
            </a:r>
          </a:p>
          <a:p>
            <a:pPr marL="800100" lvl="1" indent="-342900">
              <a:buFont typeface="Arial" panose="020B0604020202020204" pitchFamily="34" charset="0"/>
              <a:buChar char="•"/>
            </a:pPr>
            <a:r>
              <a:rPr lang="da-DK" sz="1600" dirty="0">
                <a:latin typeface="Arial" panose="020B0604020202020204" pitchFamily="34" charset="0"/>
                <a:cs typeface="Arial" panose="020B0604020202020204" pitchFamily="34" charset="0"/>
              </a:rPr>
              <a:t>Se ”Fase 5 – Identificér underliggende infrastrukturkomponenter</a:t>
            </a:r>
          </a:p>
          <a:p>
            <a:pPr marL="342900" indent="-342900">
              <a:buFont typeface="+mj-lt"/>
              <a:buAutoNum type="arabicPeriod"/>
            </a:pPr>
            <a:r>
              <a:rPr lang="da-DK" sz="1600" dirty="0">
                <a:latin typeface="Arial" panose="020B0604020202020204" pitchFamily="34" charset="0"/>
                <a:cs typeface="Arial" panose="020B0604020202020204" pitchFamily="34" charset="0"/>
              </a:rPr>
              <a:t>Identificér kritiske integrationer</a:t>
            </a:r>
          </a:p>
          <a:p>
            <a:pPr marL="800100" lvl="1" indent="-342900">
              <a:buFont typeface="Arial" panose="020B0604020202020204" pitchFamily="34" charset="0"/>
              <a:buChar char="•"/>
            </a:pPr>
            <a:r>
              <a:rPr lang="da-DK" sz="1600" dirty="0">
                <a:latin typeface="Arial" panose="020B0604020202020204" pitchFamily="34" charset="0"/>
                <a:cs typeface="Arial" panose="020B0604020202020204" pitchFamily="34" charset="0"/>
              </a:rPr>
              <a:t>Se ”Fase 6 – Identificér kritiske integrationer”</a:t>
            </a:r>
          </a:p>
          <a:p>
            <a:pPr marL="342900" indent="-342900">
              <a:buFont typeface="+mj-lt"/>
              <a:buAutoNum type="arabicPeriod"/>
            </a:pPr>
            <a:endParaRPr lang="da-DK" sz="1600" dirty="0">
              <a:latin typeface="Arial" panose="020B0604020202020204" pitchFamily="34" charset="0"/>
              <a:cs typeface="Arial" panose="020B0604020202020204" pitchFamily="34" charset="0"/>
            </a:endParaRPr>
          </a:p>
        </p:txBody>
      </p:sp>
      <p:sp>
        <p:nvSpPr>
          <p:cNvPr id="13" name="Rektangel 12">
            <a:extLst>
              <a:ext uri="{FF2B5EF4-FFF2-40B4-BE49-F238E27FC236}">
                <a16:creationId xmlns:a16="http://schemas.microsoft.com/office/drawing/2014/main" id="{5BC0B8C4-6009-218D-3CED-C6A5C5DAD566}"/>
              </a:ext>
            </a:extLst>
          </p:cNvPr>
          <p:cNvSpPr/>
          <p:nvPr/>
        </p:nvSpPr>
        <p:spPr>
          <a:xfrm>
            <a:off x="5733288" y="3364212"/>
            <a:ext cx="6006128" cy="338327"/>
          </a:xfrm>
          <a:prstGeom prst="rect">
            <a:avLst/>
          </a:prstGeom>
          <a:solidFill>
            <a:srgbClr val="141E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a:t>Leverandørstyring</a:t>
            </a:r>
          </a:p>
        </p:txBody>
      </p:sp>
      <p:sp>
        <p:nvSpPr>
          <p:cNvPr id="14" name="Rektangel 13">
            <a:extLst>
              <a:ext uri="{FF2B5EF4-FFF2-40B4-BE49-F238E27FC236}">
                <a16:creationId xmlns:a16="http://schemas.microsoft.com/office/drawing/2014/main" id="{BACE3375-5320-BBC0-2C4A-77836352C36E}"/>
              </a:ext>
            </a:extLst>
          </p:cNvPr>
          <p:cNvSpPr/>
          <p:nvPr/>
        </p:nvSpPr>
        <p:spPr>
          <a:xfrm>
            <a:off x="4224527" y="2928257"/>
            <a:ext cx="7514889" cy="338327"/>
          </a:xfrm>
          <a:prstGeom prst="rect">
            <a:avLst/>
          </a:prstGeom>
          <a:solidFill>
            <a:srgbClr val="141E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a:t>Risikostyring</a:t>
            </a:r>
          </a:p>
        </p:txBody>
      </p:sp>
      <p:sp>
        <p:nvSpPr>
          <p:cNvPr id="15" name="Rektangel 14">
            <a:extLst>
              <a:ext uri="{FF2B5EF4-FFF2-40B4-BE49-F238E27FC236}">
                <a16:creationId xmlns:a16="http://schemas.microsoft.com/office/drawing/2014/main" id="{08F5441F-0B12-2230-D461-C6DF9E93C283}"/>
              </a:ext>
            </a:extLst>
          </p:cNvPr>
          <p:cNvSpPr/>
          <p:nvPr/>
        </p:nvSpPr>
        <p:spPr>
          <a:xfrm>
            <a:off x="5733288" y="3800167"/>
            <a:ext cx="6006128" cy="338327"/>
          </a:xfrm>
          <a:prstGeom prst="rect">
            <a:avLst/>
          </a:prstGeom>
          <a:solidFill>
            <a:srgbClr val="141E4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a:t>Hændelshåndtering</a:t>
            </a:r>
          </a:p>
        </p:txBody>
      </p:sp>
    </p:spTree>
    <p:extLst>
      <p:ext uri="{BB962C8B-B14F-4D97-AF65-F5344CB8AC3E}">
        <p14:creationId xmlns:p14="http://schemas.microsoft.com/office/powerpoint/2010/main" val="1260145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52311-B691-E204-05CA-59EE00B3A8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51E0FA-B161-FBE2-24AE-3639C0C98534}"/>
              </a:ext>
            </a:extLst>
          </p:cNvPr>
          <p:cNvSpPr>
            <a:spLocks noGrp="1"/>
          </p:cNvSpPr>
          <p:nvPr>
            <p:ph type="title"/>
          </p:nvPr>
        </p:nvSpPr>
        <p:spPr/>
        <p:txBody>
          <a:bodyPr>
            <a:normAutofit fontScale="90000"/>
          </a:bodyPr>
          <a:lstStyle/>
          <a:p>
            <a:r>
              <a:rPr lang="da-DK" dirty="0">
                <a:solidFill>
                  <a:schemeClr val="tx1"/>
                </a:solidFill>
                <a:latin typeface="Arial" panose="020B0604020202020204" pitchFamily="34" charset="0"/>
                <a:cs typeface="Arial" panose="020B0604020202020204" pitchFamily="34" charset="0"/>
              </a:rPr>
              <a:t>Fase 1: Kortlægning – udvælg område fra ”Kommunernes opgaver”</a:t>
            </a:r>
            <a:endParaRPr lang="en-GB" dirty="0">
              <a:solidFill>
                <a:schemeClr val="tx1"/>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F643C02A-DE16-9A33-9865-ADF533B8CF6C}"/>
              </a:ext>
            </a:extLst>
          </p:cNvPr>
          <p:cNvSpPr>
            <a:spLocks noGrp="1"/>
          </p:cNvSpPr>
          <p:nvPr>
            <p:ph type="body" sz="quarter" idx="13"/>
          </p:nvPr>
        </p:nvSpPr>
        <p:spPr>
          <a:xfrm>
            <a:off x="550863" y="3160155"/>
            <a:ext cx="5044263" cy="2714172"/>
          </a:xfrm>
          <a:prstGeom prst="rect">
            <a:avLst/>
          </a:prstGeom>
          <a:ln>
            <a:noFill/>
          </a:ln>
        </p:spPr>
        <p:txBody>
          <a:bodyPr vert="horz" lIns="36000" tIns="36000" rIns="0" bIns="0" rtlCol="0" anchor="t">
            <a:noAutofit/>
          </a:bodyPr>
          <a:lstStyle/>
          <a:p>
            <a:r>
              <a:rPr lang="da-DK" sz="1600" b="1">
                <a:solidFill>
                  <a:schemeClr val="tx1"/>
                </a:solidFill>
                <a:latin typeface="Arial" panose="020B0604020202020204" pitchFamily="34" charset="0"/>
                <a:cs typeface="Arial" panose="020B0604020202020204" pitchFamily="34" charset="0"/>
              </a:rPr>
              <a:t>Udvælg område fra listen til højre.</a:t>
            </a:r>
          </a:p>
        </p:txBody>
      </p:sp>
      <p:sp>
        <p:nvSpPr>
          <p:cNvPr id="7" name="Slide Number Placeholder 6">
            <a:extLst>
              <a:ext uri="{FF2B5EF4-FFF2-40B4-BE49-F238E27FC236}">
                <a16:creationId xmlns:a16="http://schemas.microsoft.com/office/drawing/2014/main" id="{A57B7F5E-5500-54D6-61B7-83EBD6830FE4}"/>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3</a:t>
            </a:fld>
            <a:endParaRPr lang="da-DK">
              <a:solidFill>
                <a:schemeClr val="tx1"/>
              </a:solidFill>
            </a:endParaRPr>
          </a:p>
        </p:txBody>
      </p:sp>
      <p:sp>
        <p:nvSpPr>
          <p:cNvPr id="8" name="Text Placeholder 7">
            <a:extLst>
              <a:ext uri="{FF2B5EF4-FFF2-40B4-BE49-F238E27FC236}">
                <a16:creationId xmlns:a16="http://schemas.microsoft.com/office/drawing/2014/main" id="{231B779C-7CFE-F92E-8575-EDC3C4B0768C}"/>
              </a:ext>
            </a:extLst>
          </p:cNvPr>
          <p:cNvSpPr>
            <a:spLocks noGrp="1"/>
          </p:cNvSpPr>
          <p:nvPr>
            <p:ph type="body" sz="quarter" idx="22"/>
          </p:nvPr>
        </p:nvSpPr>
        <p:spPr/>
        <p:txBody>
          <a:bodyPr/>
          <a:lstStyle/>
          <a:p>
            <a:r>
              <a:rPr lang="da-DK">
                <a:latin typeface="Arial" panose="020B0604020202020204" pitchFamily="34" charset="0"/>
                <a:cs typeface="Arial" panose="020B0604020202020204" pitchFamily="34" charset="0"/>
              </a:rPr>
              <a:t>1. Kommunale opgaver</a:t>
            </a:r>
            <a:endParaRPr lang="en-GB">
              <a:latin typeface="Arial" panose="020B0604020202020204" pitchFamily="34" charset="0"/>
              <a:cs typeface="Arial" panose="020B0604020202020204" pitchFamily="34" charset="0"/>
            </a:endParaRPr>
          </a:p>
        </p:txBody>
      </p:sp>
      <p:sp>
        <p:nvSpPr>
          <p:cNvPr id="4" name="Text Placeholder 2">
            <a:extLst>
              <a:ext uri="{FF2B5EF4-FFF2-40B4-BE49-F238E27FC236}">
                <a16:creationId xmlns:a16="http://schemas.microsoft.com/office/drawing/2014/main" id="{7877C59A-FD4A-D92F-FEA0-D5A3632347A9}"/>
              </a:ext>
            </a:extLst>
          </p:cNvPr>
          <p:cNvSpPr txBox="1">
            <a:spLocks/>
          </p:cNvSpPr>
          <p:nvPr/>
        </p:nvSpPr>
        <p:spPr>
          <a:xfrm>
            <a:off x="550863" y="2134881"/>
            <a:ext cx="6755102" cy="697771"/>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sz="1600" dirty="0">
                <a:solidFill>
                  <a:schemeClr val="tx1"/>
                </a:solidFill>
                <a:latin typeface="Arial" panose="020B0604020202020204" pitchFamily="34" charset="0"/>
                <a:cs typeface="Arial" panose="020B0604020202020204" pitchFamily="34" charset="0"/>
              </a:rPr>
              <a:t>Formålet er at udvælge det område som har fokus for identificering af kritiske processer, systemer, underliggende infrastrukturkomponenter og integrationer.</a:t>
            </a:r>
            <a:endParaRPr lang="da-DK" sz="1600" b="1" dirty="0">
              <a:solidFill>
                <a:schemeClr val="tx1"/>
              </a:solidFill>
              <a:latin typeface="Arial" panose="020B0604020202020204" pitchFamily="34" charset="0"/>
              <a:cs typeface="Arial" panose="020B0604020202020204" pitchFamily="34" charset="0"/>
            </a:endParaRPr>
          </a:p>
        </p:txBody>
      </p:sp>
      <p:pic>
        <p:nvPicPr>
          <p:cNvPr id="6" name="Billede 5" descr="Et billede, der indeholder tekst, skærmbillede, Font/skrifttype, dokument&#10;&#10;AI-genereret indhold kan være ukorrekt.">
            <a:extLst>
              <a:ext uri="{FF2B5EF4-FFF2-40B4-BE49-F238E27FC236}">
                <a16:creationId xmlns:a16="http://schemas.microsoft.com/office/drawing/2014/main" id="{74B7B5AF-519A-86AE-8218-3386254F25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9625" y="1554020"/>
            <a:ext cx="4882375" cy="4984892"/>
          </a:xfrm>
          <a:prstGeom prst="rect">
            <a:avLst/>
          </a:prstGeom>
        </p:spPr>
      </p:pic>
    </p:spTree>
    <p:extLst>
      <p:ext uri="{BB962C8B-B14F-4D97-AF65-F5344CB8AC3E}">
        <p14:creationId xmlns:p14="http://schemas.microsoft.com/office/powerpoint/2010/main" val="594264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B53D4-E7B2-36E2-A6FF-CD69AE1A11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64C327-5067-D7A3-AB05-865A2D489B51}"/>
              </a:ext>
            </a:extLst>
          </p:cNvPr>
          <p:cNvSpPr>
            <a:spLocks noGrp="1"/>
          </p:cNvSpPr>
          <p:nvPr>
            <p:ph type="title"/>
          </p:nvPr>
        </p:nvSpPr>
        <p:spPr>
          <a:xfrm>
            <a:off x="1207545" y="1808163"/>
            <a:ext cx="6418551" cy="326718"/>
          </a:xfrm>
        </p:spPr>
        <p:txBody>
          <a:bodyPr>
            <a:normAutofit fontScale="90000"/>
          </a:bodyPr>
          <a:lstStyle/>
          <a:p>
            <a:r>
              <a:rPr lang="da-DK" dirty="0">
                <a:solidFill>
                  <a:schemeClr val="tx1"/>
                </a:solidFill>
                <a:latin typeface="Arial" panose="020B0604020202020204" pitchFamily="34" charset="0"/>
                <a:cs typeface="Arial" panose="020B0604020202020204" pitchFamily="34" charset="0"/>
              </a:rPr>
              <a:t>Fase 2: Kortlægning – identificér understøttende processer for området </a:t>
            </a:r>
            <a:endParaRPr lang="en-GB"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EBC6DEFB-F1AA-A3AB-0FC6-4AB4F3F4B1F3}"/>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4</a:t>
            </a:fld>
            <a:endParaRPr lang="da-DK">
              <a:solidFill>
                <a:schemeClr val="tx1"/>
              </a:solidFill>
            </a:endParaRPr>
          </a:p>
        </p:txBody>
      </p:sp>
      <p:sp>
        <p:nvSpPr>
          <p:cNvPr id="8" name="Text Placeholder 7">
            <a:extLst>
              <a:ext uri="{FF2B5EF4-FFF2-40B4-BE49-F238E27FC236}">
                <a16:creationId xmlns:a16="http://schemas.microsoft.com/office/drawing/2014/main" id="{2182E39B-0B36-BAC5-7863-E65A0E42A9FD}"/>
              </a:ext>
            </a:extLst>
          </p:cNvPr>
          <p:cNvSpPr>
            <a:spLocks noGrp="1"/>
          </p:cNvSpPr>
          <p:nvPr>
            <p:ph type="body" sz="quarter" idx="22"/>
          </p:nvPr>
        </p:nvSpPr>
        <p:spPr/>
        <p:txBody>
          <a:bodyPr/>
          <a:lstStyle/>
          <a:p>
            <a:r>
              <a:rPr lang="da-DK"/>
              <a:t>2. Identifikation af processer</a:t>
            </a:r>
            <a:endParaRPr lang="en-GB"/>
          </a:p>
        </p:txBody>
      </p:sp>
      <p:sp>
        <p:nvSpPr>
          <p:cNvPr id="4" name="Text Placeholder 2">
            <a:extLst>
              <a:ext uri="{FF2B5EF4-FFF2-40B4-BE49-F238E27FC236}">
                <a16:creationId xmlns:a16="http://schemas.microsoft.com/office/drawing/2014/main" id="{4D4E8652-0850-929A-8039-C97B7B4413F2}"/>
              </a:ext>
            </a:extLst>
          </p:cNvPr>
          <p:cNvSpPr txBox="1">
            <a:spLocks/>
          </p:cNvSpPr>
          <p:nvPr/>
        </p:nvSpPr>
        <p:spPr>
          <a:xfrm>
            <a:off x="550863" y="2462384"/>
            <a:ext cx="6755102" cy="697771"/>
          </a:xfrm>
          <a:prstGeom prst="rect">
            <a:avLst/>
          </a:prstGeom>
          <a:solidFill>
            <a:schemeClr val="bg1"/>
          </a:solidFill>
          <a:ln>
            <a:solidFill>
              <a:schemeClr val="accent1"/>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sz="1600">
                <a:solidFill>
                  <a:schemeClr val="tx1"/>
                </a:solidFill>
                <a:latin typeface="Arial" panose="020B0604020202020204" pitchFamily="34" charset="0"/>
                <a:cs typeface="Arial" panose="020B0604020202020204" pitchFamily="34" charset="0"/>
              </a:rPr>
              <a:t>Formålet er at identificere de processer der understøtter det valgte område</a:t>
            </a:r>
            <a:endParaRPr lang="da-DK" sz="1600" b="1">
              <a:solidFill>
                <a:schemeClr val="tx1"/>
              </a:solidFill>
              <a:latin typeface="Arial" panose="020B0604020202020204" pitchFamily="34" charset="0"/>
              <a:cs typeface="Arial" panose="020B0604020202020204" pitchFamily="34" charset="0"/>
            </a:endParaRPr>
          </a:p>
        </p:txBody>
      </p:sp>
      <p:sp>
        <p:nvSpPr>
          <p:cNvPr id="11" name="Text Placeholder 2">
            <a:extLst>
              <a:ext uri="{FF2B5EF4-FFF2-40B4-BE49-F238E27FC236}">
                <a16:creationId xmlns:a16="http://schemas.microsoft.com/office/drawing/2014/main" id="{05ADDD5F-CA03-E475-6BBD-DA60621F8E95}"/>
              </a:ext>
            </a:extLst>
          </p:cNvPr>
          <p:cNvSpPr>
            <a:spLocks noGrp="1"/>
          </p:cNvSpPr>
          <p:nvPr>
            <p:ph type="body" sz="quarter" idx="13"/>
          </p:nvPr>
        </p:nvSpPr>
        <p:spPr>
          <a:xfrm>
            <a:off x="550863" y="3160155"/>
            <a:ext cx="5044263" cy="2714172"/>
          </a:xfrm>
          <a:prstGeom prst="rect">
            <a:avLst/>
          </a:prstGeom>
          <a:ln>
            <a:noFill/>
          </a:ln>
        </p:spPr>
        <p:txBody>
          <a:bodyPr vert="horz" lIns="36000" tIns="36000" rIns="0" bIns="0" rtlCol="0" anchor="t">
            <a:noAutofit/>
          </a:bodyPr>
          <a:lstStyle/>
          <a:p>
            <a:r>
              <a:rPr lang="da-DK" sz="1600" b="1" dirty="0">
                <a:solidFill>
                  <a:schemeClr val="tx1"/>
                </a:solidFill>
                <a:latin typeface="Arial"/>
                <a:cs typeface="Arial"/>
              </a:rPr>
              <a:t>Identificér alle de processer der understøtter den valgte opgave.</a:t>
            </a:r>
          </a:p>
        </p:txBody>
      </p:sp>
    </p:spTree>
    <p:extLst>
      <p:ext uri="{BB962C8B-B14F-4D97-AF65-F5344CB8AC3E}">
        <p14:creationId xmlns:p14="http://schemas.microsoft.com/office/powerpoint/2010/main" val="1036025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AF0CC-2E49-4DD6-3F61-6813620DB2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00BE72-B9C5-9ADB-9DC5-46B06B6AADAE}"/>
              </a:ext>
            </a:extLst>
          </p:cNvPr>
          <p:cNvSpPr>
            <a:spLocks noGrp="1"/>
          </p:cNvSpPr>
          <p:nvPr>
            <p:ph type="title"/>
          </p:nvPr>
        </p:nvSpPr>
        <p:spPr/>
        <p:txBody>
          <a:bodyPr>
            <a:normAutofit fontScale="90000"/>
          </a:bodyPr>
          <a:lstStyle/>
          <a:p>
            <a:r>
              <a:rPr lang="da-DK" dirty="0">
                <a:solidFill>
                  <a:schemeClr val="tx1"/>
                </a:solidFill>
                <a:latin typeface="Arial" panose="020B0604020202020204" pitchFamily="34" charset="0"/>
                <a:cs typeface="Arial" panose="020B0604020202020204" pitchFamily="34" charset="0"/>
              </a:rPr>
              <a:t>Fase 3: Identifikation af kritiske processer</a:t>
            </a:r>
            <a:endParaRPr lang="en-GB" dirty="0">
              <a:solidFill>
                <a:schemeClr val="tx1"/>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745DC3FC-C1AF-6551-0E20-A00CDF1C3721}"/>
              </a:ext>
            </a:extLst>
          </p:cNvPr>
          <p:cNvSpPr>
            <a:spLocks noGrp="1"/>
          </p:cNvSpPr>
          <p:nvPr>
            <p:ph type="body" sz="quarter" idx="13"/>
          </p:nvPr>
        </p:nvSpPr>
        <p:spPr>
          <a:xfrm>
            <a:off x="550862" y="3229827"/>
            <a:ext cx="7249644" cy="3115822"/>
          </a:xfrm>
          <a:prstGeom prst="rect">
            <a:avLst/>
          </a:prstGeom>
          <a:ln>
            <a:solidFill>
              <a:srgbClr val="00B0F0"/>
            </a:solidFill>
          </a:ln>
        </p:spPr>
        <p:txBody>
          <a:bodyPr vert="horz" lIns="36000" tIns="36000" rIns="0" bIns="0" rtlCol="0" anchor="t">
            <a:noAutofit/>
          </a:bodyPr>
          <a:lstStyle/>
          <a:p>
            <a:r>
              <a:rPr lang="da-DK" sz="1600" b="1" dirty="0">
                <a:solidFill>
                  <a:schemeClr val="tx1"/>
                </a:solidFill>
                <a:latin typeface="Arial" panose="020B0604020202020204" pitchFamily="34" charset="0"/>
                <a:cs typeface="Arial" panose="020B0604020202020204" pitchFamily="34" charset="0"/>
              </a:rPr>
              <a:t>Screeningsspørgsmål til kritiske processer:</a:t>
            </a:r>
          </a:p>
          <a:p>
            <a:pPr marL="285750" indent="-285750">
              <a:spcBef>
                <a:spcPts val="300"/>
              </a:spcBef>
              <a:spcAft>
                <a:spcPts val="300"/>
              </a:spcAft>
              <a:buFont typeface="Arial" panose="020B0604020202020204" pitchFamily="34" charset="0"/>
              <a:buChar char="•"/>
            </a:pPr>
            <a:r>
              <a:rPr lang="da-DK" sz="1500" dirty="0">
                <a:solidFill>
                  <a:schemeClr val="tx1"/>
                </a:solidFill>
                <a:latin typeface="Arial" panose="020B0604020202020204" pitchFamily="34" charset="0"/>
                <a:cs typeface="Arial" panose="020B0604020202020204" pitchFamily="34" charset="0"/>
              </a:rPr>
              <a:t>Hvilke funktioner/opgaver er afgørende for borgernes liv, helbred eller sikkerhed?</a:t>
            </a:r>
          </a:p>
          <a:p>
            <a:pPr marL="285750" indent="-285750">
              <a:spcBef>
                <a:spcPts val="300"/>
              </a:spcBef>
              <a:spcAft>
                <a:spcPts val="300"/>
              </a:spcAft>
              <a:buFont typeface="Arial,Sans-Serif" panose="020B0604020202020204" pitchFamily="34" charset="0"/>
              <a:buChar char="•"/>
            </a:pPr>
            <a:r>
              <a:rPr lang="da-DK" sz="1500" dirty="0">
                <a:solidFill>
                  <a:schemeClr val="tx1"/>
                </a:solidFill>
                <a:latin typeface="Arial" panose="020B0604020202020204" pitchFamily="34" charset="0"/>
                <a:cs typeface="Arial" panose="020B0604020202020204" pitchFamily="34" charset="0"/>
              </a:rPr>
              <a:t>Hvilke opgaver er lovpligtige og skal opretholdes under alle forhold?</a:t>
            </a:r>
          </a:p>
          <a:p>
            <a:pPr marL="285750" indent="-285750">
              <a:spcBef>
                <a:spcPts val="300"/>
              </a:spcBef>
              <a:spcAft>
                <a:spcPts val="300"/>
              </a:spcAft>
              <a:buFont typeface="Arial" panose="020B0604020202020204" pitchFamily="34" charset="0"/>
              <a:buChar char="•"/>
            </a:pPr>
            <a:r>
              <a:rPr lang="da-DK" sz="1500" dirty="0">
                <a:solidFill>
                  <a:schemeClr val="tx1"/>
                </a:solidFill>
                <a:latin typeface="Arial" panose="020B0604020202020204" pitchFamily="34" charset="0"/>
                <a:cs typeface="Arial" panose="020B0604020202020204" pitchFamily="34" charset="0"/>
              </a:rPr>
              <a:t>Hvilke services vil medføre alvorlige konsekvenser hvis de er utilgængelige i x antal timer (fx 4, 12 eller 24 timer)?</a:t>
            </a:r>
          </a:p>
          <a:p>
            <a:pPr marL="285750" indent="-285750">
              <a:spcBef>
                <a:spcPts val="300"/>
              </a:spcBef>
              <a:spcAft>
                <a:spcPts val="300"/>
              </a:spcAft>
              <a:buFont typeface="Arial" panose="020B0604020202020204" pitchFamily="34" charset="0"/>
              <a:buChar char="•"/>
            </a:pPr>
            <a:r>
              <a:rPr lang="da-DK" sz="1500" dirty="0">
                <a:solidFill>
                  <a:schemeClr val="tx1"/>
                </a:solidFill>
                <a:latin typeface="Arial" panose="020B0604020202020204" pitchFamily="34" charset="0"/>
                <a:cs typeface="Arial" panose="020B0604020202020204" pitchFamily="34" charset="0"/>
              </a:rPr>
              <a:t>Hvilke opgaver er afhængige af hurtig reaktion </a:t>
            </a:r>
            <a:br>
              <a:rPr lang="da-DK" sz="1500" dirty="0">
                <a:solidFill>
                  <a:schemeClr val="tx1"/>
                </a:solidFill>
                <a:latin typeface="Arial" panose="020B0604020202020204" pitchFamily="34" charset="0"/>
                <a:cs typeface="Arial" panose="020B0604020202020204" pitchFamily="34" charset="0"/>
              </a:rPr>
            </a:br>
            <a:r>
              <a:rPr lang="da-DK" sz="1500" dirty="0">
                <a:solidFill>
                  <a:schemeClr val="tx1"/>
                </a:solidFill>
                <a:latin typeface="Arial" panose="020B0604020202020204" pitchFamily="34" charset="0"/>
                <a:cs typeface="Arial" panose="020B0604020202020204" pitchFamily="34" charset="0"/>
              </a:rPr>
              <a:t>fx beredskab, pleje eller krisekommunikation?</a:t>
            </a:r>
          </a:p>
          <a:p>
            <a:pPr marL="285750" indent="-285750">
              <a:spcBef>
                <a:spcPts val="300"/>
              </a:spcBef>
              <a:spcAft>
                <a:spcPts val="300"/>
              </a:spcAft>
              <a:buFont typeface="Arial" panose="020B0604020202020204" pitchFamily="34" charset="0"/>
              <a:buChar char="•"/>
            </a:pPr>
            <a:r>
              <a:rPr lang="da-DK" sz="1500" dirty="0">
                <a:solidFill>
                  <a:schemeClr val="tx1"/>
                </a:solidFill>
                <a:latin typeface="Arial" panose="020B0604020202020204" pitchFamily="34" charset="0"/>
                <a:cs typeface="Arial" panose="020B0604020202020204" pitchFamily="34" charset="0"/>
              </a:rPr>
              <a:t>Hvilke opgaver har samfundsmæssig betydning </a:t>
            </a:r>
            <a:br>
              <a:rPr lang="da-DK" sz="1500" dirty="0">
                <a:solidFill>
                  <a:schemeClr val="tx1"/>
                </a:solidFill>
                <a:latin typeface="Arial" panose="020B0604020202020204" pitchFamily="34" charset="0"/>
                <a:cs typeface="Arial" panose="020B0604020202020204" pitchFamily="34" charset="0"/>
              </a:rPr>
            </a:br>
            <a:r>
              <a:rPr lang="da-DK" sz="1500" dirty="0">
                <a:solidFill>
                  <a:schemeClr val="tx1"/>
                </a:solidFill>
                <a:latin typeface="Arial" panose="020B0604020202020204" pitchFamily="34" charset="0"/>
                <a:cs typeface="Arial" panose="020B0604020202020204" pitchFamily="34" charset="0"/>
              </a:rPr>
              <a:t>fx forsyning, miljø, socialt ansvar?</a:t>
            </a:r>
          </a:p>
        </p:txBody>
      </p:sp>
      <p:sp>
        <p:nvSpPr>
          <p:cNvPr id="7" name="Slide Number Placeholder 6">
            <a:extLst>
              <a:ext uri="{FF2B5EF4-FFF2-40B4-BE49-F238E27FC236}">
                <a16:creationId xmlns:a16="http://schemas.microsoft.com/office/drawing/2014/main" id="{0945AD81-7728-ACE6-6964-D540751EBF4C}"/>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5</a:t>
            </a:fld>
            <a:endParaRPr lang="da-DK">
              <a:solidFill>
                <a:schemeClr val="tx1"/>
              </a:solidFill>
            </a:endParaRPr>
          </a:p>
        </p:txBody>
      </p:sp>
      <p:sp>
        <p:nvSpPr>
          <p:cNvPr id="8" name="Text Placeholder 7">
            <a:extLst>
              <a:ext uri="{FF2B5EF4-FFF2-40B4-BE49-F238E27FC236}">
                <a16:creationId xmlns:a16="http://schemas.microsoft.com/office/drawing/2014/main" id="{F874EA9F-6194-76A1-150A-5DFBFEEBBEF9}"/>
              </a:ext>
            </a:extLst>
          </p:cNvPr>
          <p:cNvSpPr>
            <a:spLocks noGrp="1"/>
          </p:cNvSpPr>
          <p:nvPr>
            <p:ph type="body" sz="quarter" idx="22"/>
          </p:nvPr>
        </p:nvSpPr>
        <p:spPr/>
        <p:txBody>
          <a:bodyPr/>
          <a:lstStyle/>
          <a:p>
            <a:r>
              <a:rPr lang="da-DK">
                <a:latin typeface="Arial" panose="020B0604020202020204" pitchFamily="34" charset="0"/>
                <a:cs typeface="Arial" panose="020B0604020202020204" pitchFamily="34" charset="0"/>
              </a:rPr>
              <a:t>3. Identifikation af kritiske processer</a:t>
            </a:r>
            <a:endParaRPr lang="en-GB">
              <a:latin typeface="Arial" panose="020B0604020202020204" pitchFamily="34" charset="0"/>
              <a:cs typeface="Arial" panose="020B0604020202020204" pitchFamily="34" charset="0"/>
            </a:endParaRPr>
          </a:p>
        </p:txBody>
      </p:sp>
      <p:sp>
        <p:nvSpPr>
          <p:cNvPr id="9" name="Text Placeholder 2">
            <a:extLst>
              <a:ext uri="{FF2B5EF4-FFF2-40B4-BE49-F238E27FC236}">
                <a16:creationId xmlns:a16="http://schemas.microsoft.com/office/drawing/2014/main" id="{2B2B6BB7-163B-E44A-B131-B49E9AE1571C}"/>
              </a:ext>
            </a:extLst>
          </p:cNvPr>
          <p:cNvSpPr txBox="1">
            <a:spLocks/>
          </p:cNvSpPr>
          <p:nvPr/>
        </p:nvSpPr>
        <p:spPr>
          <a:xfrm>
            <a:off x="7913454" y="3229827"/>
            <a:ext cx="3919273" cy="3124016"/>
          </a:xfrm>
          <a:prstGeom prst="rect">
            <a:avLst/>
          </a:prstGeom>
          <a:solidFill>
            <a:schemeClr val="bg1">
              <a:lumMod val="85000"/>
            </a:schemeClr>
          </a:solidFill>
          <a:ln>
            <a:solidFill>
              <a:schemeClr val="bg1">
                <a:lumMod val="85000"/>
              </a:schemeClr>
            </a:solidFill>
          </a:ln>
        </p:spPr>
        <p:txBody>
          <a:bodyPr vert="horz" lIns="36000" tIns="36000" rIns="0" bIns="0" rtlCol="0" anchor="t"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sz="1600" b="1" dirty="0">
                <a:solidFill>
                  <a:schemeClr val="tx1"/>
                </a:solidFill>
                <a:latin typeface="Arial" panose="020B0604020202020204" pitchFamily="34" charset="0"/>
                <a:cs typeface="Arial" panose="020B0604020202020204" pitchFamily="34" charset="0"/>
              </a:rPr>
              <a:t>Eksempler på kritiske kommunale </a:t>
            </a:r>
            <a:br>
              <a:rPr lang="da-DK" sz="1600" b="1" dirty="0">
                <a:solidFill>
                  <a:schemeClr val="tx1"/>
                </a:solidFill>
                <a:latin typeface="Arial" panose="020B0604020202020204" pitchFamily="34" charset="0"/>
                <a:cs typeface="Arial" panose="020B0604020202020204" pitchFamily="34" charset="0"/>
              </a:rPr>
            </a:br>
            <a:r>
              <a:rPr lang="da-DK" sz="1600" b="1" dirty="0">
                <a:solidFill>
                  <a:schemeClr val="tx1"/>
                </a:solidFill>
                <a:latin typeface="Arial" panose="020B0604020202020204" pitchFamily="34" charset="0"/>
                <a:cs typeface="Arial" panose="020B0604020202020204" pitchFamily="34" charset="0"/>
              </a:rPr>
              <a:t>processer:</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panose="020B0604020202020204" pitchFamily="34" charset="0"/>
                <a:cs typeface="Arial" panose="020B0604020202020204" pitchFamily="34" charset="0"/>
              </a:rPr>
              <a:t>Beredskabskoordinering og krisehåndtering</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panose="020B0604020202020204" pitchFamily="34" charset="0"/>
                <a:cs typeface="Arial" panose="020B0604020202020204" pitchFamily="34" charset="0"/>
              </a:rPr>
              <a:t>Drift af ældrepleje og hjemmehjælp</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panose="020B0604020202020204" pitchFamily="34" charset="0"/>
                <a:cs typeface="Arial" panose="020B0604020202020204" pitchFamily="34" charset="0"/>
              </a:rPr>
              <a:t>Udbetaling af ydelser og pensioner</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panose="020B0604020202020204" pitchFamily="34" charset="0"/>
                <a:cs typeface="Arial" panose="020B0604020202020204" pitchFamily="34" charset="0"/>
              </a:rPr>
              <a:t>Sagsbehandling i social- og sundhedsforvaltningen</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panose="020B0604020202020204" pitchFamily="34" charset="0"/>
                <a:cs typeface="Arial" panose="020B0604020202020204" pitchFamily="34" charset="0"/>
              </a:rPr>
              <a:t>Skoleadministration og elevregistrering</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panose="020B0604020202020204" pitchFamily="34" charset="0"/>
                <a:cs typeface="Arial" panose="020B0604020202020204" pitchFamily="34" charset="0"/>
              </a:rPr>
              <a:t>IT-understøttelse af borgerservice og selvbetjening</a:t>
            </a:r>
          </a:p>
        </p:txBody>
      </p:sp>
      <p:sp>
        <p:nvSpPr>
          <p:cNvPr id="4" name="Text Placeholder 2">
            <a:extLst>
              <a:ext uri="{FF2B5EF4-FFF2-40B4-BE49-F238E27FC236}">
                <a16:creationId xmlns:a16="http://schemas.microsoft.com/office/drawing/2014/main" id="{06BC7680-06F1-91C6-65BE-2F56210D2ED1}"/>
              </a:ext>
            </a:extLst>
          </p:cNvPr>
          <p:cNvSpPr txBox="1">
            <a:spLocks/>
          </p:cNvSpPr>
          <p:nvPr/>
        </p:nvSpPr>
        <p:spPr>
          <a:xfrm>
            <a:off x="550862" y="2134881"/>
            <a:ext cx="11281865" cy="697771"/>
          </a:xfrm>
          <a:prstGeom prst="rect">
            <a:avLst/>
          </a:prstGeom>
          <a:solidFill>
            <a:schemeClr val="bg1"/>
          </a:solidFill>
          <a:ln>
            <a:solidFill>
              <a:srgbClr val="00B0F0"/>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sz="1600">
                <a:solidFill>
                  <a:schemeClr val="tx1"/>
                </a:solidFill>
                <a:latin typeface="Arial" panose="020B0604020202020204" pitchFamily="34" charset="0"/>
                <a:cs typeface="Arial" panose="020B0604020202020204" pitchFamily="34" charset="0"/>
              </a:rPr>
              <a:t>Formålet med denne fase er at kortlægge kommunens opgaver, funktioner og services, som har væsentlig betydning for borgernes rettigheder, sikkerhed og samfundets funktion. Fokus på </a:t>
            </a:r>
            <a:r>
              <a:rPr lang="da-DK" sz="1600" i="1">
                <a:solidFill>
                  <a:schemeClr val="tx1"/>
                </a:solidFill>
                <a:latin typeface="Arial" panose="020B0604020202020204" pitchFamily="34" charset="0"/>
                <a:cs typeface="Arial" panose="020B0604020202020204" pitchFamily="34" charset="0"/>
              </a:rPr>
              <a:t>hvad</a:t>
            </a:r>
            <a:r>
              <a:rPr lang="da-DK" sz="1600">
                <a:solidFill>
                  <a:schemeClr val="tx1"/>
                </a:solidFill>
                <a:latin typeface="Arial" panose="020B0604020202020204" pitchFamily="34" charset="0"/>
                <a:cs typeface="Arial" panose="020B0604020202020204" pitchFamily="34" charset="0"/>
              </a:rPr>
              <a:t> kommunen gør – ikke </a:t>
            </a:r>
            <a:r>
              <a:rPr lang="da-DK" sz="1600" i="1">
                <a:solidFill>
                  <a:schemeClr val="tx1"/>
                </a:solidFill>
                <a:latin typeface="Arial" panose="020B0604020202020204" pitchFamily="34" charset="0"/>
                <a:cs typeface="Arial" panose="020B0604020202020204" pitchFamily="34" charset="0"/>
              </a:rPr>
              <a:t>hvordan</a:t>
            </a:r>
            <a:r>
              <a:rPr lang="da-DK" sz="1600">
                <a:solidFill>
                  <a:schemeClr val="tx1"/>
                </a:solidFill>
                <a:latin typeface="Arial" panose="020B0604020202020204" pitchFamily="34" charset="0"/>
                <a:cs typeface="Arial" panose="020B0604020202020204" pitchFamily="34" charset="0"/>
              </a:rPr>
              <a:t> det gøres teknisk.</a:t>
            </a:r>
            <a:endParaRPr lang="da-DK" sz="1600" b="1">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0669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B399F-BFBB-786E-85D1-D9CFE113E1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784917-77E9-3D1C-BBC0-CC6DD4E9DDE9}"/>
              </a:ext>
            </a:extLst>
          </p:cNvPr>
          <p:cNvSpPr>
            <a:spLocks noGrp="1"/>
          </p:cNvSpPr>
          <p:nvPr>
            <p:ph type="title"/>
          </p:nvPr>
        </p:nvSpPr>
        <p:spPr>
          <a:xfrm>
            <a:off x="1207545" y="1808163"/>
            <a:ext cx="8890612" cy="326718"/>
          </a:xfrm>
        </p:spPr>
        <p:txBody>
          <a:bodyPr>
            <a:normAutofit fontScale="90000"/>
          </a:bodyPr>
          <a:lstStyle/>
          <a:p>
            <a:r>
              <a:rPr lang="da-DK" dirty="0">
                <a:solidFill>
                  <a:schemeClr val="tx1"/>
                </a:solidFill>
                <a:latin typeface="Arial" panose="020B0604020202020204" pitchFamily="34" charset="0"/>
                <a:cs typeface="Arial" panose="020B0604020202020204" pitchFamily="34" charset="0"/>
              </a:rPr>
              <a:t>Fase 4: Identifikation af systemer, der understøtter de kritiske processer</a:t>
            </a:r>
            <a:endParaRPr lang="en-GB" dirty="0">
              <a:solidFill>
                <a:schemeClr val="tx1"/>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010574A0-B98E-5335-90E4-D7F8913B75C1}"/>
              </a:ext>
            </a:extLst>
          </p:cNvPr>
          <p:cNvSpPr>
            <a:spLocks noGrp="1"/>
          </p:cNvSpPr>
          <p:nvPr>
            <p:ph type="body" sz="quarter" idx="13"/>
          </p:nvPr>
        </p:nvSpPr>
        <p:spPr>
          <a:xfrm>
            <a:off x="550861" y="3041375"/>
            <a:ext cx="7483350" cy="3464187"/>
          </a:xfrm>
          <a:prstGeom prst="rect">
            <a:avLst/>
          </a:prstGeom>
          <a:ln>
            <a:solidFill>
              <a:srgbClr val="00B0F0"/>
            </a:solidFill>
          </a:ln>
        </p:spPr>
        <p:txBody>
          <a:bodyPr vert="horz" lIns="36000" tIns="36000" rIns="0" bIns="0" rtlCol="0" anchor="t">
            <a:noAutofit/>
          </a:bodyPr>
          <a:lstStyle/>
          <a:p>
            <a:pPr>
              <a:spcAft>
                <a:spcPts val="600"/>
              </a:spcAft>
            </a:pPr>
            <a:r>
              <a:rPr lang="da-DK" sz="1600" b="1">
                <a:solidFill>
                  <a:schemeClr val="tx1"/>
                </a:solidFill>
                <a:latin typeface="Arial" panose="020B0604020202020204" pitchFamily="34" charset="0"/>
                <a:cs typeface="Arial" panose="020B0604020202020204" pitchFamily="34" charset="0"/>
              </a:rPr>
              <a:t>Screeningsspørgsmål til systemer:</a:t>
            </a:r>
            <a:endParaRPr lang="en-US">
              <a:solidFill>
                <a:schemeClr val="tx1"/>
              </a:solidFill>
              <a:latin typeface="Arial" panose="020B0604020202020204" pitchFamily="34" charset="0"/>
              <a:cs typeface="Arial" panose="020B0604020202020204" pitchFamily="34" charset="0"/>
            </a:endParaRPr>
          </a:p>
          <a:p>
            <a:pPr marL="342900" indent="-342900">
              <a:spcAft>
                <a:spcPts val="600"/>
              </a:spcAft>
              <a:buFont typeface="+mj-lt"/>
              <a:buAutoNum type="arabicPeriod"/>
            </a:pPr>
            <a:r>
              <a:rPr lang="da-DK" sz="1400" b="1">
                <a:solidFill>
                  <a:schemeClr val="tx1"/>
                </a:solidFill>
                <a:latin typeface="Arial" panose="020B0604020202020204" pitchFamily="34" charset="0"/>
                <a:cs typeface="Arial" panose="020B0604020202020204" pitchFamily="34" charset="0"/>
              </a:rPr>
              <a:t>Funktionel nødvendighed</a:t>
            </a:r>
          </a:p>
          <a:p>
            <a:pPr marL="800100" lvl="1" indent="-342900">
              <a:spcAft>
                <a:spcPts val="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Hvilke systemer er direkte nødvendige for at udføre de kritiske opgaver? (identificeret i fase 1)</a:t>
            </a:r>
          </a:p>
          <a:p>
            <a:pPr marL="800100" lvl="1" indent="-342900">
              <a:spcAft>
                <a:spcPts val="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Kan opgaven udføres manuelt eller via alternative systemer ved nedbrud?</a:t>
            </a:r>
          </a:p>
          <a:p>
            <a:pPr marL="800100" lvl="1" indent="-342900">
              <a:spcAft>
                <a:spcPts val="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Hvilke systemer og infrastruktur komponenter er "single point of </a:t>
            </a:r>
            <a:r>
              <a:rPr lang="da-DK" sz="1400" err="1">
                <a:solidFill>
                  <a:schemeClr val="tx1"/>
                </a:solidFill>
                <a:latin typeface="Arial" panose="020B0604020202020204" pitchFamily="34" charset="0"/>
                <a:cs typeface="Arial" panose="020B0604020202020204" pitchFamily="34" charset="0"/>
              </a:rPr>
              <a:t>failure</a:t>
            </a:r>
            <a:r>
              <a:rPr lang="da-DK" sz="1400">
                <a:solidFill>
                  <a:schemeClr val="tx1"/>
                </a:solidFill>
                <a:latin typeface="Arial" panose="020B0604020202020204" pitchFamily="34" charset="0"/>
                <a:cs typeface="Arial" panose="020B0604020202020204" pitchFamily="34" charset="0"/>
              </a:rPr>
              <a:t>" for den pågældende proces/opgave?</a:t>
            </a:r>
          </a:p>
          <a:p>
            <a:pPr marL="800100" lvl="1" indent="-342900">
              <a:spcAft>
                <a:spcPts val="0"/>
              </a:spcAft>
              <a:buFont typeface="Arial" panose="020B0604020202020204" pitchFamily="34" charset="0"/>
              <a:buChar char="•"/>
            </a:pPr>
            <a:endParaRPr lang="da-DK" sz="1200">
              <a:solidFill>
                <a:schemeClr val="tx1"/>
              </a:solidFill>
              <a:latin typeface="Arial" panose="020B0604020202020204" pitchFamily="34" charset="0"/>
              <a:cs typeface="Arial" panose="020B0604020202020204" pitchFamily="34" charset="0"/>
            </a:endParaRPr>
          </a:p>
          <a:p>
            <a:pPr marL="342900" indent="-342900">
              <a:spcBef>
                <a:spcPts val="600"/>
              </a:spcBef>
              <a:spcAft>
                <a:spcPts val="600"/>
              </a:spcAft>
              <a:buFont typeface="+mj-lt"/>
              <a:buAutoNum type="arabicPeriod"/>
            </a:pPr>
            <a:r>
              <a:rPr lang="da-DK" sz="1400" b="1">
                <a:solidFill>
                  <a:schemeClr val="tx1"/>
                </a:solidFill>
                <a:latin typeface="Arial" panose="020B0604020202020204" pitchFamily="34" charset="0"/>
                <a:cs typeface="Arial" panose="020B0604020202020204" pitchFamily="34" charset="0"/>
              </a:rPr>
              <a:t>Integrationer og afhængigheder</a:t>
            </a:r>
          </a:p>
          <a:p>
            <a:pPr marL="800100" lvl="1" indent="-342900">
              <a:spcAft>
                <a:spcPts val="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Har systemet integrationer med nationale registre (fx CPR, Sundhedsdatanettet, Ydelsesportalen)?</a:t>
            </a:r>
          </a:p>
          <a:p>
            <a:pPr marL="800100" lvl="1" indent="-342900">
              <a:spcAft>
                <a:spcPts val="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Er der afhængighed af eksterne aktører – fx cloudleverandører, datacentre eller driftspartnere?</a:t>
            </a:r>
          </a:p>
          <a:p>
            <a:pPr marL="800100" lvl="1" indent="-342900">
              <a:spcAft>
                <a:spcPts val="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Er der tekniske afhængigheder til andre interne systemer, fx via </a:t>
            </a:r>
            <a:r>
              <a:rPr lang="da-DK" sz="1400" err="1">
                <a:solidFill>
                  <a:schemeClr val="tx1"/>
                </a:solidFill>
                <a:latin typeface="Arial" panose="020B0604020202020204" pitchFamily="34" charset="0"/>
                <a:cs typeface="Arial" panose="020B0604020202020204" pitchFamily="34" charset="0"/>
              </a:rPr>
              <a:t>API’er</a:t>
            </a:r>
            <a:r>
              <a:rPr lang="da-DK" sz="1400">
                <a:solidFill>
                  <a:schemeClr val="tx1"/>
                </a:solidFill>
                <a:latin typeface="Arial" panose="020B0604020202020204" pitchFamily="34" charset="0"/>
                <a:cs typeface="Arial" panose="020B0604020202020204" pitchFamily="34" charset="0"/>
              </a:rPr>
              <a:t>?</a:t>
            </a:r>
          </a:p>
          <a:p>
            <a:pPr marL="342900" indent="-342900">
              <a:spcAft>
                <a:spcPts val="0"/>
              </a:spcAft>
              <a:buAutoNum type="arabicPeriod"/>
            </a:pPr>
            <a:endParaRPr lang="da-DK" sz="140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2383C558-951A-32DB-3AA9-C783631561D0}"/>
              </a:ext>
            </a:extLst>
          </p:cNvPr>
          <p:cNvSpPr>
            <a:spLocks noGrp="1"/>
          </p:cNvSpPr>
          <p:nvPr>
            <p:ph type="sldNum" sz="quarter" idx="21"/>
          </p:nvPr>
        </p:nvSpPr>
        <p:spPr/>
        <p:txBody>
          <a:bodyPr/>
          <a:lstStyle/>
          <a:p>
            <a:r>
              <a:rPr lang="da-DK">
                <a:solidFill>
                  <a:schemeClr val="tx1"/>
                </a:solidFill>
                <a:latin typeface="Arial" panose="020B0604020202020204" pitchFamily="34" charset="0"/>
                <a:cs typeface="Arial" panose="020B0604020202020204" pitchFamily="34" charset="0"/>
              </a:rPr>
              <a:t>Slide </a:t>
            </a:r>
            <a:fld id="{24C8C45C-947F-4981-8B3F-4F32E973C901}" type="slidenum">
              <a:rPr lang="da-DK" smtClean="0">
                <a:solidFill>
                  <a:schemeClr val="tx1"/>
                </a:solidFill>
                <a:latin typeface="Arial" panose="020B0604020202020204" pitchFamily="34" charset="0"/>
                <a:cs typeface="Arial" panose="020B0604020202020204" pitchFamily="34" charset="0"/>
              </a:rPr>
              <a:pPr/>
              <a:t>6</a:t>
            </a:fld>
            <a:endParaRPr lang="da-DK">
              <a:solidFill>
                <a:schemeClr val="tx1"/>
              </a:solidFill>
              <a:latin typeface="Arial" panose="020B0604020202020204" pitchFamily="34" charset="0"/>
              <a:cs typeface="Arial" panose="020B0604020202020204" pitchFamily="34" charset="0"/>
            </a:endParaRPr>
          </a:p>
        </p:txBody>
      </p:sp>
      <p:sp>
        <p:nvSpPr>
          <p:cNvPr id="8" name="Text Placeholder 7">
            <a:extLst>
              <a:ext uri="{FF2B5EF4-FFF2-40B4-BE49-F238E27FC236}">
                <a16:creationId xmlns:a16="http://schemas.microsoft.com/office/drawing/2014/main" id="{5D581CD1-AA38-67F8-3228-323F152883F3}"/>
              </a:ext>
            </a:extLst>
          </p:cNvPr>
          <p:cNvSpPr>
            <a:spLocks noGrp="1"/>
          </p:cNvSpPr>
          <p:nvPr>
            <p:ph type="body" sz="quarter" idx="22"/>
          </p:nvPr>
        </p:nvSpPr>
        <p:spPr>
          <a:xfrm>
            <a:off x="550863" y="512763"/>
            <a:ext cx="8890612" cy="862039"/>
          </a:xfrm>
        </p:spPr>
        <p:txBody>
          <a:bodyPr/>
          <a:lstStyle/>
          <a:p>
            <a:r>
              <a:rPr lang="da-DK" dirty="0">
                <a:latin typeface="Arial" panose="020B0604020202020204" pitchFamily="34" charset="0"/>
                <a:cs typeface="Arial" panose="020B0604020202020204" pitchFamily="34" charset="0"/>
              </a:rPr>
              <a:t>4. Systemunderstøttelse af kritiske processer</a:t>
            </a:r>
            <a:endParaRPr lang="en-GB" dirty="0">
              <a:latin typeface="Arial" panose="020B0604020202020204" pitchFamily="34" charset="0"/>
              <a:cs typeface="Arial" panose="020B0604020202020204" pitchFamily="34" charset="0"/>
            </a:endParaRPr>
          </a:p>
        </p:txBody>
      </p:sp>
      <p:sp>
        <p:nvSpPr>
          <p:cNvPr id="9" name="Text Placeholder 2">
            <a:extLst>
              <a:ext uri="{FF2B5EF4-FFF2-40B4-BE49-F238E27FC236}">
                <a16:creationId xmlns:a16="http://schemas.microsoft.com/office/drawing/2014/main" id="{3C83E5A7-BBBF-C74A-A3FA-134A8B24516E}"/>
              </a:ext>
            </a:extLst>
          </p:cNvPr>
          <p:cNvSpPr txBox="1">
            <a:spLocks/>
          </p:cNvSpPr>
          <p:nvPr/>
        </p:nvSpPr>
        <p:spPr>
          <a:xfrm>
            <a:off x="8208335" y="3041375"/>
            <a:ext cx="3624392" cy="3423220"/>
          </a:xfrm>
          <a:prstGeom prst="rect">
            <a:avLst/>
          </a:prstGeom>
          <a:solidFill>
            <a:schemeClr val="bg1">
              <a:lumMod val="85000"/>
            </a:schemeClr>
          </a:solidFill>
          <a:ln>
            <a:solidFill>
              <a:schemeClr val="bg1">
                <a:lumMod val="85000"/>
              </a:schemeClr>
            </a:solidFill>
          </a:ln>
        </p:spPr>
        <p:txBody>
          <a:bodyPr vert="horz" lIns="36000" tIns="36000" rIns="0" bIns="0" rtlCol="0" anchor="t"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sz="1600" b="1">
                <a:solidFill>
                  <a:schemeClr val="tx1"/>
                </a:solidFill>
                <a:latin typeface="Arial" panose="020B0604020202020204" pitchFamily="34" charset="0"/>
                <a:cs typeface="Arial" panose="020B0604020202020204" pitchFamily="34" charset="0"/>
              </a:rPr>
              <a:t>Eksempler på kritiske systemer:</a:t>
            </a:r>
          </a:p>
          <a:p>
            <a:pPr marL="285750" indent="-285750">
              <a:spcBef>
                <a:spcPts val="300"/>
              </a:spcBef>
              <a:spcAft>
                <a:spcPts val="30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EOJ-systemer (elektronisk omsorgsjournal)</a:t>
            </a:r>
          </a:p>
          <a:p>
            <a:pPr marL="285750" indent="-285750">
              <a:spcBef>
                <a:spcPts val="300"/>
              </a:spcBef>
              <a:spcAft>
                <a:spcPts val="30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ESDH-systemer (elektronisk sags- og dokumenthåndtering)</a:t>
            </a:r>
          </a:p>
          <a:p>
            <a:pPr marL="285750" indent="-285750">
              <a:spcBef>
                <a:spcPts val="300"/>
              </a:spcBef>
              <a:spcAft>
                <a:spcPts val="30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Økonomisystemer og udbetalingsplatforme</a:t>
            </a:r>
          </a:p>
          <a:p>
            <a:pPr marL="285750" indent="-285750">
              <a:spcBef>
                <a:spcPts val="300"/>
              </a:spcBef>
              <a:spcAft>
                <a:spcPts val="30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Vandværksstyring og SCADA-systemer</a:t>
            </a:r>
          </a:p>
          <a:p>
            <a:pPr marL="285750" indent="-285750">
              <a:spcBef>
                <a:spcPts val="300"/>
              </a:spcBef>
              <a:spcAft>
                <a:spcPts val="30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Beredskabsplatforme og kriseværktøjer</a:t>
            </a:r>
          </a:p>
          <a:p>
            <a:pPr marL="285750" indent="-285750">
              <a:spcBef>
                <a:spcPts val="300"/>
              </a:spcBef>
              <a:spcAft>
                <a:spcPts val="30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Selvbetjeningsløsninger og borgerportaler</a:t>
            </a:r>
          </a:p>
          <a:p>
            <a:pPr marL="285750" indent="-285750">
              <a:spcBef>
                <a:spcPts val="300"/>
              </a:spcBef>
              <a:spcAft>
                <a:spcPts val="300"/>
              </a:spcAft>
              <a:buFont typeface="Arial" panose="020B0604020202020204" pitchFamily="34" charset="0"/>
              <a:buChar char="•"/>
            </a:pPr>
            <a:r>
              <a:rPr lang="da-DK" sz="1400">
                <a:solidFill>
                  <a:schemeClr val="tx1"/>
                </a:solidFill>
                <a:latin typeface="Arial" panose="020B0604020202020204" pitchFamily="34" charset="0"/>
                <a:cs typeface="Arial" panose="020B0604020202020204" pitchFamily="34" charset="0"/>
              </a:rPr>
              <a:t>Adgangsstyringssystemer og identitetsplatforme</a:t>
            </a:r>
          </a:p>
        </p:txBody>
      </p:sp>
      <p:sp>
        <p:nvSpPr>
          <p:cNvPr id="4" name="Text Placeholder 2">
            <a:extLst>
              <a:ext uri="{FF2B5EF4-FFF2-40B4-BE49-F238E27FC236}">
                <a16:creationId xmlns:a16="http://schemas.microsoft.com/office/drawing/2014/main" id="{C176252B-3DBB-B635-4E95-EF6DDD6012AE}"/>
              </a:ext>
            </a:extLst>
          </p:cNvPr>
          <p:cNvSpPr txBox="1">
            <a:spLocks/>
          </p:cNvSpPr>
          <p:nvPr/>
        </p:nvSpPr>
        <p:spPr>
          <a:xfrm>
            <a:off x="550862" y="2134881"/>
            <a:ext cx="11281865" cy="697771"/>
          </a:xfrm>
          <a:prstGeom prst="rect">
            <a:avLst/>
          </a:prstGeom>
          <a:solidFill>
            <a:schemeClr val="bg1"/>
          </a:solidFill>
          <a:ln>
            <a:solidFill>
              <a:srgbClr val="00B0F0"/>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sz="1600">
                <a:solidFill>
                  <a:schemeClr val="tx1"/>
                </a:solidFill>
                <a:latin typeface="Arial" panose="020B0604020202020204" pitchFamily="34" charset="0"/>
                <a:cs typeface="Arial" panose="020B0604020202020204" pitchFamily="34" charset="0"/>
              </a:rPr>
              <a:t>Når de kritiske opgaver er identificeret, skal kommunen kortlægge de tekniske systemer, der understøtter dem. </a:t>
            </a:r>
            <a:br>
              <a:rPr lang="da-DK" sz="1600">
                <a:solidFill>
                  <a:schemeClr val="tx1"/>
                </a:solidFill>
                <a:latin typeface="Arial" panose="020B0604020202020204" pitchFamily="34" charset="0"/>
                <a:cs typeface="Arial" panose="020B0604020202020204" pitchFamily="34" charset="0"/>
              </a:rPr>
            </a:br>
            <a:r>
              <a:rPr lang="da-DK" sz="1600">
                <a:solidFill>
                  <a:schemeClr val="tx1"/>
                </a:solidFill>
                <a:latin typeface="Arial" panose="020B0604020202020204" pitchFamily="34" charset="0"/>
                <a:cs typeface="Arial" panose="020B0604020202020204" pitchFamily="34" charset="0"/>
              </a:rPr>
              <a:t>Her vurderes systemernes betydning, afhængigheder og sårbarheder.</a:t>
            </a:r>
            <a:endParaRPr lang="da-DK" sz="1600" b="1">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0143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DB08C-69F6-11C1-A3DB-702C7BD4EF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CF58B9-6621-04C5-9499-253D4F28D6B6}"/>
              </a:ext>
            </a:extLst>
          </p:cNvPr>
          <p:cNvSpPr>
            <a:spLocks noGrp="1"/>
          </p:cNvSpPr>
          <p:nvPr>
            <p:ph type="title"/>
          </p:nvPr>
        </p:nvSpPr>
        <p:spPr>
          <a:xfrm>
            <a:off x="1207545" y="1808163"/>
            <a:ext cx="8890612" cy="326718"/>
          </a:xfrm>
        </p:spPr>
        <p:txBody>
          <a:bodyPr>
            <a:normAutofit fontScale="90000"/>
          </a:bodyPr>
          <a:lstStyle/>
          <a:p>
            <a:r>
              <a:rPr lang="da-DK" dirty="0">
                <a:solidFill>
                  <a:schemeClr val="tx1"/>
                </a:solidFill>
              </a:rPr>
              <a:t>Fase 5: Identificer underliggende infrastrukturkomponenter</a:t>
            </a:r>
            <a:endParaRPr lang="en-GB" dirty="0">
              <a:solidFill>
                <a:schemeClr val="tx1"/>
              </a:solidFill>
            </a:endParaRPr>
          </a:p>
        </p:txBody>
      </p:sp>
      <p:sp>
        <p:nvSpPr>
          <p:cNvPr id="3" name="Text Placeholder 2">
            <a:extLst>
              <a:ext uri="{FF2B5EF4-FFF2-40B4-BE49-F238E27FC236}">
                <a16:creationId xmlns:a16="http://schemas.microsoft.com/office/drawing/2014/main" id="{E87FF552-E6F7-5D1A-E51A-A8EA7516FC17}"/>
              </a:ext>
            </a:extLst>
          </p:cNvPr>
          <p:cNvSpPr>
            <a:spLocks noGrp="1"/>
          </p:cNvSpPr>
          <p:nvPr>
            <p:ph type="body" sz="quarter" idx="13"/>
          </p:nvPr>
        </p:nvSpPr>
        <p:spPr>
          <a:xfrm>
            <a:off x="550861" y="3041375"/>
            <a:ext cx="7483350" cy="3423220"/>
          </a:xfrm>
          <a:prstGeom prst="rect">
            <a:avLst/>
          </a:prstGeom>
          <a:ln>
            <a:solidFill>
              <a:srgbClr val="00B0F0"/>
            </a:solidFill>
          </a:ln>
        </p:spPr>
        <p:txBody>
          <a:bodyPr vert="horz" lIns="36000" tIns="36000" rIns="0" bIns="0" rtlCol="0" anchor="t">
            <a:noAutofit/>
          </a:bodyPr>
          <a:lstStyle/>
          <a:p>
            <a:r>
              <a:rPr lang="da-DK" sz="1500" b="1" dirty="0">
                <a:solidFill>
                  <a:schemeClr val="tx1"/>
                </a:solidFill>
                <a:latin typeface="Arial" panose="020B0604020202020204" pitchFamily="34" charset="0"/>
                <a:cs typeface="Arial" panose="020B0604020202020204" pitchFamily="34" charset="0"/>
              </a:rPr>
              <a:t>Screeningsspørgsmål til infrastrukturkomponenter:</a:t>
            </a:r>
            <a:endParaRPr lang="da-DK" sz="1500" dirty="0">
              <a:solidFill>
                <a:schemeClr val="tx1"/>
              </a:solidFill>
              <a:latin typeface="Arial" panose="020B0604020202020204" pitchFamily="34" charset="0"/>
              <a:cs typeface="Arial" panose="020B0604020202020204" pitchFamily="34" charset="0"/>
            </a:endParaRPr>
          </a:p>
          <a:p>
            <a:pPr marL="285750" indent="-285750">
              <a:spcBef>
                <a:spcPts val="300"/>
              </a:spcBef>
              <a:spcAft>
                <a:spcPts val="300"/>
              </a:spcAft>
              <a:buFont typeface="Arial" panose="020B0604020202020204" pitchFamily="34" charset="0"/>
              <a:buChar char="•"/>
            </a:pPr>
            <a:r>
              <a:rPr lang="da-DK" sz="1500" dirty="0">
                <a:solidFill>
                  <a:schemeClr val="tx1"/>
                </a:solidFill>
                <a:latin typeface="Arial" panose="020B0604020202020204" pitchFamily="34" charset="0"/>
                <a:cs typeface="Arial" panose="020B0604020202020204" pitchFamily="34" charset="0"/>
              </a:rPr>
              <a:t>Hvilke netværkskomponenter er nødvendige for at systemet fungerer?</a:t>
            </a:r>
          </a:p>
          <a:p>
            <a:pPr marL="285750" indent="-285750">
              <a:spcBef>
                <a:spcPts val="300"/>
              </a:spcBef>
              <a:spcAft>
                <a:spcPts val="300"/>
              </a:spcAft>
              <a:buFont typeface="Arial" panose="020B0604020202020204" pitchFamily="34" charset="0"/>
              <a:buChar char="•"/>
            </a:pPr>
            <a:r>
              <a:rPr lang="da-DK" sz="1500" dirty="0">
                <a:solidFill>
                  <a:schemeClr val="tx1"/>
                </a:solidFill>
                <a:latin typeface="Arial" panose="020B0604020202020204" pitchFamily="34" charset="0"/>
                <a:cs typeface="Arial" panose="020B0604020202020204" pitchFamily="34" charset="0"/>
              </a:rPr>
              <a:t>Hvilke hardwareelementer er systemet afhængigt af (servere, klienter, mobile enheder)?</a:t>
            </a:r>
          </a:p>
          <a:p>
            <a:pPr marL="285750" indent="-285750">
              <a:spcBef>
                <a:spcPts val="300"/>
              </a:spcBef>
              <a:spcAft>
                <a:spcPts val="300"/>
              </a:spcAft>
              <a:buFont typeface="Arial" panose="020B0604020202020204" pitchFamily="34" charset="0"/>
              <a:buChar char="•"/>
            </a:pPr>
            <a:r>
              <a:rPr lang="da-DK" sz="1500" dirty="0">
                <a:solidFill>
                  <a:schemeClr val="tx1"/>
                </a:solidFill>
                <a:latin typeface="Arial" panose="020B0604020202020204" pitchFamily="34" charset="0"/>
                <a:cs typeface="Arial" panose="020B0604020202020204" pitchFamily="34" charset="0"/>
              </a:rPr>
              <a:t>Hvilke operativsystemer og softwareplatforme er nødvendige?</a:t>
            </a:r>
          </a:p>
          <a:p>
            <a:pPr marL="285750" indent="-285750">
              <a:spcBef>
                <a:spcPts val="300"/>
              </a:spcBef>
              <a:spcAft>
                <a:spcPts val="300"/>
              </a:spcAft>
              <a:buFont typeface="Arial" panose="020B0604020202020204" pitchFamily="34" charset="0"/>
              <a:buChar char="•"/>
            </a:pPr>
            <a:r>
              <a:rPr lang="da-DK" sz="1500" dirty="0">
                <a:solidFill>
                  <a:schemeClr val="tx1"/>
                </a:solidFill>
                <a:latin typeface="Arial" panose="020B0604020202020204" pitchFamily="34" charset="0"/>
                <a:cs typeface="Arial" panose="020B0604020202020204" pitchFamily="34" charset="0"/>
              </a:rPr>
              <a:t>Hvilke sikkerhedskomponenter understøtter adgangsstyring og databeskyttelse?</a:t>
            </a:r>
          </a:p>
          <a:p>
            <a:pPr marL="285750" indent="-285750">
              <a:spcBef>
                <a:spcPts val="300"/>
              </a:spcBef>
              <a:spcAft>
                <a:spcPts val="300"/>
              </a:spcAft>
              <a:buFont typeface="Arial" panose="020B0604020202020204" pitchFamily="34" charset="0"/>
              <a:buChar char="•"/>
            </a:pPr>
            <a:r>
              <a:rPr lang="da-DK" sz="1500" dirty="0">
                <a:solidFill>
                  <a:schemeClr val="tx1"/>
                </a:solidFill>
                <a:latin typeface="Arial" panose="020B0604020202020204" pitchFamily="34" charset="0"/>
                <a:cs typeface="Arial" panose="020B0604020202020204" pitchFamily="34" charset="0"/>
              </a:rPr>
              <a:t>Er der centrale komponenter som udgør “single point of </a:t>
            </a:r>
            <a:r>
              <a:rPr lang="da-DK" sz="1500" dirty="0" err="1">
                <a:solidFill>
                  <a:schemeClr val="tx1"/>
                </a:solidFill>
                <a:latin typeface="Arial" panose="020B0604020202020204" pitchFamily="34" charset="0"/>
                <a:cs typeface="Arial" panose="020B0604020202020204" pitchFamily="34" charset="0"/>
              </a:rPr>
              <a:t>failure</a:t>
            </a:r>
            <a:r>
              <a:rPr lang="da-DK" sz="1500" dirty="0">
                <a:solidFill>
                  <a:schemeClr val="tx1"/>
                </a:solidFill>
                <a:latin typeface="Arial" panose="020B0604020202020204" pitchFamily="34" charset="0"/>
                <a:cs typeface="Arial" panose="020B0604020202020204" pitchFamily="34" charset="0"/>
              </a:rPr>
              <a:t>”?</a:t>
            </a:r>
          </a:p>
          <a:p>
            <a:pPr marL="285750" indent="-285750">
              <a:spcBef>
                <a:spcPts val="300"/>
              </a:spcBef>
              <a:spcAft>
                <a:spcPts val="300"/>
              </a:spcAft>
              <a:buFont typeface="Arial" panose="020B0604020202020204" pitchFamily="34" charset="0"/>
              <a:buChar char="•"/>
            </a:pPr>
            <a:r>
              <a:rPr lang="da-DK" sz="1500" dirty="0">
                <a:solidFill>
                  <a:schemeClr val="tx1"/>
                </a:solidFill>
                <a:latin typeface="Arial" panose="020B0604020202020204" pitchFamily="34" charset="0"/>
                <a:cs typeface="Arial" panose="020B0604020202020204" pitchFamily="34" charset="0"/>
              </a:rPr>
              <a:t>Hvilke komponenter kræver særlig vedligehold, overvågning eller skalerbarhed?</a:t>
            </a:r>
          </a:p>
        </p:txBody>
      </p:sp>
      <p:sp>
        <p:nvSpPr>
          <p:cNvPr id="7" name="Slide Number Placeholder 6">
            <a:extLst>
              <a:ext uri="{FF2B5EF4-FFF2-40B4-BE49-F238E27FC236}">
                <a16:creationId xmlns:a16="http://schemas.microsoft.com/office/drawing/2014/main" id="{24155FA0-8D77-50F6-DCE0-E4929E3BDB0F}"/>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7</a:t>
            </a:fld>
            <a:endParaRPr lang="da-DK">
              <a:solidFill>
                <a:schemeClr val="tx1"/>
              </a:solidFill>
            </a:endParaRPr>
          </a:p>
        </p:txBody>
      </p:sp>
      <p:sp>
        <p:nvSpPr>
          <p:cNvPr id="8" name="Text Placeholder 7">
            <a:extLst>
              <a:ext uri="{FF2B5EF4-FFF2-40B4-BE49-F238E27FC236}">
                <a16:creationId xmlns:a16="http://schemas.microsoft.com/office/drawing/2014/main" id="{6C276D96-8F4C-AE5F-7B83-7C25A34418FC}"/>
              </a:ext>
            </a:extLst>
          </p:cNvPr>
          <p:cNvSpPr>
            <a:spLocks noGrp="1"/>
          </p:cNvSpPr>
          <p:nvPr>
            <p:ph type="body" sz="quarter" idx="22"/>
          </p:nvPr>
        </p:nvSpPr>
        <p:spPr>
          <a:xfrm>
            <a:off x="550863" y="512763"/>
            <a:ext cx="8890612" cy="862039"/>
          </a:xfrm>
        </p:spPr>
        <p:txBody>
          <a:bodyPr/>
          <a:lstStyle/>
          <a:p>
            <a:r>
              <a:rPr lang="da-DK"/>
              <a:t>5. Infrastruktur komponenter</a:t>
            </a:r>
            <a:endParaRPr lang="en-GB"/>
          </a:p>
        </p:txBody>
      </p:sp>
      <p:sp>
        <p:nvSpPr>
          <p:cNvPr id="9" name="Text Placeholder 2">
            <a:extLst>
              <a:ext uri="{FF2B5EF4-FFF2-40B4-BE49-F238E27FC236}">
                <a16:creationId xmlns:a16="http://schemas.microsoft.com/office/drawing/2014/main" id="{8934DFCD-95D3-A8AB-66B6-11CD917482B1}"/>
              </a:ext>
            </a:extLst>
          </p:cNvPr>
          <p:cNvSpPr txBox="1">
            <a:spLocks/>
          </p:cNvSpPr>
          <p:nvPr/>
        </p:nvSpPr>
        <p:spPr>
          <a:xfrm>
            <a:off x="8208335" y="3041375"/>
            <a:ext cx="3624392" cy="3423220"/>
          </a:xfrm>
          <a:prstGeom prst="rect">
            <a:avLst/>
          </a:prstGeom>
          <a:solidFill>
            <a:schemeClr val="bg1">
              <a:lumMod val="85000"/>
            </a:schemeClr>
          </a:solidFill>
          <a:ln>
            <a:solidFill>
              <a:schemeClr val="bg1">
                <a:lumMod val="85000"/>
              </a:schemeClr>
            </a:solidFill>
          </a:ln>
        </p:spPr>
        <p:txBody>
          <a:bodyPr vert="horz" lIns="36000" tIns="36000" rIns="0" bIns="0" rtlCol="0" anchor="t"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sz="1600" b="1">
                <a:solidFill>
                  <a:schemeClr val="tx1"/>
                </a:solidFill>
                <a:latin typeface="Arial"/>
                <a:cs typeface="Arial"/>
              </a:rPr>
              <a:t>Eksempler på underliggende infrastrukturkomponenter:</a:t>
            </a:r>
          </a:p>
          <a:p>
            <a:pPr marL="285750" indent="-285750">
              <a:spcBef>
                <a:spcPts val="300"/>
              </a:spcBef>
              <a:spcAft>
                <a:spcPts val="300"/>
              </a:spcAft>
              <a:buFont typeface="Arial" panose="020B0604020202020204" pitchFamily="34" charset="0"/>
              <a:buChar char="•"/>
            </a:pPr>
            <a:r>
              <a:rPr lang="da-DK" sz="1400">
                <a:solidFill>
                  <a:schemeClr val="tx1"/>
                </a:solidFill>
                <a:latin typeface="Arial"/>
                <a:cs typeface="Arial"/>
              </a:rPr>
              <a:t>Netværk</a:t>
            </a:r>
          </a:p>
          <a:p>
            <a:pPr marL="285750" indent="-285750">
              <a:spcBef>
                <a:spcPts val="300"/>
              </a:spcBef>
              <a:spcAft>
                <a:spcPts val="300"/>
              </a:spcAft>
              <a:buFont typeface="Arial" panose="020B0604020202020204" pitchFamily="34" charset="0"/>
              <a:buChar char="•"/>
            </a:pPr>
            <a:r>
              <a:rPr lang="da-DK" sz="1400">
                <a:solidFill>
                  <a:schemeClr val="tx1"/>
                </a:solidFill>
                <a:latin typeface="Arial"/>
                <a:cs typeface="Arial"/>
              </a:rPr>
              <a:t>AD</a:t>
            </a:r>
          </a:p>
          <a:p>
            <a:pPr marL="285750" indent="-285750">
              <a:spcBef>
                <a:spcPts val="300"/>
              </a:spcBef>
              <a:spcAft>
                <a:spcPts val="300"/>
              </a:spcAft>
              <a:buFont typeface="Arial" panose="020B0604020202020204" pitchFamily="34" charset="0"/>
              <a:buChar char="•"/>
            </a:pPr>
            <a:r>
              <a:rPr lang="da-DK" sz="1400">
                <a:solidFill>
                  <a:schemeClr val="tx1"/>
                </a:solidFill>
                <a:latin typeface="Arial"/>
                <a:cs typeface="Arial"/>
              </a:rPr>
              <a:t>VPN</a:t>
            </a:r>
          </a:p>
          <a:p>
            <a:pPr marL="285750" indent="-285750">
              <a:spcBef>
                <a:spcPts val="300"/>
              </a:spcBef>
              <a:spcAft>
                <a:spcPts val="300"/>
              </a:spcAft>
              <a:buFont typeface="Arial" panose="020B0604020202020204" pitchFamily="34" charset="0"/>
              <a:buChar char="•"/>
            </a:pPr>
            <a:r>
              <a:rPr lang="da-DK" sz="1400">
                <a:solidFill>
                  <a:schemeClr val="tx1"/>
                </a:solidFill>
                <a:latin typeface="Arial"/>
                <a:cs typeface="Arial"/>
              </a:rPr>
              <a:t>MDM</a:t>
            </a:r>
          </a:p>
          <a:p>
            <a:pPr marL="285750" indent="-285750">
              <a:spcBef>
                <a:spcPts val="300"/>
              </a:spcBef>
              <a:spcAft>
                <a:spcPts val="300"/>
              </a:spcAft>
              <a:buFont typeface="Arial" panose="020B0604020202020204" pitchFamily="34" charset="0"/>
              <a:buChar char="•"/>
            </a:pPr>
            <a:r>
              <a:rPr lang="da-DK" sz="1400">
                <a:solidFill>
                  <a:schemeClr val="tx1"/>
                </a:solidFill>
                <a:latin typeface="Arial"/>
                <a:cs typeface="Arial"/>
              </a:rPr>
              <a:t>Integrationer</a:t>
            </a:r>
          </a:p>
          <a:p>
            <a:pPr marL="285750" indent="-285750">
              <a:spcBef>
                <a:spcPts val="300"/>
              </a:spcBef>
              <a:spcAft>
                <a:spcPts val="300"/>
              </a:spcAft>
              <a:buFont typeface="Arial" panose="020B0604020202020204" pitchFamily="34" charset="0"/>
              <a:buChar char="•"/>
            </a:pPr>
            <a:r>
              <a:rPr lang="da-DK" sz="1400">
                <a:solidFill>
                  <a:schemeClr val="tx1"/>
                </a:solidFill>
                <a:latin typeface="Arial"/>
                <a:cs typeface="Arial"/>
              </a:rPr>
              <a:t>Hardware</a:t>
            </a:r>
          </a:p>
          <a:p>
            <a:pPr marL="285750" indent="-285750">
              <a:spcBef>
                <a:spcPts val="300"/>
              </a:spcBef>
              <a:spcAft>
                <a:spcPts val="300"/>
              </a:spcAft>
              <a:buFont typeface="Arial" panose="020B0604020202020204" pitchFamily="34" charset="0"/>
              <a:buChar char="•"/>
            </a:pPr>
            <a:r>
              <a:rPr lang="da-DK" sz="1400">
                <a:solidFill>
                  <a:schemeClr val="tx1"/>
                </a:solidFill>
                <a:latin typeface="Arial"/>
                <a:cs typeface="Arial"/>
              </a:rPr>
              <a:t>Servere og datacentre</a:t>
            </a:r>
          </a:p>
          <a:p>
            <a:pPr marL="285750" indent="-285750">
              <a:spcBef>
                <a:spcPts val="300"/>
              </a:spcBef>
              <a:spcAft>
                <a:spcPts val="300"/>
              </a:spcAft>
              <a:buFont typeface="Arial" panose="020B0604020202020204" pitchFamily="34" charset="0"/>
              <a:buChar char="•"/>
            </a:pPr>
            <a:r>
              <a:rPr lang="da-DK" sz="1400">
                <a:solidFill>
                  <a:schemeClr val="tx1"/>
                </a:solidFill>
                <a:latin typeface="Arial"/>
                <a:cs typeface="Arial"/>
              </a:rPr>
              <a:t>Backup- og recovery-løsninger</a:t>
            </a:r>
          </a:p>
          <a:p>
            <a:pPr marL="285750" indent="-285750">
              <a:spcBef>
                <a:spcPts val="300"/>
              </a:spcBef>
              <a:spcAft>
                <a:spcPts val="300"/>
              </a:spcAft>
              <a:buFont typeface="Arial" panose="020B0604020202020204" pitchFamily="34" charset="0"/>
              <a:buChar char="•"/>
            </a:pPr>
            <a:r>
              <a:rPr lang="da-DK" sz="1400">
                <a:solidFill>
                  <a:schemeClr val="tx1"/>
                </a:solidFill>
                <a:latin typeface="Arial"/>
                <a:cs typeface="Arial"/>
              </a:rPr>
              <a:t>Driftsovervågning og logningssystemer</a:t>
            </a:r>
          </a:p>
        </p:txBody>
      </p:sp>
      <p:sp>
        <p:nvSpPr>
          <p:cNvPr id="4" name="Text Placeholder 2">
            <a:extLst>
              <a:ext uri="{FF2B5EF4-FFF2-40B4-BE49-F238E27FC236}">
                <a16:creationId xmlns:a16="http://schemas.microsoft.com/office/drawing/2014/main" id="{D13AC67A-B10C-B11D-5931-B9B5FFBBC63F}"/>
              </a:ext>
            </a:extLst>
          </p:cNvPr>
          <p:cNvSpPr txBox="1">
            <a:spLocks/>
          </p:cNvSpPr>
          <p:nvPr/>
        </p:nvSpPr>
        <p:spPr>
          <a:xfrm>
            <a:off x="550862" y="2134881"/>
            <a:ext cx="11281865" cy="906494"/>
          </a:xfrm>
          <a:prstGeom prst="rect">
            <a:avLst/>
          </a:prstGeom>
          <a:solidFill>
            <a:schemeClr val="bg1"/>
          </a:solidFill>
          <a:ln>
            <a:solidFill>
              <a:srgbClr val="00B0F0"/>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a:solidFill>
                  <a:schemeClr val="tx1"/>
                </a:solidFill>
              </a:rPr>
              <a:t>Formål med denne fase: At kortlægge de tekniske infrastrukturfundamenter, som de kritiske systemer hviler på. Fokus er på de komponenter, der ikke er synlige for brugeren, men som er afgørende for systemernes funktionalitet og robusthed. Afdækning bør ske i samarbejde med IT-drift og sikkerhed.</a:t>
            </a:r>
            <a:endParaRPr lang="da-DK" sz="1600" b="1">
              <a:solidFill>
                <a:schemeClr val="tx1"/>
              </a:solidFill>
              <a:latin typeface="Arial"/>
              <a:cs typeface="Arial"/>
            </a:endParaRPr>
          </a:p>
        </p:txBody>
      </p:sp>
    </p:spTree>
    <p:extLst>
      <p:ext uri="{BB962C8B-B14F-4D97-AF65-F5344CB8AC3E}">
        <p14:creationId xmlns:p14="http://schemas.microsoft.com/office/powerpoint/2010/main" val="721984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FDE96-AE58-6930-3FFB-E836BE5AA1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4EA798-9E94-4FCB-D641-5CC9BC8C57CC}"/>
              </a:ext>
            </a:extLst>
          </p:cNvPr>
          <p:cNvSpPr>
            <a:spLocks noGrp="1"/>
          </p:cNvSpPr>
          <p:nvPr>
            <p:ph type="title"/>
          </p:nvPr>
        </p:nvSpPr>
        <p:spPr>
          <a:xfrm>
            <a:off x="1207545" y="1808163"/>
            <a:ext cx="8890612" cy="326718"/>
          </a:xfrm>
        </p:spPr>
        <p:txBody>
          <a:bodyPr>
            <a:normAutofit fontScale="90000"/>
          </a:bodyPr>
          <a:lstStyle/>
          <a:p>
            <a:r>
              <a:rPr lang="da-DK" dirty="0">
                <a:solidFill>
                  <a:schemeClr val="tx1"/>
                </a:solidFill>
              </a:rPr>
              <a:t>Fase 6: Identificer kritiske integrationer</a:t>
            </a:r>
            <a:endParaRPr lang="en-GB" dirty="0">
              <a:solidFill>
                <a:schemeClr val="tx1"/>
              </a:solidFill>
            </a:endParaRPr>
          </a:p>
        </p:txBody>
      </p:sp>
      <p:sp>
        <p:nvSpPr>
          <p:cNvPr id="3" name="Text Placeholder 2">
            <a:extLst>
              <a:ext uri="{FF2B5EF4-FFF2-40B4-BE49-F238E27FC236}">
                <a16:creationId xmlns:a16="http://schemas.microsoft.com/office/drawing/2014/main" id="{EBE85048-5824-A331-A9E0-DDDCE703B3EF}"/>
              </a:ext>
            </a:extLst>
          </p:cNvPr>
          <p:cNvSpPr>
            <a:spLocks noGrp="1"/>
          </p:cNvSpPr>
          <p:nvPr>
            <p:ph type="body" sz="quarter" idx="13"/>
          </p:nvPr>
        </p:nvSpPr>
        <p:spPr>
          <a:xfrm>
            <a:off x="550861" y="3013943"/>
            <a:ext cx="7483350" cy="3636244"/>
          </a:xfrm>
          <a:prstGeom prst="rect">
            <a:avLst/>
          </a:prstGeom>
          <a:ln>
            <a:solidFill>
              <a:srgbClr val="00B0F0"/>
            </a:solidFill>
          </a:ln>
        </p:spPr>
        <p:txBody>
          <a:bodyPr vert="horz" lIns="36000" tIns="36000" rIns="0" bIns="0" rtlCol="0" anchor="t">
            <a:noAutofit/>
          </a:bodyPr>
          <a:lstStyle/>
          <a:p>
            <a:pPr>
              <a:spcAft>
                <a:spcPts val="600"/>
              </a:spcAft>
            </a:pPr>
            <a:r>
              <a:rPr lang="da-DK" sz="1400" b="1" dirty="0">
                <a:solidFill>
                  <a:schemeClr val="tx1"/>
                </a:solidFill>
                <a:latin typeface="Arial"/>
                <a:cs typeface="Arial"/>
              </a:rPr>
              <a:t>Screeningsspørgsmål til interne integrationer:</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a:cs typeface="Arial"/>
              </a:rPr>
              <a:t>Hvilke interne systemer udveksler data med hinanden?</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a:cs typeface="Arial"/>
              </a:rPr>
              <a:t>Er der afhængigheder via </a:t>
            </a:r>
            <a:r>
              <a:rPr lang="da-DK" sz="1400" dirty="0" err="1">
                <a:solidFill>
                  <a:schemeClr val="tx1"/>
                </a:solidFill>
                <a:latin typeface="Arial"/>
                <a:cs typeface="Arial"/>
              </a:rPr>
              <a:t>API’er</a:t>
            </a:r>
            <a:r>
              <a:rPr lang="da-DK" sz="1400" dirty="0">
                <a:solidFill>
                  <a:schemeClr val="tx1"/>
                </a:solidFill>
                <a:latin typeface="Arial"/>
                <a:cs typeface="Arial"/>
              </a:rPr>
              <a:t>, databaser eller </a:t>
            </a:r>
            <a:r>
              <a:rPr lang="da-DK" sz="1400" dirty="0" err="1">
                <a:solidFill>
                  <a:schemeClr val="tx1"/>
                </a:solidFill>
                <a:latin typeface="Arial"/>
                <a:cs typeface="Arial"/>
              </a:rPr>
              <a:t>middleware</a:t>
            </a:r>
            <a:r>
              <a:rPr lang="da-DK" sz="1400" dirty="0">
                <a:solidFill>
                  <a:schemeClr val="tx1"/>
                </a:solidFill>
                <a:latin typeface="Arial"/>
                <a:cs typeface="Arial"/>
              </a:rPr>
              <a:t>?</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a:cs typeface="Arial"/>
              </a:rPr>
              <a:t>Er der integrationer som ikke kan erstattes ved nedbrud?</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a:cs typeface="Arial"/>
              </a:rPr>
              <a:t>Hvilke integrationer er nødvendige for at opretholde datakonsistens og funktionalitet?</a:t>
            </a:r>
          </a:p>
          <a:p>
            <a:pPr>
              <a:spcBef>
                <a:spcPts val="1200"/>
              </a:spcBef>
              <a:spcAft>
                <a:spcPts val="300"/>
              </a:spcAft>
            </a:pPr>
            <a:r>
              <a:rPr lang="da-DK" sz="1400" b="1" dirty="0">
                <a:solidFill>
                  <a:schemeClr val="tx1"/>
                </a:solidFill>
                <a:latin typeface="Arial"/>
                <a:cs typeface="Arial"/>
              </a:rPr>
              <a:t>Screeningsspørgsmål til eksterne/</a:t>
            </a:r>
            <a:r>
              <a:rPr lang="da-DK" sz="1400" b="1" dirty="0" err="1">
                <a:solidFill>
                  <a:schemeClr val="tx1"/>
                </a:solidFill>
                <a:latin typeface="Arial"/>
                <a:cs typeface="Arial"/>
              </a:rPr>
              <a:t>semi</a:t>
            </a:r>
            <a:r>
              <a:rPr lang="da-DK" sz="1400" b="1" dirty="0">
                <a:solidFill>
                  <a:schemeClr val="tx1"/>
                </a:solidFill>
                <a:latin typeface="Arial"/>
                <a:cs typeface="Arial"/>
              </a:rPr>
              <a:t>-eksterne integrationer:</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panose="020B0604020202020204" pitchFamily="34" charset="0"/>
                <a:cs typeface="Arial" panose="020B0604020202020204" pitchFamily="34" charset="0"/>
              </a:rPr>
              <a:t>Hvilke eksterne registre eller platforme er der afhængighed til?</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panose="020B0604020202020204" pitchFamily="34" charset="0"/>
                <a:cs typeface="Arial" panose="020B0604020202020204" pitchFamily="34" charset="0"/>
              </a:rPr>
              <a:t>Har kommunen mulighed for at påvirke den bagvedliggende løsning?</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panose="020B0604020202020204" pitchFamily="34" charset="0"/>
                <a:cs typeface="Arial" panose="020B0604020202020204" pitchFamily="34" charset="0"/>
              </a:rPr>
              <a:t>Er der </a:t>
            </a:r>
            <a:r>
              <a:rPr lang="da-DK" sz="1400" dirty="0" err="1">
                <a:solidFill>
                  <a:schemeClr val="tx1"/>
                </a:solidFill>
                <a:latin typeface="Arial" panose="020B0604020202020204" pitchFamily="34" charset="0"/>
                <a:cs typeface="Arial" panose="020B0604020202020204" pitchFamily="34" charset="0"/>
              </a:rPr>
              <a:t>SLA’er</a:t>
            </a:r>
            <a:r>
              <a:rPr lang="da-DK" sz="1400" dirty="0">
                <a:solidFill>
                  <a:schemeClr val="tx1"/>
                </a:solidFill>
                <a:latin typeface="Arial" panose="020B0604020202020204" pitchFamily="34" charset="0"/>
                <a:cs typeface="Arial" panose="020B0604020202020204" pitchFamily="34" charset="0"/>
              </a:rPr>
              <a:t> eller kontrakter der regulerer integrationen?</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panose="020B0604020202020204" pitchFamily="34" charset="0"/>
                <a:cs typeface="Arial" panose="020B0604020202020204" pitchFamily="34" charset="0"/>
              </a:rPr>
              <a:t>Hvad er konsekvensen ved nedbrud hos ekstern aktør?</a:t>
            </a:r>
          </a:p>
          <a:p>
            <a:pPr marL="285750" indent="-285750">
              <a:spcBef>
                <a:spcPts val="300"/>
              </a:spcBef>
              <a:spcAft>
                <a:spcPts val="300"/>
              </a:spcAft>
              <a:buFont typeface="Arial" panose="020B0604020202020204" pitchFamily="34" charset="0"/>
              <a:buChar char="•"/>
            </a:pPr>
            <a:r>
              <a:rPr lang="da-DK" sz="1400" dirty="0">
                <a:solidFill>
                  <a:schemeClr val="tx1"/>
                </a:solidFill>
                <a:latin typeface="Arial" panose="020B0604020202020204" pitchFamily="34" charset="0"/>
                <a:cs typeface="Arial" panose="020B0604020202020204" pitchFamily="34" charset="0"/>
              </a:rPr>
              <a:t>Hvilke systemer findes, hvor, hvor kommunen har delvis indflydelse fx gennem medlemskab, governance eller fælles drift?</a:t>
            </a:r>
          </a:p>
          <a:p>
            <a:pPr>
              <a:spcBef>
                <a:spcPts val="300"/>
              </a:spcBef>
              <a:spcAft>
                <a:spcPts val="300"/>
              </a:spcAft>
            </a:pPr>
            <a:endParaRPr lang="da-DK" sz="1400" dirty="0">
              <a:solidFill>
                <a:schemeClr val="tx1"/>
              </a:solidFill>
              <a:latin typeface="Arial" panose="020B0604020202020204" pitchFamily="34" charset="0"/>
              <a:cs typeface="Arial" panose="020B0604020202020204" pitchFamily="34" charset="0"/>
            </a:endParaRPr>
          </a:p>
        </p:txBody>
      </p:sp>
      <p:sp>
        <p:nvSpPr>
          <p:cNvPr id="7" name="Slide Number Placeholder 6">
            <a:extLst>
              <a:ext uri="{FF2B5EF4-FFF2-40B4-BE49-F238E27FC236}">
                <a16:creationId xmlns:a16="http://schemas.microsoft.com/office/drawing/2014/main" id="{4461ADA5-6F8C-6945-1C2A-5EAB2191D805}"/>
              </a:ext>
            </a:extLst>
          </p:cNvPr>
          <p:cNvSpPr>
            <a:spLocks noGrp="1"/>
          </p:cNvSpPr>
          <p:nvPr>
            <p:ph type="sldNum" sz="quarter" idx="21"/>
          </p:nvPr>
        </p:nvSpPr>
        <p:spPr/>
        <p:txBody>
          <a:bodyPr/>
          <a:lstStyle/>
          <a:p>
            <a:r>
              <a:rPr lang="da-DK">
                <a:solidFill>
                  <a:schemeClr val="tx1"/>
                </a:solidFill>
              </a:rPr>
              <a:t>Slide </a:t>
            </a:r>
            <a:fld id="{24C8C45C-947F-4981-8B3F-4F32E973C901}" type="slidenum">
              <a:rPr lang="da-DK" smtClean="0">
                <a:solidFill>
                  <a:schemeClr val="tx1"/>
                </a:solidFill>
              </a:rPr>
              <a:pPr/>
              <a:t>8</a:t>
            </a:fld>
            <a:endParaRPr lang="da-DK">
              <a:solidFill>
                <a:schemeClr val="tx1"/>
              </a:solidFill>
            </a:endParaRPr>
          </a:p>
        </p:txBody>
      </p:sp>
      <p:sp>
        <p:nvSpPr>
          <p:cNvPr id="8" name="Text Placeholder 7">
            <a:extLst>
              <a:ext uri="{FF2B5EF4-FFF2-40B4-BE49-F238E27FC236}">
                <a16:creationId xmlns:a16="http://schemas.microsoft.com/office/drawing/2014/main" id="{2E5C4B32-D0B0-BC6B-29FC-F9B8A043866A}"/>
              </a:ext>
            </a:extLst>
          </p:cNvPr>
          <p:cNvSpPr>
            <a:spLocks noGrp="1"/>
          </p:cNvSpPr>
          <p:nvPr>
            <p:ph type="body" sz="quarter" idx="22"/>
          </p:nvPr>
        </p:nvSpPr>
        <p:spPr>
          <a:xfrm>
            <a:off x="550863" y="512763"/>
            <a:ext cx="8890612" cy="862039"/>
          </a:xfrm>
        </p:spPr>
        <p:txBody>
          <a:bodyPr/>
          <a:lstStyle/>
          <a:p>
            <a:r>
              <a:rPr lang="da-DK"/>
              <a:t>6. Integrationer </a:t>
            </a:r>
            <a:endParaRPr lang="en-GB"/>
          </a:p>
        </p:txBody>
      </p:sp>
      <p:sp>
        <p:nvSpPr>
          <p:cNvPr id="9" name="Text Placeholder 2">
            <a:extLst>
              <a:ext uri="{FF2B5EF4-FFF2-40B4-BE49-F238E27FC236}">
                <a16:creationId xmlns:a16="http://schemas.microsoft.com/office/drawing/2014/main" id="{DD57C2DD-4E92-5815-9FD9-E708751DB5B1}"/>
              </a:ext>
            </a:extLst>
          </p:cNvPr>
          <p:cNvSpPr txBox="1">
            <a:spLocks/>
          </p:cNvSpPr>
          <p:nvPr/>
        </p:nvSpPr>
        <p:spPr>
          <a:xfrm>
            <a:off x="8208335" y="3013942"/>
            <a:ext cx="3624392" cy="3636245"/>
          </a:xfrm>
          <a:prstGeom prst="rect">
            <a:avLst/>
          </a:prstGeom>
          <a:solidFill>
            <a:schemeClr val="bg1">
              <a:lumMod val="85000"/>
            </a:schemeClr>
          </a:solidFill>
          <a:ln>
            <a:solidFill>
              <a:schemeClr val="bg1">
                <a:lumMod val="85000"/>
              </a:schemeClr>
            </a:solidFill>
          </a:ln>
        </p:spPr>
        <p:txBody>
          <a:bodyPr vert="horz" lIns="36000" tIns="36000" rIns="0" bIns="0" rtlCol="0" anchor="t"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pPr>
              <a:spcAft>
                <a:spcPts val="0"/>
              </a:spcAft>
            </a:pPr>
            <a:r>
              <a:rPr lang="da-DK" sz="1200" b="1" dirty="0">
                <a:solidFill>
                  <a:schemeClr val="tx1"/>
                </a:solidFill>
                <a:latin typeface="Arial"/>
                <a:cs typeface="Arial"/>
              </a:rPr>
              <a:t>Eksempler på Integrationer:</a:t>
            </a:r>
          </a:p>
          <a:p>
            <a:pPr>
              <a:spcAft>
                <a:spcPts val="0"/>
              </a:spcAft>
            </a:pPr>
            <a:r>
              <a:rPr lang="da-DK" sz="1200" b="1" dirty="0">
                <a:solidFill>
                  <a:schemeClr val="tx1"/>
                </a:solidFill>
                <a:latin typeface="Arial"/>
                <a:cs typeface="Arial"/>
              </a:rPr>
              <a:t>Interne:</a:t>
            </a:r>
          </a:p>
          <a:p>
            <a:pPr marL="285750" indent="-285750">
              <a:spcBef>
                <a:spcPts val="300"/>
              </a:spcBef>
              <a:spcAft>
                <a:spcPts val="300"/>
              </a:spcAft>
              <a:buFont typeface="Arial" panose="020B0604020202020204" pitchFamily="34" charset="0"/>
              <a:buChar char="•"/>
            </a:pPr>
            <a:r>
              <a:rPr lang="da-DK" sz="1200" dirty="0">
                <a:solidFill>
                  <a:schemeClr val="tx1"/>
                </a:solidFill>
                <a:latin typeface="Arial"/>
                <a:cs typeface="Arial"/>
              </a:rPr>
              <a:t>EOJ ↔ økonomisystem</a:t>
            </a:r>
          </a:p>
          <a:p>
            <a:pPr marL="285750" indent="-285750">
              <a:spcBef>
                <a:spcPts val="300"/>
              </a:spcBef>
              <a:spcAft>
                <a:spcPts val="300"/>
              </a:spcAft>
              <a:buFont typeface="Arial" panose="020B0604020202020204" pitchFamily="34" charset="0"/>
              <a:buChar char="•"/>
            </a:pPr>
            <a:r>
              <a:rPr lang="da-DK" sz="1200" dirty="0">
                <a:solidFill>
                  <a:schemeClr val="tx1"/>
                </a:solidFill>
                <a:latin typeface="Arial"/>
                <a:cs typeface="Arial"/>
              </a:rPr>
              <a:t>ESDH ↔ sagsbehandlingsplatform</a:t>
            </a:r>
          </a:p>
          <a:p>
            <a:pPr marL="285750" indent="-285750">
              <a:spcBef>
                <a:spcPts val="300"/>
              </a:spcBef>
              <a:spcAft>
                <a:spcPts val="300"/>
              </a:spcAft>
              <a:buFont typeface="Arial" panose="020B0604020202020204" pitchFamily="34" charset="0"/>
              <a:buChar char="•"/>
            </a:pPr>
            <a:r>
              <a:rPr lang="da-DK" sz="1200" dirty="0">
                <a:solidFill>
                  <a:schemeClr val="tx1"/>
                </a:solidFill>
                <a:latin typeface="Arial"/>
                <a:cs typeface="Arial"/>
              </a:rPr>
              <a:t>Identitetsplatform ↔ adgangsstyring</a:t>
            </a:r>
          </a:p>
          <a:p>
            <a:pPr marL="285750" indent="-285750">
              <a:spcBef>
                <a:spcPts val="300"/>
              </a:spcBef>
              <a:spcAft>
                <a:spcPts val="300"/>
              </a:spcAft>
              <a:buFont typeface="Arial" panose="020B0604020202020204" pitchFamily="34" charset="0"/>
              <a:buChar char="•"/>
            </a:pPr>
            <a:r>
              <a:rPr lang="da-DK" sz="1200" dirty="0">
                <a:solidFill>
                  <a:schemeClr val="tx1"/>
                </a:solidFill>
                <a:latin typeface="Arial"/>
                <a:cs typeface="Arial"/>
              </a:rPr>
              <a:t>Interne </a:t>
            </a:r>
            <a:r>
              <a:rPr lang="da-DK" sz="1200" dirty="0" err="1">
                <a:solidFill>
                  <a:schemeClr val="tx1"/>
                </a:solidFill>
                <a:latin typeface="Arial"/>
                <a:cs typeface="Arial"/>
              </a:rPr>
              <a:t>API’er</a:t>
            </a:r>
            <a:r>
              <a:rPr lang="da-DK" sz="1200" dirty="0">
                <a:solidFill>
                  <a:schemeClr val="tx1"/>
                </a:solidFill>
                <a:latin typeface="Arial"/>
                <a:cs typeface="Arial"/>
              </a:rPr>
              <a:t> mellem fagsystemer</a:t>
            </a:r>
          </a:p>
          <a:p>
            <a:pPr>
              <a:spcBef>
                <a:spcPts val="300"/>
              </a:spcBef>
              <a:spcAft>
                <a:spcPts val="0"/>
              </a:spcAft>
            </a:pPr>
            <a:r>
              <a:rPr lang="da-DK" sz="1200" b="1" dirty="0">
                <a:solidFill>
                  <a:schemeClr val="tx1"/>
                </a:solidFill>
                <a:latin typeface="Arial"/>
                <a:cs typeface="Arial"/>
              </a:rPr>
              <a:t>Eksterne:</a:t>
            </a:r>
          </a:p>
          <a:p>
            <a:pPr marL="285750" indent="-285750">
              <a:spcBef>
                <a:spcPts val="300"/>
              </a:spcBef>
              <a:spcAft>
                <a:spcPts val="300"/>
              </a:spcAft>
              <a:buFont typeface="Arial" panose="020B0604020202020204" pitchFamily="34" charset="0"/>
              <a:buChar char="•"/>
            </a:pPr>
            <a:r>
              <a:rPr lang="da-DK" sz="1200" dirty="0">
                <a:solidFill>
                  <a:schemeClr val="tx1"/>
                </a:solidFill>
                <a:latin typeface="Arial"/>
                <a:cs typeface="Arial"/>
              </a:rPr>
              <a:t>FMK (Fælles Medicinkort)</a:t>
            </a:r>
          </a:p>
          <a:p>
            <a:pPr marL="285750" indent="-285750">
              <a:spcBef>
                <a:spcPts val="300"/>
              </a:spcBef>
              <a:spcAft>
                <a:spcPts val="300"/>
              </a:spcAft>
              <a:buFont typeface="Arial" panose="020B0604020202020204" pitchFamily="34" charset="0"/>
              <a:buChar char="•"/>
            </a:pPr>
            <a:r>
              <a:rPr lang="da-DK" sz="1200" dirty="0">
                <a:solidFill>
                  <a:schemeClr val="tx1"/>
                </a:solidFill>
                <a:latin typeface="Arial"/>
                <a:cs typeface="Arial"/>
              </a:rPr>
              <a:t>CPR-register</a:t>
            </a:r>
          </a:p>
          <a:p>
            <a:pPr marL="285750" indent="-285750">
              <a:spcBef>
                <a:spcPts val="300"/>
              </a:spcBef>
              <a:spcAft>
                <a:spcPts val="300"/>
              </a:spcAft>
              <a:buFont typeface="Arial" panose="020B0604020202020204" pitchFamily="34" charset="0"/>
              <a:buChar char="•"/>
            </a:pPr>
            <a:r>
              <a:rPr lang="da-DK" sz="1200" dirty="0">
                <a:solidFill>
                  <a:schemeClr val="tx1"/>
                </a:solidFill>
                <a:latin typeface="Arial"/>
                <a:cs typeface="Arial"/>
              </a:rPr>
              <a:t>Ydelsesportalen</a:t>
            </a:r>
          </a:p>
          <a:p>
            <a:pPr marL="285750" indent="-285750">
              <a:spcBef>
                <a:spcPts val="300"/>
              </a:spcBef>
              <a:spcAft>
                <a:spcPts val="300"/>
              </a:spcAft>
              <a:buFont typeface="Arial" panose="020B0604020202020204" pitchFamily="34" charset="0"/>
              <a:buChar char="•"/>
            </a:pPr>
            <a:r>
              <a:rPr lang="da-DK" sz="1200" dirty="0">
                <a:solidFill>
                  <a:schemeClr val="tx1"/>
                </a:solidFill>
                <a:latin typeface="Arial"/>
                <a:cs typeface="Arial"/>
              </a:rPr>
              <a:t>Sundhedsdatanettet</a:t>
            </a:r>
          </a:p>
          <a:p>
            <a:pPr marL="285750" indent="-285750">
              <a:spcBef>
                <a:spcPts val="300"/>
              </a:spcBef>
              <a:spcAft>
                <a:spcPts val="300"/>
              </a:spcAft>
              <a:buFont typeface="Arial" panose="020B0604020202020204" pitchFamily="34" charset="0"/>
              <a:buChar char="•"/>
            </a:pPr>
            <a:r>
              <a:rPr lang="da-DK" sz="1200" dirty="0">
                <a:solidFill>
                  <a:schemeClr val="tx1"/>
                </a:solidFill>
                <a:latin typeface="Arial"/>
                <a:cs typeface="Arial"/>
              </a:rPr>
              <a:t>Cloudbaserede </a:t>
            </a:r>
            <a:r>
              <a:rPr lang="da-DK" sz="1200" dirty="0" err="1">
                <a:solidFill>
                  <a:schemeClr val="tx1"/>
                </a:solidFill>
                <a:latin typeface="Arial"/>
                <a:cs typeface="Arial"/>
              </a:rPr>
              <a:t>API’er</a:t>
            </a:r>
            <a:r>
              <a:rPr lang="da-DK" sz="1200" dirty="0">
                <a:solidFill>
                  <a:schemeClr val="tx1"/>
                </a:solidFill>
                <a:latin typeface="Arial"/>
                <a:cs typeface="Arial"/>
              </a:rPr>
              <a:t> fra leverandører</a:t>
            </a:r>
          </a:p>
          <a:p>
            <a:pPr>
              <a:spcBef>
                <a:spcPts val="300"/>
              </a:spcBef>
              <a:spcAft>
                <a:spcPts val="300"/>
              </a:spcAft>
            </a:pPr>
            <a:r>
              <a:rPr lang="da-DK" sz="1200" b="1" dirty="0" err="1">
                <a:solidFill>
                  <a:schemeClr val="tx1"/>
                </a:solidFill>
                <a:latin typeface="Arial"/>
                <a:cs typeface="Arial"/>
              </a:rPr>
              <a:t>Semi</a:t>
            </a:r>
            <a:r>
              <a:rPr lang="da-DK" sz="1200" b="1" dirty="0">
                <a:solidFill>
                  <a:schemeClr val="tx1"/>
                </a:solidFill>
                <a:latin typeface="Arial"/>
                <a:cs typeface="Arial"/>
              </a:rPr>
              <a:t>-eksterne:</a:t>
            </a:r>
          </a:p>
          <a:p>
            <a:pPr marL="171450" indent="-171450">
              <a:spcBef>
                <a:spcPts val="300"/>
              </a:spcBef>
              <a:spcAft>
                <a:spcPts val="300"/>
              </a:spcAft>
              <a:buFont typeface="Arial" panose="020B0604020202020204" pitchFamily="34" charset="0"/>
              <a:buChar char="•"/>
            </a:pPr>
            <a:r>
              <a:rPr lang="da-DK" sz="1200" dirty="0">
                <a:solidFill>
                  <a:schemeClr val="tx1"/>
                </a:solidFill>
                <a:latin typeface="Arial"/>
                <a:cs typeface="Arial"/>
              </a:rPr>
              <a:t>KY, KSD, SAPA eller fælleskommunal adgangs-styring</a:t>
            </a:r>
          </a:p>
        </p:txBody>
      </p:sp>
      <p:sp>
        <p:nvSpPr>
          <p:cNvPr id="4" name="Text Placeholder 2">
            <a:extLst>
              <a:ext uri="{FF2B5EF4-FFF2-40B4-BE49-F238E27FC236}">
                <a16:creationId xmlns:a16="http://schemas.microsoft.com/office/drawing/2014/main" id="{FBCDCA96-0EDC-0389-8764-5F31DBCFC5B5}"/>
              </a:ext>
            </a:extLst>
          </p:cNvPr>
          <p:cNvSpPr txBox="1">
            <a:spLocks/>
          </p:cNvSpPr>
          <p:nvPr/>
        </p:nvSpPr>
        <p:spPr>
          <a:xfrm>
            <a:off x="550862" y="2134881"/>
            <a:ext cx="11281865" cy="906494"/>
          </a:xfrm>
          <a:prstGeom prst="rect">
            <a:avLst/>
          </a:prstGeom>
          <a:solidFill>
            <a:schemeClr val="bg1"/>
          </a:solidFill>
          <a:ln>
            <a:solidFill>
              <a:srgbClr val="00B0F0"/>
            </a:solidFill>
            <a:prstDash val="dash"/>
          </a:ln>
        </p:spPr>
        <p:txBody>
          <a:bodyPr vert="horz" lIns="36000" tIns="36000" rIns="0" bIns="0" rtlCol="0" anchor="ctr" anchorCtr="0">
            <a:noAutofit/>
          </a:bodyPr>
          <a:lstStyle>
            <a:lvl1pPr marL="0" indent="0" algn="l" defTabSz="914400" rtl="0" eaLnBrk="1" latinLnBrk="0" hangingPunct="1">
              <a:lnSpc>
                <a:spcPct val="100000"/>
              </a:lnSpc>
              <a:spcBef>
                <a:spcPts val="0"/>
              </a:spcBef>
              <a:spcAft>
                <a:spcPts val="1200"/>
              </a:spcAft>
              <a:buClr>
                <a:schemeClr val="accent1"/>
              </a:buClr>
              <a:buFont typeface="+mj-lt"/>
              <a:buNone/>
              <a:defRPr sz="1800" kern="1200">
                <a:solidFill>
                  <a:schemeClr val="accent2"/>
                </a:solidFill>
                <a:latin typeface="+mn-lt"/>
                <a:ea typeface="+mn-ea"/>
                <a:cs typeface="+mn-cs"/>
              </a:defRPr>
            </a:lvl1pPr>
            <a:lvl2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a:solidFill>
                  <a:schemeClr val="accent2"/>
                </a:solidFill>
                <a:latin typeface="+mn-lt"/>
                <a:ea typeface="+mn-ea"/>
                <a:cs typeface="+mn-cs"/>
              </a:defRPr>
            </a:lvl2pPr>
            <a:lvl3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3pPr>
            <a:lvl4pPr marL="457200" indent="-457200" algn="l" defTabSz="914400" rtl="0" eaLnBrk="1" latinLnBrk="0" hangingPunct="1">
              <a:lnSpc>
                <a:spcPct val="100000"/>
              </a:lnSpc>
              <a:spcBef>
                <a:spcPts val="0"/>
              </a:spcBef>
              <a:spcAft>
                <a:spcPts val="1200"/>
              </a:spcAft>
              <a:buClr>
                <a:schemeClr val="accent1"/>
              </a:buClr>
              <a:buFont typeface="+mj-lt"/>
              <a:buAutoNum type="arabicPeriod"/>
              <a:defRPr sz="2000" b="0" kern="1200" cap="none" baseline="0">
                <a:solidFill>
                  <a:schemeClr val="accent2"/>
                </a:solidFill>
                <a:latin typeface="+mn-lt"/>
                <a:ea typeface="+mn-ea"/>
                <a:cs typeface="+mn-cs"/>
              </a:defRPr>
            </a:lvl4pPr>
            <a:lvl5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000" kern="1200">
                <a:solidFill>
                  <a:schemeClr val="accent2"/>
                </a:solidFill>
                <a:latin typeface="+mn-lt"/>
                <a:ea typeface="+mn-ea"/>
                <a:cs typeface="+mn-cs"/>
              </a:defRPr>
            </a:lvl5pPr>
            <a:lvl6pPr marL="790575" indent="-342900" algn="l" defTabSz="914400" rtl="0" eaLnBrk="1" latinLnBrk="0" hangingPunct="1">
              <a:lnSpc>
                <a:spcPct val="100000"/>
              </a:lnSpc>
              <a:spcBef>
                <a:spcPts val="0"/>
              </a:spcBef>
              <a:spcAft>
                <a:spcPts val="1200"/>
              </a:spcAft>
              <a:buClr>
                <a:schemeClr val="accent1"/>
              </a:buClr>
              <a:buFont typeface="+mj-lt"/>
              <a:buAutoNum type="arabicPeriod"/>
              <a:tabLst/>
              <a:defRPr sz="1600" kern="1200">
                <a:solidFill>
                  <a:schemeClr val="accent2"/>
                </a:solidFill>
                <a:latin typeface="+mn-lt"/>
                <a:ea typeface="+mn-ea"/>
                <a:cs typeface="+mn-cs"/>
              </a:defRPr>
            </a:lvl6pPr>
            <a:lvl7pPr marL="514350" indent="-514350" algn="l" defTabSz="914400" rtl="0" eaLnBrk="1" latinLnBrk="0" hangingPunct="1">
              <a:lnSpc>
                <a:spcPct val="100000"/>
              </a:lnSpc>
              <a:spcBef>
                <a:spcPts val="0"/>
              </a:spcBef>
              <a:spcAft>
                <a:spcPts val="1200"/>
              </a:spcAft>
              <a:buClr>
                <a:schemeClr val="accent1"/>
              </a:buClr>
              <a:buFont typeface="+mj-lt"/>
              <a:buAutoNum type="arabicPeriod"/>
              <a:defRPr sz="2800" b="0" kern="1200" cap="none" baseline="0">
                <a:solidFill>
                  <a:schemeClr val="accent2"/>
                </a:solidFill>
                <a:latin typeface="+mn-lt"/>
                <a:ea typeface="+mn-ea"/>
                <a:cs typeface="+mn-cs"/>
              </a:defRPr>
            </a:lvl7pPr>
            <a:lvl8pPr marL="457200" indent="-457200" algn="l" defTabSz="914400" rtl="0" eaLnBrk="1" latinLnBrk="0" hangingPunct="1">
              <a:lnSpc>
                <a:spcPct val="100000"/>
              </a:lnSpc>
              <a:spcBef>
                <a:spcPts val="0"/>
              </a:spcBef>
              <a:spcAft>
                <a:spcPts val="1200"/>
              </a:spcAft>
              <a:buClr>
                <a:schemeClr val="accent1"/>
              </a:buClr>
              <a:buFont typeface="+mj-lt"/>
              <a:buAutoNum type="arabicPeriod"/>
              <a:tabLst/>
              <a:defRPr sz="2400" kern="1200">
                <a:solidFill>
                  <a:schemeClr val="accent2"/>
                </a:solidFill>
                <a:latin typeface="+mn-lt"/>
                <a:ea typeface="+mn-ea"/>
                <a:cs typeface="+mn-cs"/>
              </a:defRPr>
            </a:lvl8pPr>
            <a:lvl9pPr marL="457200" indent="-457200" algn="l" defTabSz="914400" rtl="0" eaLnBrk="1" latinLnBrk="0" hangingPunct="1">
              <a:lnSpc>
                <a:spcPct val="120000"/>
              </a:lnSpc>
              <a:spcBef>
                <a:spcPts val="0"/>
              </a:spcBef>
              <a:spcAft>
                <a:spcPts val="1800"/>
              </a:spcAft>
              <a:buClr>
                <a:schemeClr val="accent1"/>
              </a:buClr>
              <a:buFont typeface="+mj-lt"/>
              <a:buAutoNum type="arabicPeriod"/>
              <a:defRPr sz="1800" kern="1200" baseline="0">
                <a:solidFill>
                  <a:schemeClr val="accent2"/>
                </a:solidFill>
                <a:latin typeface="+mn-lt"/>
                <a:ea typeface="+mn-ea"/>
                <a:cs typeface="+mn-cs"/>
              </a:defRPr>
            </a:lvl9pPr>
          </a:lstStyle>
          <a:p>
            <a:r>
              <a:rPr lang="da-DK" sz="1600" dirty="0">
                <a:solidFill>
                  <a:schemeClr val="tx1"/>
                </a:solidFill>
                <a:latin typeface="Arial"/>
                <a:cs typeface="Arial"/>
              </a:rPr>
              <a:t>At identificere både interne, eksterne og </a:t>
            </a:r>
            <a:r>
              <a:rPr lang="da-DK" sz="1600" dirty="0" err="1">
                <a:solidFill>
                  <a:schemeClr val="tx1"/>
                </a:solidFill>
                <a:latin typeface="Arial"/>
                <a:cs typeface="Arial"/>
              </a:rPr>
              <a:t>semi</a:t>
            </a:r>
            <a:r>
              <a:rPr lang="da-DK" sz="1600" dirty="0">
                <a:solidFill>
                  <a:schemeClr val="tx1"/>
                </a:solidFill>
                <a:latin typeface="Arial"/>
                <a:cs typeface="Arial"/>
              </a:rPr>
              <a:t>-eksterne koblinger som er afgørende for sammenhængen mellem systemer og processer. For eksterne integrationer gælder at ansvaret for drift og sikkerhed påhviler leverandøren. Dette stiller større krav til risiko- og leverandørstyring. </a:t>
            </a:r>
            <a:endParaRPr lang="da-DK" sz="1600" b="1" dirty="0">
              <a:solidFill>
                <a:schemeClr val="tx1"/>
              </a:solidFill>
              <a:latin typeface="Arial"/>
              <a:cs typeface="Arial"/>
            </a:endParaRPr>
          </a:p>
        </p:txBody>
      </p:sp>
    </p:spTree>
    <p:extLst>
      <p:ext uri="{BB962C8B-B14F-4D97-AF65-F5344CB8AC3E}">
        <p14:creationId xmlns:p14="http://schemas.microsoft.com/office/powerpoint/2010/main" val="1944077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045DD-3DA1-2FA7-D35A-485F3B42EFAD}"/>
            </a:ext>
          </a:extLst>
        </p:cNvPr>
        <p:cNvGrpSpPr/>
        <p:nvPr/>
      </p:nvGrpSpPr>
      <p:grpSpPr>
        <a:xfrm>
          <a:off x="0" y="0"/>
          <a:ext cx="0" cy="0"/>
          <a:chOff x="0" y="0"/>
          <a:chExt cx="0" cy="0"/>
        </a:xfrm>
      </p:grpSpPr>
      <p:sp>
        <p:nvSpPr>
          <p:cNvPr id="2" name="Tekstfelt 1">
            <a:extLst>
              <a:ext uri="{FF2B5EF4-FFF2-40B4-BE49-F238E27FC236}">
                <a16:creationId xmlns:a16="http://schemas.microsoft.com/office/drawing/2014/main" id="{1511F1EE-7482-6C18-E09B-821CCDAFC56A}"/>
              </a:ext>
            </a:extLst>
          </p:cNvPr>
          <p:cNvSpPr txBox="1"/>
          <p:nvPr/>
        </p:nvSpPr>
        <p:spPr>
          <a:xfrm>
            <a:off x="452583" y="674254"/>
            <a:ext cx="11157526" cy="553998"/>
          </a:xfrm>
          <a:prstGeom prst="rect">
            <a:avLst/>
          </a:prstGeom>
          <a:noFill/>
        </p:spPr>
        <p:txBody>
          <a:bodyPr wrap="square" rtlCol="0">
            <a:spAutoFit/>
          </a:bodyPr>
          <a:lstStyle/>
          <a:p>
            <a:r>
              <a:rPr lang="da-DK" sz="3000" b="1"/>
              <a:t>Eksempel</a:t>
            </a:r>
          </a:p>
        </p:txBody>
      </p:sp>
      <p:graphicFrame>
        <p:nvGraphicFramePr>
          <p:cNvPr id="4" name="Tabel 3" descr="#AltTextNotRequired">
            <a:extLst>
              <a:ext uri="{FF2B5EF4-FFF2-40B4-BE49-F238E27FC236}">
                <a16:creationId xmlns:a16="http://schemas.microsoft.com/office/drawing/2014/main" id="{BF8F63D7-DCEB-9B82-8F7A-597D7BB696BD}"/>
              </a:ext>
            </a:extLst>
          </p:cNvPr>
          <p:cNvGraphicFramePr>
            <a:graphicFrameLocks noGrp="1"/>
          </p:cNvGraphicFramePr>
          <p:nvPr>
            <p:extLst>
              <p:ext uri="{D42A27DB-BD31-4B8C-83A1-F6EECF244321}">
                <p14:modId xmlns:p14="http://schemas.microsoft.com/office/powerpoint/2010/main" val="4041076962"/>
              </p:ext>
            </p:extLst>
          </p:nvPr>
        </p:nvGraphicFramePr>
        <p:xfrm>
          <a:off x="697346" y="2889628"/>
          <a:ext cx="10668000" cy="2844169"/>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1011328918"/>
                    </a:ext>
                  </a:extLst>
                </a:gridCol>
                <a:gridCol w="2033662">
                  <a:extLst>
                    <a:ext uri="{9D8B030D-6E8A-4147-A177-3AD203B41FA5}">
                      <a16:colId xmlns:a16="http://schemas.microsoft.com/office/drawing/2014/main" val="2438227736"/>
                    </a:ext>
                  </a:extLst>
                </a:gridCol>
                <a:gridCol w="2596896">
                  <a:extLst>
                    <a:ext uri="{9D8B030D-6E8A-4147-A177-3AD203B41FA5}">
                      <a16:colId xmlns:a16="http://schemas.microsoft.com/office/drawing/2014/main" val="2835685519"/>
                    </a:ext>
                  </a:extLst>
                </a:gridCol>
                <a:gridCol w="1770242">
                  <a:extLst>
                    <a:ext uri="{9D8B030D-6E8A-4147-A177-3AD203B41FA5}">
                      <a16:colId xmlns:a16="http://schemas.microsoft.com/office/drawing/2014/main" val="4133130928"/>
                    </a:ext>
                  </a:extLst>
                </a:gridCol>
                <a:gridCol w="2133600">
                  <a:extLst>
                    <a:ext uri="{9D8B030D-6E8A-4147-A177-3AD203B41FA5}">
                      <a16:colId xmlns:a16="http://schemas.microsoft.com/office/drawing/2014/main" val="4119195076"/>
                    </a:ext>
                  </a:extLst>
                </a:gridCol>
              </a:tblGrid>
              <a:tr h="649126">
                <a:tc>
                  <a:txBody>
                    <a:bodyPr/>
                    <a:lstStyle/>
                    <a:p>
                      <a:r>
                        <a:rPr lang="da-DK" sz="1600" dirty="0">
                          <a:latin typeface="Arial" panose="020B0604020202020204" pitchFamily="34" charset="0"/>
                          <a:cs typeface="Arial" panose="020B0604020202020204" pitchFamily="34" charset="0"/>
                        </a:rPr>
                        <a:t>1. Screening</a:t>
                      </a:r>
                    </a:p>
                  </a:txBody>
                  <a:tcPr>
                    <a:solidFill>
                      <a:srgbClr val="141E4D"/>
                    </a:solidFill>
                  </a:tcPr>
                </a:tc>
                <a:tc>
                  <a:txBody>
                    <a:bodyPr/>
                    <a:lstStyle/>
                    <a:p>
                      <a:r>
                        <a:rPr lang="da-DK" sz="1600" dirty="0">
                          <a:latin typeface="Arial" panose="020B0604020202020204" pitchFamily="34" charset="0"/>
                          <a:cs typeface="Arial" panose="020B0604020202020204" pitchFamily="34" charset="0"/>
                        </a:rPr>
                        <a:t>3. Kritisk proces</a:t>
                      </a:r>
                    </a:p>
                  </a:txBody>
                  <a:tcPr>
                    <a:solidFill>
                      <a:srgbClr val="141E4D"/>
                    </a:solidFill>
                  </a:tcPr>
                </a:tc>
                <a:tc>
                  <a:txBody>
                    <a:bodyPr/>
                    <a:lstStyle/>
                    <a:p>
                      <a:r>
                        <a:rPr lang="da-DK" sz="1600" dirty="0">
                          <a:latin typeface="Arial" panose="020B0604020202020204" pitchFamily="34" charset="0"/>
                          <a:cs typeface="Arial" panose="020B0604020202020204" pitchFamily="34" charset="0"/>
                        </a:rPr>
                        <a:t>4. Systemunderstøttelse</a:t>
                      </a:r>
                    </a:p>
                  </a:txBody>
                  <a:tcPr>
                    <a:solidFill>
                      <a:srgbClr val="141E4D"/>
                    </a:solidFill>
                  </a:tcPr>
                </a:tc>
                <a:tc>
                  <a:txBody>
                    <a:bodyPr/>
                    <a:lstStyle/>
                    <a:p>
                      <a:r>
                        <a:rPr lang="da-DK" sz="1600" dirty="0">
                          <a:latin typeface="Arial" panose="020B0604020202020204" pitchFamily="34" charset="0"/>
                          <a:cs typeface="Arial" panose="020B0604020202020204" pitchFamily="34" charset="0"/>
                        </a:rPr>
                        <a:t>5. Infrastruktur  </a:t>
                      </a:r>
                    </a:p>
                    <a:p>
                      <a:r>
                        <a:rPr lang="da-DK" sz="1600" dirty="0">
                          <a:latin typeface="Arial" panose="020B0604020202020204" pitchFamily="34" charset="0"/>
                          <a:cs typeface="Arial" panose="020B0604020202020204" pitchFamily="34" charset="0"/>
                        </a:rPr>
                        <a:t>Komponenter</a:t>
                      </a:r>
                    </a:p>
                  </a:txBody>
                  <a:tcPr>
                    <a:solidFill>
                      <a:srgbClr val="141E4D"/>
                    </a:solidFill>
                  </a:tcPr>
                </a:tc>
                <a:tc>
                  <a:txBody>
                    <a:bodyPr/>
                    <a:lstStyle/>
                    <a:p>
                      <a:r>
                        <a:rPr lang="da-DK" sz="1600" dirty="0">
                          <a:latin typeface="Arial" panose="020B0604020202020204" pitchFamily="34" charset="0"/>
                          <a:cs typeface="Arial" panose="020B0604020202020204" pitchFamily="34" charset="0"/>
                        </a:rPr>
                        <a:t>6. Integrationer</a:t>
                      </a:r>
                    </a:p>
                  </a:txBody>
                  <a:tcPr>
                    <a:solidFill>
                      <a:srgbClr val="141E4D"/>
                    </a:solidFill>
                  </a:tcPr>
                </a:tc>
                <a:extLst>
                  <a:ext uri="{0D108BD9-81ED-4DB2-BD59-A6C34878D82A}">
                    <a16:rowId xmlns:a16="http://schemas.microsoft.com/office/drawing/2014/main" val="2362198461"/>
                  </a:ext>
                </a:extLst>
              </a:tr>
              <a:tr h="394524">
                <a:tc>
                  <a:txBody>
                    <a:bodyPr/>
                    <a:lstStyle/>
                    <a:p>
                      <a:r>
                        <a:rPr lang="da-DK" sz="1600" dirty="0">
                          <a:latin typeface="Arial" panose="020B0604020202020204" pitchFamily="34" charset="0"/>
                          <a:cs typeface="Arial" panose="020B0604020202020204" pitchFamily="34" charset="0"/>
                        </a:rPr>
                        <a:t>Ældrepleje</a:t>
                      </a:r>
                    </a:p>
                  </a:txBody>
                  <a:tcPr/>
                </a:tc>
                <a:tc>
                  <a:txBody>
                    <a:bodyPr/>
                    <a:lstStyle/>
                    <a:p>
                      <a:r>
                        <a:rPr lang="da-DK" sz="1600" dirty="0">
                          <a:latin typeface="Arial" panose="020B0604020202020204" pitchFamily="34" charset="0"/>
                          <a:cs typeface="Arial" panose="020B0604020202020204" pitchFamily="34" charset="0"/>
                        </a:rPr>
                        <a:t>Medicinhåndtering</a:t>
                      </a:r>
                    </a:p>
                  </a:txBody>
                  <a:tcPr/>
                </a:tc>
                <a:tc>
                  <a:txBody>
                    <a:bodyPr/>
                    <a:lstStyle/>
                    <a:p>
                      <a:r>
                        <a:rPr lang="da-DK" sz="1600">
                          <a:latin typeface="Arial" panose="020B0604020202020204" pitchFamily="34" charset="0"/>
                          <a:cs typeface="Arial" panose="020B0604020202020204" pitchFamily="34" charset="0"/>
                        </a:rPr>
                        <a:t>KMD Nexus</a:t>
                      </a:r>
                    </a:p>
                  </a:txBody>
                  <a:tcPr/>
                </a:tc>
                <a:tc>
                  <a:txBody>
                    <a:bodyPr/>
                    <a:lstStyle/>
                    <a:p>
                      <a:r>
                        <a:rPr lang="da-DK" sz="1600">
                          <a:latin typeface="Arial" panose="020B0604020202020204" pitchFamily="34" charset="0"/>
                          <a:cs typeface="Arial" panose="020B0604020202020204" pitchFamily="34" charset="0"/>
                        </a:rPr>
                        <a:t>AD</a:t>
                      </a:r>
                    </a:p>
                    <a:p>
                      <a:r>
                        <a:rPr lang="da-DK" sz="1600">
                          <a:latin typeface="Arial" panose="020B0604020202020204" pitchFamily="34" charset="0"/>
                          <a:cs typeface="Arial" panose="020B0604020202020204" pitchFamily="34" charset="0"/>
                        </a:rPr>
                        <a:t>KOMBIT støttesystemer</a:t>
                      </a:r>
                    </a:p>
                    <a:p>
                      <a:r>
                        <a:rPr lang="da-DK" sz="1600">
                          <a:latin typeface="Arial" panose="020B0604020202020204" pitchFamily="34" charset="0"/>
                          <a:cs typeface="Arial" panose="020B0604020202020204" pitchFamily="34" charset="0"/>
                        </a:rPr>
                        <a:t>……</a:t>
                      </a:r>
                    </a:p>
                  </a:txBody>
                  <a:tcPr/>
                </a:tc>
                <a:tc>
                  <a:txBody>
                    <a:bodyPr/>
                    <a:lstStyle/>
                    <a:p>
                      <a:r>
                        <a:rPr lang="da-DK" sz="1600">
                          <a:latin typeface="Arial" panose="020B0604020202020204" pitchFamily="34" charset="0"/>
                          <a:cs typeface="Arial" panose="020B0604020202020204" pitchFamily="34" charset="0"/>
                        </a:rPr>
                        <a:t>FMK</a:t>
                      </a:r>
                    </a:p>
                    <a:p>
                      <a:r>
                        <a:rPr lang="da-DK" sz="1600">
                          <a:latin typeface="Arial" panose="020B0604020202020204" pitchFamily="34" charset="0"/>
                          <a:cs typeface="Arial" panose="020B0604020202020204" pitchFamily="34" charset="0"/>
                        </a:rPr>
                        <a:t>CPR</a:t>
                      </a:r>
                    </a:p>
                    <a:p>
                      <a:r>
                        <a:rPr lang="da-DK" sz="1600">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305654623"/>
                  </a:ext>
                </a:extLst>
              </a:tr>
              <a:tr h="376081">
                <a:tc>
                  <a:txBody>
                    <a:bodyPr/>
                    <a:lstStyle/>
                    <a:p>
                      <a:r>
                        <a:rPr lang="da-DK" sz="1600">
                          <a:latin typeface="Arial" panose="020B0604020202020204" pitchFamily="34" charset="0"/>
                          <a:cs typeface="Arial" panose="020B0604020202020204" pitchFamily="34" charset="0"/>
                        </a:rPr>
                        <a:t>Ældrepleje</a:t>
                      </a:r>
                    </a:p>
                  </a:txBody>
                  <a:tcPr/>
                </a:tc>
                <a:tc>
                  <a:txBody>
                    <a:bodyPr/>
                    <a:lstStyle/>
                    <a:p>
                      <a:r>
                        <a:rPr lang="da-DK" sz="1600">
                          <a:latin typeface="Arial" panose="020B0604020202020204" pitchFamily="34" charset="0"/>
                          <a:cs typeface="Arial" panose="020B0604020202020204" pitchFamily="34" charset="0"/>
                        </a:rPr>
                        <a:t>Medicinhåndtering</a:t>
                      </a:r>
                    </a:p>
                  </a:txBody>
                  <a:tcPr/>
                </a:tc>
                <a:tc>
                  <a:txBody>
                    <a:bodyPr/>
                    <a:lstStyle/>
                    <a:p>
                      <a:r>
                        <a:rPr lang="da-DK" sz="1600">
                          <a:latin typeface="Arial" panose="020B0604020202020204" pitchFamily="34" charset="0"/>
                          <a:cs typeface="Arial" panose="020B0604020202020204" pitchFamily="34" charset="0"/>
                        </a:rPr>
                        <a:t>????</a:t>
                      </a:r>
                    </a:p>
                  </a:txBody>
                  <a:tcPr/>
                </a:tc>
                <a:tc>
                  <a:txBody>
                    <a:bodyPr/>
                    <a:lstStyle/>
                    <a:p>
                      <a:r>
                        <a:rPr lang="da-DK" sz="1600">
                          <a:latin typeface="Arial" panose="020B0604020202020204" pitchFamily="34" charset="0"/>
                          <a:cs typeface="Arial" panose="020B0604020202020204" pitchFamily="34" charset="0"/>
                        </a:rPr>
                        <a:t>……</a:t>
                      </a:r>
                    </a:p>
                  </a:txBody>
                  <a:tcPr/>
                </a:tc>
                <a:tc>
                  <a:txBody>
                    <a:bodyPr/>
                    <a:lstStyle/>
                    <a:p>
                      <a:r>
                        <a:rPr lang="da-DK" sz="1600">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1866432390"/>
                  </a:ext>
                </a:extLst>
              </a:tr>
              <a:tr h="376081">
                <a:tc>
                  <a:txBody>
                    <a:bodyPr/>
                    <a:lstStyle/>
                    <a:p>
                      <a:r>
                        <a:rPr lang="da-DK" sz="1600">
                          <a:latin typeface="Arial" panose="020B0604020202020204" pitchFamily="34" charset="0"/>
                          <a:cs typeface="Arial" panose="020B0604020202020204" pitchFamily="34" charset="0"/>
                        </a:rPr>
                        <a:t>Ældrepleje</a:t>
                      </a:r>
                    </a:p>
                  </a:txBody>
                  <a:tcPr/>
                </a:tc>
                <a:tc>
                  <a:txBody>
                    <a:bodyPr/>
                    <a:lstStyle/>
                    <a:p>
                      <a:r>
                        <a:rPr lang="da-DK" sz="1600" dirty="0">
                          <a:latin typeface="Arial" panose="020B0604020202020204" pitchFamily="34" charset="0"/>
                          <a:cs typeface="Arial" panose="020B0604020202020204" pitchFamily="34" charset="0"/>
                        </a:rPr>
                        <a:t>Medicinhåndtering</a:t>
                      </a:r>
                    </a:p>
                  </a:txBody>
                  <a:tcPr/>
                </a:tc>
                <a:tc>
                  <a:txBody>
                    <a:bodyPr/>
                    <a:lstStyle/>
                    <a:p>
                      <a:r>
                        <a:rPr lang="da-DK" sz="1600">
                          <a:latin typeface="Arial" panose="020B0604020202020204" pitchFamily="34" charset="0"/>
                          <a:cs typeface="Arial" panose="020B0604020202020204" pitchFamily="34" charset="0"/>
                        </a:rPr>
                        <a:t>????</a:t>
                      </a:r>
                    </a:p>
                  </a:txBody>
                  <a:tcPr/>
                </a:tc>
                <a:tc>
                  <a:txBody>
                    <a:bodyPr/>
                    <a:lstStyle/>
                    <a:p>
                      <a:r>
                        <a:rPr lang="da-DK" sz="1600">
                          <a:latin typeface="Arial" panose="020B0604020202020204" pitchFamily="34" charset="0"/>
                          <a:cs typeface="Arial" panose="020B0604020202020204" pitchFamily="34" charset="0"/>
                        </a:rPr>
                        <a:t>……</a:t>
                      </a:r>
                    </a:p>
                  </a:txBody>
                  <a:tcPr/>
                </a:tc>
                <a:tc>
                  <a:txBody>
                    <a:bodyPr/>
                    <a:lstStyle/>
                    <a:p>
                      <a:r>
                        <a:rPr lang="da-DK" sz="1600">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4150104800"/>
                  </a:ext>
                </a:extLst>
              </a:tr>
              <a:tr h="376081">
                <a:tc>
                  <a:txBody>
                    <a:bodyPr/>
                    <a:lstStyle/>
                    <a:p>
                      <a:r>
                        <a:rPr lang="da-DK" sz="1600">
                          <a:latin typeface="Arial" panose="020B0604020202020204" pitchFamily="34" charset="0"/>
                          <a:cs typeface="Arial" panose="020B0604020202020204" pitchFamily="34" charset="0"/>
                        </a:rPr>
                        <a:t>Ældrepleje</a:t>
                      </a:r>
                    </a:p>
                  </a:txBody>
                  <a:tcPr/>
                </a:tc>
                <a:tc>
                  <a:txBody>
                    <a:bodyPr/>
                    <a:lstStyle/>
                    <a:p>
                      <a:r>
                        <a:rPr lang="da-DK" sz="1600">
                          <a:latin typeface="Arial" panose="020B0604020202020204" pitchFamily="34" charset="0"/>
                          <a:cs typeface="Arial" panose="020B0604020202020204" pitchFamily="34" charset="0"/>
                        </a:rPr>
                        <a:t>Medicinhåndtering</a:t>
                      </a:r>
                    </a:p>
                  </a:txBody>
                  <a:tcPr/>
                </a:tc>
                <a:tc>
                  <a:txBody>
                    <a:bodyPr/>
                    <a:lstStyle/>
                    <a:p>
                      <a:r>
                        <a:rPr lang="da-DK" sz="1600">
                          <a:latin typeface="Arial" panose="020B0604020202020204" pitchFamily="34" charset="0"/>
                          <a:cs typeface="Arial" panose="020B0604020202020204" pitchFamily="34" charset="0"/>
                        </a:rPr>
                        <a:t>…….</a:t>
                      </a:r>
                    </a:p>
                  </a:txBody>
                  <a:tcPr/>
                </a:tc>
                <a:tc>
                  <a:txBody>
                    <a:bodyPr/>
                    <a:lstStyle/>
                    <a:p>
                      <a:r>
                        <a:rPr lang="da-DK" sz="1600">
                          <a:latin typeface="Arial" panose="020B0604020202020204" pitchFamily="34" charset="0"/>
                          <a:cs typeface="Arial" panose="020B0604020202020204" pitchFamily="34" charset="0"/>
                        </a:rPr>
                        <a:t>……</a:t>
                      </a:r>
                    </a:p>
                  </a:txBody>
                  <a:tcPr/>
                </a:tc>
                <a:tc>
                  <a:txBody>
                    <a:bodyPr/>
                    <a:lstStyle/>
                    <a:p>
                      <a:r>
                        <a:rPr lang="da-DK" sz="1600" dirty="0">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2247894815"/>
                  </a:ext>
                </a:extLst>
              </a:tr>
            </a:tbl>
          </a:graphicData>
        </a:graphic>
      </p:graphicFrame>
      <p:graphicFrame>
        <p:nvGraphicFramePr>
          <p:cNvPr id="7" name="Diagram 6" descr="#Decorative">
            <a:extLst>
              <a:ext uri="{FF2B5EF4-FFF2-40B4-BE49-F238E27FC236}">
                <a16:creationId xmlns:a16="http://schemas.microsoft.com/office/drawing/2014/main" id="{E4462E59-DCCA-9C0E-F5C9-68B6A918ABCA}"/>
              </a:ext>
            </a:extLst>
          </p:cNvPr>
          <p:cNvGraphicFramePr/>
          <p:nvPr>
            <p:extLst>
              <p:ext uri="{D42A27DB-BD31-4B8C-83A1-F6EECF244321}">
                <p14:modId xmlns:p14="http://schemas.microsoft.com/office/powerpoint/2010/main" val="517139719"/>
              </p:ext>
            </p:extLst>
          </p:nvPr>
        </p:nvGraphicFramePr>
        <p:xfrm>
          <a:off x="406123" y="867131"/>
          <a:ext cx="11379753" cy="26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8849293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GetOrganized dokument" ma:contentTypeID="0x010100AC085CFC53BC46CEA2EADE194AD9D48200650F499CACEE7F46957461059CC529EC" ma:contentTypeVersion="4" ma:contentTypeDescription="GetOrganized dokument" ma:contentTypeScope="" ma:versionID="2a0a6c100b6a3140ea99ab97bac53d25">
  <xsd:schema xmlns:xsd="http://www.w3.org/2001/XMLSchema" xmlns:xs="http://www.w3.org/2001/XMLSchema" xmlns:p="http://schemas.microsoft.com/office/2006/metadata/properties" xmlns:ns1="http://schemas.microsoft.com/sharepoint/v3" xmlns:ns2="FEF7CBE6-8AEB-49D4-89DE-FA832C84ED8E" xmlns:ns3="fef7cbe6-8aeb-49d4-89de-fa832c84ed8e" targetNamespace="http://schemas.microsoft.com/office/2006/metadata/properties" ma:root="true" ma:fieldsID="549726d99e57e36dfa3ccab9cf17e1fb" ns1:_="" ns2:_="" ns3:_="">
    <xsd:import namespace="http://schemas.microsoft.com/sharepoint/v3"/>
    <xsd:import namespace="FEF7CBE6-8AEB-49D4-89DE-FA832C84ED8E"/>
    <xsd:import namespace="fef7cbe6-8aeb-49d4-89de-fa832c84ed8e"/>
    <xsd:element name="properties">
      <xsd:complexType>
        <xsd:sequence>
          <xsd:element name="documentManagement">
            <xsd:complexType>
              <xsd:all>
                <xsd:element ref="ns2:Dokumenttype"/>
                <xsd:element ref="ns2:DocumentDescription" minOccurs="0"/>
                <xsd:element ref="ns2:CCMAgendaDocumentStatus" minOccurs="0"/>
                <xsd:element ref="ns2:CCMAgendaStatus" minOccurs="0"/>
                <xsd:element ref="ns2:CCMMeetingCaseLink" minOccurs="0"/>
                <xsd:element ref="ns2:AgendaStatusIcon" minOccurs="0"/>
                <xsd:element ref="ns1:CaseID" minOccurs="0"/>
                <xsd:element ref="ns1:DocID" minOccurs="0"/>
                <xsd:element ref="ns1:Finalized" minOccurs="0"/>
                <xsd:element ref="ns1:Related" minOccurs="0"/>
                <xsd:element ref="ns1:RegistrationDate" minOccurs="0"/>
                <xsd:element ref="ns1:CaseRecordNumber" minOccurs="0"/>
                <xsd:element ref="ns1:LocalAttachment" minOccurs="0"/>
                <xsd:element ref="ns1:CCMTemplateName" minOccurs="0"/>
                <xsd:element ref="ns1:CCMTemplateVersion" minOccurs="0"/>
                <xsd:element ref="ns1:CCMSystemID" minOccurs="0"/>
                <xsd:element ref="ns1:WasEncrypted" minOccurs="0"/>
                <xsd:element ref="ns1:WasSigned" minOccurs="0"/>
                <xsd:element ref="ns1:MailHasAttachments" minOccurs="0"/>
                <xsd:element ref="ns2:CCMMeetingCaseId" minOccurs="0"/>
                <xsd:element ref="ns2:CCMMeetingCaseInstanceId" minOccurs="0"/>
                <xsd:element ref="ns2:CCMAgendaItemId" minOccurs="0"/>
                <xsd:element ref="ns1:CCMTemplateID" minOccurs="0"/>
                <xsd:element ref="ns1:CCMVisualId" minOccurs="0"/>
                <xsd:element ref="ns1:CCMConversation" minOccurs="0"/>
                <xsd:element ref="ns1:CCMOriginalDocID" minOccurs="0"/>
                <xsd:element ref="ns1:CCMMetadataExtractionStatus" minOccurs="0"/>
                <xsd:element ref="ns1:CCMPageCount" minOccurs="0"/>
                <xsd:element ref="ns1:CCMCommentCount" minOccurs="0"/>
                <xsd:element ref="ns1:CCMPreviewAnnotationsTasks" minOccurs="0"/>
                <xsd:element ref="ns1:CCMCognitiveType" minOccurs="0"/>
                <xsd:element ref="ns1:CCMOnlineStatus" minOccurs="0"/>
                <xsd:element ref="ns1:CCMDocumentReadIndicator" minOccurs="0"/>
                <xsd:element ref="ns3:Classification" minOccurs="0"/>
                <xsd:element ref="ns3:Recipient" minOccurs="0"/>
                <xsd:element ref="ns3:Sender" minOccurs="0"/>
                <xsd:element ref="ns3: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seID" ma:index="14" nillable="true" ma:displayName="Sags ID" ma:default="Tildeler" ma:internalName="CaseID" ma:readOnly="true">
      <xsd:simpleType>
        <xsd:restriction base="dms:Text"/>
      </xsd:simpleType>
    </xsd:element>
    <xsd:element name="DocID" ma:index="15" nillable="true" ma:displayName="Dok ID" ma:default="Tildeler" ma:internalName="DocID" ma:readOnly="true">
      <xsd:simpleType>
        <xsd:restriction base="dms:Text"/>
      </xsd:simpleType>
    </xsd:element>
    <xsd:element name="Finalized" ma:index="16" nillable="true" ma:displayName="Endeligt" ma:default="False" ma:internalName="Finalized" ma:readOnly="true">
      <xsd:simpleType>
        <xsd:restriction base="dms:Boolean"/>
      </xsd:simpleType>
    </xsd:element>
    <xsd:element name="Related" ma:index="17" nillable="true" ma:displayName="Vedhæftet dokument" ma:default="False" ma:internalName="Related" ma:readOnly="true">
      <xsd:simpleType>
        <xsd:restriction base="dms:Boolean"/>
      </xsd:simpleType>
    </xsd:element>
    <xsd:element name="RegistrationDate" ma:index="18" nillable="true" ma:displayName="Registrerings dato" ma:format="DateTime" ma:internalName="RegistrationDate" ma:readOnly="true">
      <xsd:simpleType>
        <xsd:restriction base="dms:DateTime"/>
      </xsd:simpleType>
    </xsd:element>
    <xsd:element name="CaseRecordNumber" ma:index="19" nillable="true" ma:displayName="Akt ID" ma:decimals="0" ma:default="0" ma:internalName="CaseRecordNumber" ma:readOnly="true">
      <xsd:simpleType>
        <xsd:restriction base="dms:Number"/>
      </xsd:simpleType>
    </xsd:element>
    <xsd:element name="LocalAttachment" ma:index="20" nillable="true" ma:displayName="Lokalt bilag" ma:default="False" ma:description="" ma:internalName="LocalAttachment" ma:readOnly="true">
      <xsd:simpleType>
        <xsd:restriction base="dms:Boolean"/>
      </xsd:simpleType>
    </xsd:element>
    <xsd:element name="CCMTemplateName" ma:index="21" nillable="true" ma:displayName="Skabelon navn" ma:internalName="CCMTemplateName" ma:readOnly="true">
      <xsd:simpleType>
        <xsd:restriction base="dms:Text"/>
      </xsd:simpleType>
    </xsd:element>
    <xsd:element name="CCMTemplateVersion" ma:index="22" nillable="true" ma:displayName="Skabelon version" ma:internalName="CCMTemplateVersion" ma:readOnly="true">
      <xsd:simpleType>
        <xsd:restriction base="dms:Text"/>
      </xsd:simpleType>
    </xsd:element>
    <xsd:element name="CCMSystemID" ma:index="23" nillable="true" ma:displayName="CCMSystemID" ma:hidden="true" ma:internalName="CCMSystemID" ma:readOnly="true">
      <xsd:simpleType>
        <xsd:restriction base="dms:Text"/>
      </xsd:simpleType>
    </xsd:element>
    <xsd:element name="WasEncrypted" ma:index="24" nillable="true" ma:displayName="Krypteret" ma:default="False" ma:internalName="WasEncrypted" ma:readOnly="true">
      <xsd:simpleType>
        <xsd:restriction base="dms:Boolean"/>
      </xsd:simpleType>
    </xsd:element>
    <xsd:element name="WasSigned" ma:index="25" nillable="true" ma:displayName="Signeret" ma:default="False" ma:internalName="WasSigned" ma:readOnly="true">
      <xsd:simpleType>
        <xsd:restriction base="dms:Boolean"/>
      </xsd:simpleType>
    </xsd:element>
    <xsd:element name="MailHasAttachments" ma:index="26" nillable="true" ma:displayName="E-mail har vedhæftede filer" ma:default="False" ma:internalName="MailHasAttachments" ma:readOnly="true">
      <xsd:simpleType>
        <xsd:restriction base="dms:Boolean"/>
      </xsd:simpleType>
    </xsd:element>
    <xsd:element name="CCMTemplateID" ma:index="31" nillable="true" ma:displayName="CCMTemplateID" ma:decimals="0" ma:default="0" ma:hidden="true" ma:internalName="CCMTemplateID" ma:readOnly="true">
      <xsd:simpleType>
        <xsd:restriction base="dms:Number"/>
      </xsd:simpleType>
    </xsd:element>
    <xsd:element name="CCMVisualId" ma:index="32" nillable="true" ma:displayName="Sags ID" ma:default="Tildeler" ma:internalName="CCMVisualId" ma:readOnly="true">
      <xsd:simpleType>
        <xsd:restriction base="dms:Text"/>
      </xsd:simpleType>
    </xsd:element>
    <xsd:element name="CCMConversation" ma:index="33" nillable="true" ma:displayName="Samtale" ma:description="" ma:internalName="CCMConversation" ma:readOnly="true">
      <xsd:simpleType>
        <xsd:restriction base="dms:Text"/>
      </xsd:simpleType>
    </xsd:element>
    <xsd:element name="CCMOriginalDocID" ma:index="35" nillable="true" ma:displayName="Originalt Dok ID" ma:description="" ma:internalName="CCMOriginalDocID" ma:readOnly="true">
      <xsd:simpleType>
        <xsd:restriction base="dms:Text"/>
      </xsd:simpleType>
    </xsd:element>
    <xsd:element name="CCMMetadataExtractionStatus" ma:index="37" nillable="true" ma:displayName="CCMMetadataExtractionStatus" ma:default="CCMPageCount:InProgress;CCMCommentCount:InProgress" ma:hidden="true" ma:internalName="CCMMetadataExtractionStatus" ma:readOnly="false">
      <xsd:simpleType>
        <xsd:restriction base="dms:Text"/>
      </xsd:simpleType>
    </xsd:element>
    <xsd:element name="CCMPageCount" ma:index="38" nillable="true" ma:displayName="Sider" ma:decimals="0" ma:description="" ma:internalName="CCMPageCount" ma:readOnly="true">
      <xsd:simpleType>
        <xsd:restriction base="dms:Number"/>
      </xsd:simpleType>
    </xsd:element>
    <xsd:element name="CCMCommentCount" ma:index="39" nillable="true" ma:displayName="Kommentarer" ma:decimals="0" ma:description="" ma:internalName="CCMCommentCount" ma:readOnly="true">
      <xsd:simpleType>
        <xsd:restriction base="dms:Number"/>
      </xsd:simpleType>
    </xsd:element>
    <xsd:element name="CCMPreviewAnnotationsTasks" ma:index="40" nillable="true" ma:displayName="Opgaver" ma:decimals="0" ma:description="" ma:internalName="CCMPreviewAnnotationsTasks" ma:readOnly="true">
      <xsd:simpleType>
        <xsd:restriction base="dms:Number"/>
      </xsd:simpleType>
    </xsd:element>
    <xsd:element name="CCMCognitiveType" ma:index="41" nillable="true" ma:displayName="CognitiveType" ma:decimals="0" ma:description="" ma:internalName="CCMCognitiveType" ma:readOnly="false">
      <xsd:simpleType>
        <xsd:restriction base="dms:Number"/>
      </xsd:simpleType>
    </xsd:element>
    <xsd:element name="CCMOnlineStatus" ma:index="42" nillable="true" ma:displayName="Online status" ma:description="" ma:format="Dropdown" ma:internalName="CCMOnlineStatus" ma:readOnly="true">
      <xsd:simpleType>
        <xsd:restriction base="dms:Choice">
          <xsd:enumeration value="OneDrive"/>
          <xsd:enumeration value="SharePointOnline"/>
          <xsd:enumeration value="Teams"/>
          <xsd:enumeration value="SharePointOnlineSync"/>
        </xsd:restriction>
      </xsd:simpleType>
    </xsd:element>
    <xsd:element name="CCMDocumentReadIndicator" ma:index="43" nillable="true" ma:displayName="Indikator for læst dokument" ma:internalName="CCMDocumentReadIndicator">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EF7CBE6-8AEB-49D4-89DE-FA832C84ED8E" elementFormDefault="qualified">
    <xsd:import namespace="http://schemas.microsoft.com/office/2006/documentManagement/types"/>
    <xsd:import namespace="http://schemas.microsoft.com/office/infopath/2007/PartnerControls"/>
    <xsd:element name="Dokumenttype" ma:index="2" ma:displayName="Dokumenttype" ma:default="Notat" ma:format="Dropdown" ma:internalName="Dokumenttype">
      <xsd:simpleType>
        <xsd:restriction base="dms:Choice">
          <xsd:enumeration value="Administrativ information"/>
          <xsd:enumeration value="Andet dokument"/>
          <xsd:enumeration value="Brev"/>
          <xsd:enumeration value="Centralt modtaget post"/>
          <xsd:enumeration value="Dagsorden"/>
          <xsd:enumeration value="Fremstilling"/>
          <xsd:enumeration value="Høringssvar"/>
          <xsd:enumeration value="Kontrakt"/>
          <xsd:enumeration value="Notat"/>
          <xsd:enumeration value="Overenskomst"/>
          <xsd:enumeration value="Presseberedskab"/>
          <xsd:enumeration value="Pressemeddelelse"/>
          <xsd:enumeration value="Rapport"/>
          <xsd:enumeration value="Referat"/>
          <xsd:enumeration value="Tale"/>
          <xsd:enumeration value="Temadrøftelse"/>
          <xsd:enumeration value="Projektbeskrivelse"/>
          <xsd:enumeration value="Analysenotat"/>
        </xsd:restriction>
      </xsd:simpleType>
    </xsd:element>
    <xsd:element name="DocumentDescription" ma:index="3" nillable="true" ma:displayName="Beskrivelse" ma:internalName="DocumentDescription">
      <xsd:simpleType>
        <xsd:restriction base="dms:Note">
          <xsd:maxLength value="255"/>
        </xsd:restriction>
      </xsd:simpleType>
    </xsd:element>
    <xsd:element name="CCMAgendaDocumentStatus" ma:index="4" nillable="true" ma:displayName="Status  for manchet" ma:format="Dropdown" ma:internalName="CCMAgendaDocumentStatus">
      <xsd:simpleType>
        <xsd:restriction base="dms:Choice">
          <xsd:enumeration value="Udkast"/>
          <xsd:enumeration value="Under udarbejdelse"/>
          <xsd:enumeration value="Endelig"/>
        </xsd:restriction>
      </xsd:simpleType>
    </xsd:element>
    <xsd:element name="CCMAgendaStatus" ma:index="5" nillable="true" ma:displayName="Dagsordenstatus" ma:default="" ma:format="Dropdown" ma:internalName="CCMAgendaStatus">
      <xsd:simpleType>
        <xsd:restriction base="dms:Choice">
          <xsd:enumeration value="Anmeldt"/>
          <xsd:enumeration value="Optaget på dagsorden"/>
          <xsd:enumeration value="Behandlet"/>
          <xsd:enumeration value="Afvist til dagsorden"/>
          <xsd:enumeration value="Fjernet fra dagsorden"/>
        </xsd:restriction>
      </xsd:simpleType>
    </xsd:element>
    <xsd:element name="CCMMeetingCaseLink" ma:index="6" nillable="true" ma:displayName="Mødesag" ma:format="Hyperlink" ma:internalName="CCMMeetingCaseLink">
      <xsd:complexType>
        <xsd:complexContent>
          <xsd:extension base="dms:URL">
            <xsd:sequence>
              <xsd:element name="Url" type="dms:ValidUrl" minOccurs="0" nillable="true"/>
              <xsd:element name="Description" type="xsd:string" nillable="true"/>
            </xsd:sequence>
          </xsd:extension>
        </xsd:complexContent>
      </xsd:complexType>
    </xsd:element>
    <xsd:element name="AgendaStatusIcon" ma:index="7" nillable="true" ma:displayName="." ma:internalName="AgendaStatusIcon">
      <xsd:simpleType>
        <xsd:restriction base="dms:Unknown"/>
      </xsd:simpleType>
    </xsd:element>
    <xsd:element name="CCMMeetingCaseId" ma:index="27" nillable="true" ma:displayName="CCMMeetingCaseId" ma:hidden="true" ma:internalName="CCMMeetingCaseId">
      <xsd:simpleType>
        <xsd:restriction base="dms:Text">
          <xsd:maxLength value="255"/>
        </xsd:restriction>
      </xsd:simpleType>
    </xsd:element>
    <xsd:element name="CCMMeetingCaseInstanceId" ma:index="28" nillable="true" ma:displayName="CCMMeetingCaseInstanceId" ma:hidden="true" ma:internalName="CCMMeetingCaseInstanceId">
      <xsd:simpleType>
        <xsd:restriction base="dms:Text">
          <xsd:maxLength value="255"/>
        </xsd:restriction>
      </xsd:simpleType>
    </xsd:element>
    <xsd:element name="CCMAgendaItemId" ma:index="29" nillable="true" ma:displayName="CCMAgendaItemId" ma:decimals="0" ma:hidden="true" ma:internalName="CCMAgendaItemId">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ef7cbe6-8aeb-49d4-89de-fa832c84ed8e" elementFormDefault="qualified">
    <xsd:import namespace="http://schemas.microsoft.com/office/2006/documentManagement/types"/>
    <xsd:import namespace="http://schemas.microsoft.com/office/infopath/2007/PartnerControls"/>
    <xsd:element name="Classification" ma:index="44" nillable="true" ma:displayName="Klassifikation" ma:format="Dropdown" ma:internalName="Classification">
      <xsd:simpleType>
        <xsd:restriction base="dms:Choice">
          <xsd:enumeration value="Åben"/>
          <xsd:enumeration value="Lukket"/>
        </xsd:restriction>
      </xsd:simpleType>
    </xsd:element>
    <xsd:element name="Recipient" ma:index="45" nillable="true" ma:displayName="Modtager" ma:list="{dacc4360-2e09-4c4f-97aa-aad81c8c00d0}" ma:internalName="Recipient" ma:showField="Email">
      <xsd:complexType>
        <xsd:complexContent>
          <xsd:extension base="dms:MultiChoiceLookup">
            <xsd:sequence>
              <xsd:element name="Value" type="dms:Lookup" maxOccurs="unbounded" minOccurs="0" nillable="true"/>
            </xsd:sequence>
          </xsd:extension>
        </xsd:complexContent>
      </xsd:complexType>
    </xsd:element>
    <xsd:element name="Sender" ma:index="46" nillable="true" ma:displayName="Afsender" ma:list="{dacc4360-2e09-4c4f-97aa-aad81c8c00d0}" ma:internalName="Sender" ma:showField="Email">
      <xsd:simpleType>
        <xsd:restriction base="dms:Lookup"/>
      </xsd:simpleType>
    </xsd:element>
    <xsd:element name="Date" ma:index="47" nillable="true" ma:displayName="Modtaget dato"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Indholdstype"/>
        <xsd:element ref="dc:title" minOccurs="0" maxOccurs="1" ma:index="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CMAgendaStatus xmlns="FEF7CBE6-8AEB-49D4-89DE-FA832C84ED8E" xsi:nil="true"/>
    <CCMCognitiveType xmlns="http://schemas.microsoft.com/sharepoint/v3" xsi:nil="true"/>
    <DocumentDescription xmlns="FEF7CBE6-8AEB-49D4-89DE-FA832C84ED8E" xsi:nil="true"/>
    <AgendaStatusIcon xmlns="FEF7CBE6-8AEB-49D4-89DE-FA832C84ED8E" xsi:nil="true"/>
    <CCMMeetingCaseLink xmlns="FEF7CBE6-8AEB-49D4-89DE-FA832C84ED8E">
      <Url xsi:nil="true"/>
      <Description xsi:nil="true"/>
    </CCMMeetingCaseLink>
    <CCMAgendaItemId xmlns="FEF7CBE6-8AEB-49D4-89DE-FA832C84ED8E" xsi:nil="true"/>
    <CCMDocumentReadIndicator xmlns="http://schemas.microsoft.com/sharepoint/v3" xsi:nil="true"/>
    <CCMMeetingCaseId xmlns="FEF7CBE6-8AEB-49D4-89DE-FA832C84ED8E" xsi:nil="true"/>
    <Sender xmlns="fef7cbe6-8aeb-49d4-89de-fa832c84ed8e" xsi:nil="true"/>
    <Date xmlns="fef7cbe6-8aeb-49d4-89de-fa832c84ed8e" xsi:nil="true"/>
    <CCMAgendaDocumentStatus xmlns="FEF7CBE6-8AEB-49D4-89DE-FA832C84ED8E" xsi:nil="true"/>
    <Classification xmlns="fef7cbe6-8aeb-49d4-89de-fa832c84ed8e" xsi:nil="true"/>
    <Dokumenttype xmlns="FEF7CBE6-8AEB-49D4-89DE-FA832C84ED8E">Notat</Dokumenttype>
    <CCMMeetingCaseInstanceId xmlns="FEF7CBE6-8AEB-49D4-89DE-FA832C84ED8E" xsi:nil="true"/>
    <Recipient xmlns="fef7cbe6-8aeb-49d4-89de-fa832c84ed8e"/>
    <CCMMetadataExtractionStatus xmlns="http://schemas.microsoft.com/sharepoint/v3">CCMPageCount:Idle;CCMCommentCount:Idle</CCMMetadataExtractionStatus>
    <LocalAttachment xmlns="http://schemas.microsoft.com/sharepoint/v3">false</LocalAttachment>
    <Finalized xmlns="http://schemas.microsoft.com/sharepoint/v3">false</Finalized>
    <CCMPageCount xmlns="http://schemas.microsoft.com/sharepoint/v3">9</CCMPageCount>
    <DocID xmlns="http://schemas.microsoft.com/sharepoint/v3">3649479</DocID>
    <MailHasAttachments xmlns="http://schemas.microsoft.com/sharepoint/v3">false</MailHasAttachments>
    <CCMCommentCount xmlns="http://schemas.microsoft.com/sharepoint/v3">0</CCMCommentCount>
    <CCMTemplateID xmlns="http://schemas.microsoft.com/sharepoint/v3">0</CCMTemplateID>
    <CaseID xmlns="http://schemas.microsoft.com/sharepoint/v3">SAG-2025-02579</CaseID>
    <RegistrationDate xmlns="http://schemas.microsoft.com/sharepoint/v3" xsi:nil="true"/>
    <CaseRecordNumber xmlns="http://schemas.microsoft.com/sharepoint/v3">0</CaseRecordNumber>
    <CCMPreviewAnnotationsTasks xmlns="http://schemas.microsoft.com/sharepoint/v3">0</CCMPreviewAnnotationsTasks>
    <Related xmlns="http://schemas.microsoft.com/sharepoint/v3">false</Related>
    <CCMVisualId xmlns="http://schemas.microsoft.com/sharepoint/v3">SAG-2025-02579</CCMVisualId>
    <CCMSystemID xmlns="http://schemas.microsoft.com/sharepoint/v3">ca7dc1c5-fc98-48bd-8345-b1ffede9fa82</CCMSystemID>
    <WasEncrypted xmlns="http://schemas.microsoft.com/sharepoint/v3">false</WasEncrypted>
    <WasSigned xmlns="http://schemas.microsoft.com/sharepoint/v3">false</WasSigned>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4935826-4827-4756-BDD3-EC3E3927FE53}"/>
</file>

<file path=customXml/itemProps2.xml><?xml version="1.0" encoding="utf-8"?>
<ds:datastoreItem xmlns:ds="http://schemas.openxmlformats.org/officeDocument/2006/customXml" ds:itemID="{66D5DD10-DDF8-491B-A718-EC72CF6F1725}">
  <ds:schemaRefs>
    <ds:schemaRef ds:uri="http://schemas.openxmlformats.org/package/2006/metadata/core-properties"/>
    <ds:schemaRef ds:uri="http://www.w3.org/XML/1998/namespace"/>
    <ds:schemaRef ds:uri="http://purl.org/dc/dcmitype/"/>
    <ds:schemaRef ds:uri="http://purl.org/dc/elements/1.1/"/>
    <ds:schemaRef ds:uri="fa9f6cf5-e5dc-423f-8880-70d56a994f6e"/>
    <ds:schemaRef ds:uri="http://schemas.microsoft.com/office/2006/documentManagement/types"/>
    <ds:schemaRef ds:uri="http://schemas.microsoft.com/office/infopath/2007/PartnerControl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3722BF6F-0BAD-47A7-A349-6E0BF4F174A5}">
  <ds:schemaRefs>
    <ds:schemaRef ds:uri="http://schemas.microsoft.com/sharepoint/v3/contenttype/forms"/>
  </ds:schemaRefs>
</ds:datastoreItem>
</file>

<file path=docMetadata/LabelInfo.xml><?xml version="1.0" encoding="utf-8"?>
<clbl:labelList xmlns:clbl="http://schemas.microsoft.com/office/2020/mipLabelMetadata">
  <clbl:label id="{f4425949-cceb-4bd3-9014-e18ddf8647b1}" enabled="1" method="Standard" siteId="{ec8d8edf-0476-40ca-88fd-f40ff0a1e606}" removed="0"/>
</clbl:labelList>
</file>

<file path=docProps/app.xml><?xml version="1.0" encoding="utf-8"?>
<Properties xmlns="http://schemas.openxmlformats.org/officeDocument/2006/extended-properties" xmlns:vt="http://schemas.openxmlformats.org/officeDocument/2006/docPropsVTypes">
  <TotalTime>2531</TotalTime>
  <Words>1080</Words>
  <Application>Microsoft Office PowerPoint</Application>
  <PresentationFormat>Widescreen</PresentationFormat>
  <Paragraphs>167</Paragraphs>
  <Slides>9</Slides>
  <Notes>2</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9</vt:i4>
      </vt:variant>
    </vt:vector>
  </HeadingPairs>
  <TitlesOfParts>
    <vt:vector size="14" baseType="lpstr">
      <vt:lpstr>Aptos</vt:lpstr>
      <vt:lpstr>Aptos Display</vt:lpstr>
      <vt:lpstr>Arial</vt:lpstr>
      <vt:lpstr>Arial,Sans-Serif</vt:lpstr>
      <vt:lpstr>Office-tema</vt:lpstr>
      <vt:lpstr>Guide til identifikation af kritiske processer, understøttende systemer, infrastruktur og integrationer</vt:lpstr>
      <vt:lpstr>PowerPoint-præsentation</vt:lpstr>
      <vt:lpstr>Fase 1: Kortlægning – udvælg område fra ”Kommunernes opgaver”</vt:lpstr>
      <vt:lpstr>Fase 2: Kortlægning – identificér understøttende processer for området </vt:lpstr>
      <vt:lpstr>Fase 3: Identifikation af kritiske processer</vt:lpstr>
      <vt:lpstr>Fase 4: Identifikation af systemer, der understøtter de kritiske processer</vt:lpstr>
      <vt:lpstr>Fase 5: Identificer underliggende infrastrukturkomponenter</vt:lpstr>
      <vt:lpstr>Fase 6: Identificer kritiske integrationer</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til identifikation af kritiske processer, understøttende systemer, infrastruktur og integrationer</dc:title>
  <dc:creator>Sidsel Borup</dc:creator>
  <cp:lastModifiedBy>Caroline Cecilie von Düring Lausen</cp:lastModifiedBy>
  <cp:revision>8</cp:revision>
  <dcterms:created xsi:type="dcterms:W3CDTF">2025-09-29T15:56:14Z</dcterms:created>
  <dcterms:modified xsi:type="dcterms:W3CDTF">2025-12-10T15:54:09Z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0x010100AC085CFC53BC46CEA2EADE194AD9D48200650F499CACEE7F46957461059CC529EC</vt:lpwstr>
  </property>
  <property fmtid="{D5CDD505-2E9C-101B-9397-08002B2CF9AE}" pid="3" name="xd_Signature">
    <vt:bool>false</vt:bool>
  </property>
  <property fmtid="{D5CDD505-2E9C-101B-9397-08002B2CF9AE}" pid="4" name="CCMPostListPublishStatus">
    <vt:lpwstr>Afventer godkendelse</vt:lpwstr>
  </property>
  <property fmtid="{D5CDD505-2E9C-101B-9397-08002B2CF9AE}" pid="5" name="CCMOneDriveID">
    <vt:lpwstr/>
  </property>
  <property fmtid="{D5CDD505-2E9C-101B-9397-08002B2CF9AE}" pid="6" name="CCMMustBeOnPostList">
    <vt:bool>true</vt:bool>
  </property>
  <property fmtid="{D5CDD505-2E9C-101B-9397-08002B2CF9AE}" pid="7" name="CCMOneDriveOwnerID">
    <vt:lpwstr/>
  </property>
  <property fmtid="{D5CDD505-2E9C-101B-9397-08002B2CF9AE}" pid="8" name="CCMOneDriveItemID">
    <vt:lpwstr/>
  </property>
  <property fmtid="{D5CDD505-2E9C-101B-9397-08002B2CF9AE}" pid="9" name="CCMIsSharedOnOneDrive">
    <vt:bool>false</vt:bool>
  </property>
</Properties>
</file>