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2.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7" r:id="rId5"/>
  </p:sldMasterIdLst>
  <p:notesMasterIdLst>
    <p:notesMasterId r:id="rId39"/>
  </p:notesMasterIdLst>
  <p:sldIdLst>
    <p:sldId id="304" r:id="rId6"/>
    <p:sldId id="305" r:id="rId7"/>
    <p:sldId id="301" r:id="rId8"/>
    <p:sldId id="267" r:id="rId9"/>
    <p:sldId id="306" r:id="rId10"/>
    <p:sldId id="266" r:id="rId11"/>
    <p:sldId id="269" r:id="rId12"/>
    <p:sldId id="272" r:id="rId13"/>
    <p:sldId id="273" r:id="rId14"/>
    <p:sldId id="268" r:id="rId15"/>
    <p:sldId id="302" r:id="rId16"/>
    <p:sldId id="303" r:id="rId17"/>
    <p:sldId id="275" r:id="rId18"/>
    <p:sldId id="307" r:id="rId19"/>
    <p:sldId id="308" r:id="rId20"/>
    <p:sldId id="309" r:id="rId21"/>
    <p:sldId id="310" r:id="rId22"/>
    <p:sldId id="311" r:id="rId23"/>
    <p:sldId id="312" r:id="rId24"/>
    <p:sldId id="286" r:id="rId25"/>
    <p:sldId id="314" r:id="rId26"/>
    <p:sldId id="315" r:id="rId27"/>
    <p:sldId id="317" r:id="rId28"/>
    <p:sldId id="318" r:id="rId29"/>
    <p:sldId id="319" r:id="rId30"/>
    <p:sldId id="320" r:id="rId31"/>
    <p:sldId id="321" r:id="rId32"/>
    <p:sldId id="322" r:id="rId33"/>
    <p:sldId id="323" r:id="rId34"/>
    <p:sldId id="324" r:id="rId35"/>
    <p:sldId id="325" r:id="rId36"/>
    <p:sldId id="326" r:id="rId37"/>
    <p:sldId id="32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OM@kl.dk" initials="C" lastIdx="8" clrIdx="0">
    <p:extLst>
      <p:ext uri="{19B8F6BF-5375-455C-9EA6-DF929625EA0E}">
        <p15:presenceInfo xmlns:p15="http://schemas.microsoft.com/office/powerpoint/2012/main" userId="CLOM@kl.d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B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yst layout 2 - Marker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1" autoAdjust="0"/>
    <p:restoredTop sz="94622" autoAdjust="0"/>
  </p:normalViewPr>
  <p:slideViewPr>
    <p:cSldViewPr snapToGrid="0" showGuides="1">
      <p:cViewPr varScale="1">
        <p:scale>
          <a:sx n="74" d="100"/>
          <a:sy n="74" d="100"/>
        </p:scale>
        <p:origin x="564" y="54"/>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charts/_rels/chart1.xml.rels><?xml version="1.0" encoding="UTF-8" standalone="yes"?>
<Relationships xmlns="http://schemas.openxmlformats.org/package/2006/relationships"><Relationship Id="rId3" Type="http://schemas.openxmlformats.org/officeDocument/2006/relationships/oleObject" Target="https://go.kl.dk/cases/SAG132/SAG-2021-05236/Dokumenter/Modenhedsmodeller%2020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go.kl.dk/cases/SAG116/SAG-2020-04034/Dokumenter/Samlet%20modenhed.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12"/>
          <c:order val="12"/>
          <c:tx>
            <c:strRef>
              <c:f>'Dagtilbud og skole'!$N$18</c:f>
              <c:strCache>
                <c:ptCount val="1"/>
                <c:pt idx="0">
                  <c:v>I lav grad</c:v>
                </c:pt>
              </c:strCache>
            </c:strRef>
          </c:tx>
          <c:spPr>
            <a:solidFill>
              <a:schemeClr val="accent1">
                <a:lumMod val="80000"/>
                <a:lumOff val="2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'Dagtilbud og skole'!$A$19:$A$28</c:f>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f>'Dagtilbud og skole'!$N$19:$N$28</c:f>
              <c:numCache>
                <c:formatCode>0%</c:formatCode>
                <c:ptCount val="10"/>
                <c:pt idx="0">
                  <c:v>6.25E-2</c:v>
                </c:pt>
                <c:pt idx="1">
                  <c:v>7.5949367088607597E-2</c:v>
                </c:pt>
                <c:pt idx="2">
                  <c:v>0.16455696202531644</c:v>
                </c:pt>
                <c:pt idx="3">
                  <c:v>0.15189873417721519</c:v>
                </c:pt>
                <c:pt idx="4">
                  <c:v>5.0632911392405063E-2</c:v>
                </c:pt>
                <c:pt idx="5">
                  <c:v>2.5316455696202531E-2</c:v>
                </c:pt>
                <c:pt idx="6">
                  <c:v>8.8607594936708861E-2</c:v>
                </c:pt>
                <c:pt idx="7">
                  <c:v>0.15189873417721519</c:v>
                </c:pt>
                <c:pt idx="8">
                  <c:v>6.3291139240506333E-2</c:v>
                </c:pt>
                <c:pt idx="9">
                  <c:v>3.7974683544303799E-2</c:v>
                </c:pt>
              </c:numCache>
            </c:numRef>
          </c:val>
          <c:extLst>
            <c:ext xmlns:c16="http://schemas.microsoft.com/office/drawing/2014/chart" uri="{C3380CC4-5D6E-409C-BE32-E72D297353CC}">
              <c16:uniqueId val="{00000000-C3DF-4D43-A1F4-4750C9B920B8}"/>
            </c:ext>
          </c:extLst>
        </c:ser>
        <c:ser>
          <c:idx val="13"/>
          <c:order val="13"/>
          <c:tx>
            <c:strRef>
              <c:f>'Dagtilbud og skole'!$O$18</c:f>
              <c:strCache>
                <c:ptCount val="1"/>
                <c:pt idx="0">
                  <c:v>I nogen grad</c:v>
                </c:pt>
              </c:strCache>
            </c:strRef>
          </c:tx>
          <c:spPr>
            <a:solidFill>
              <a:schemeClr val="accent2">
                <a:lumMod val="80000"/>
                <a:lumOff val="2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'Dagtilbud og skole'!$A$19:$A$28</c:f>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f>'Dagtilbud og skole'!$O$19:$O$28</c:f>
              <c:numCache>
                <c:formatCode>0%</c:formatCode>
                <c:ptCount val="10"/>
                <c:pt idx="0">
                  <c:v>0.53749999999999998</c:v>
                </c:pt>
                <c:pt idx="1">
                  <c:v>0.44303797468354428</c:v>
                </c:pt>
                <c:pt idx="2">
                  <c:v>0.39240506329113922</c:v>
                </c:pt>
                <c:pt idx="3">
                  <c:v>0.50632911392405067</c:v>
                </c:pt>
                <c:pt idx="4">
                  <c:v>0.49367088607594939</c:v>
                </c:pt>
                <c:pt idx="5">
                  <c:v>0.48101265822784811</c:v>
                </c:pt>
                <c:pt idx="6">
                  <c:v>0.51898734177215189</c:v>
                </c:pt>
                <c:pt idx="7">
                  <c:v>0.50632911392405067</c:v>
                </c:pt>
                <c:pt idx="8">
                  <c:v>0.31645569620253167</c:v>
                </c:pt>
                <c:pt idx="9">
                  <c:v>0.36708860759493672</c:v>
                </c:pt>
              </c:numCache>
            </c:numRef>
          </c:val>
          <c:extLst>
            <c:ext xmlns:c16="http://schemas.microsoft.com/office/drawing/2014/chart" uri="{C3380CC4-5D6E-409C-BE32-E72D297353CC}">
              <c16:uniqueId val="{00000001-C3DF-4D43-A1F4-4750C9B920B8}"/>
            </c:ext>
          </c:extLst>
        </c:ser>
        <c:ser>
          <c:idx val="14"/>
          <c:order val="14"/>
          <c:tx>
            <c:strRef>
              <c:f>'Dagtilbud og skole'!$P$18</c:f>
              <c:strCache>
                <c:ptCount val="1"/>
                <c:pt idx="0">
                  <c:v>I høj grad</c:v>
                </c:pt>
              </c:strCache>
            </c:strRef>
          </c:tx>
          <c:spPr>
            <a:solidFill>
              <a:schemeClr val="accent3">
                <a:lumMod val="80000"/>
                <a:lumOff val="2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'Dagtilbud og skole'!$A$19:$A$28</c:f>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f>'Dagtilbud og skole'!$P$19:$P$28</c:f>
              <c:numCache>
                <c:formatCode>0%</c:formatCode>
                <c:ptCount val="10"/>
                <c:pt idx="0">
                  <c:v>0.32500000000000001</c:v>
                </c:pt>
                <c:pt idx="1">
                  <c:v>0.44303797468354428</c:v>
                </c:pt>
                <c:pt idx="2">
                  <c:v>0.31645569620253167</c:v>
                </c:pt>
                <c:pt idx="3">
                  <c:v>0.29113924050632911</c:v>
                </c:pt>
                <c:pt idx="4">
                  <c:v>0.44303797468354428</c:v>
                </c:pt>
                <c:pt idx="5">
                  <c:v>0.46835443037974683</c:v>
                </c:pt>
                <c:pt idx="6">
                  <c:v>0.21518987341772153</c:v>
                </c:pt>
                <c:pt idx="7">
                  <c:v>0.30379746835443039</c:v>
                </c:pt>
                <c:pt idx="8">
                  <c:v>0.60759493670886078</c:v>
                </c:pt>
                <c:pt idx="9">
                  <c:v>0.58227848101265822</c:v>
                </c:pt>
              </c:numCache>
            </c:numRef>
          </c:val>
          <c:extLst>
            <c:ext xmlns:c16="http://schemas.microsoft.com/office/drawing/2014/chart" uri="{C3380CC4-5D6E-409C-BE32-E72D297353CC}">
              <c16:uniqueId val="{00000002-C3DF-4D43-A1F4-4750C9B920B8}"/>
            </c:ext>
          </c:extLst>
        </c:ser>
        <c:ser>
          <c:idx val="15"/>
          <c:order val="15"/>
          <c:tx>
            <c:strRef>
              <c:f>'Dagtilbud og skole'!$Q$18</c:f>
              <c:strCache>
                <c:ptCount val="1"/>
                <c:pt idx="0">
                  <c:v>Ved ikke</c:v>
                </c:pt>
              </c:strCache>
            </c:strRef>
          </c:tx>
          <c:spPr>
            <a:solidFill>
              <a:schemeClr val="accent4">
                <a:lumMod val="80000"/>
                <a:lumOff val="2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'Dagtilbud og skole'!$A$19:$A$28</c:f>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f>'Dagtilbud og skole'!$Q$19:$Q$28</c:f>
              <c:numCache>
                <c:formatCode>0%</c:formatCode>
                <c:ptCount val="10"/>
                <c:pt idx="0">
                  <c:v>7.4999999999999997E-2</c:v>
                </c:pt>
                <c:pt idx="1">
                  <c:v>3.7974683544303799E-2</c:v>
                </c:pt>
                <c:pt idx="2">
                  <c:v>0.12658227848101267</c:v>
                </c:pt>
                <c:pt idx="3">
                  <c:v>5.0632911392405063E-2</c:v>
                </c:pt>
                <c:pt idx="4">
                  <c:v>1.2658227848101266E-2</c:v>
                </c:pt>
                <c:pt idx="5">
                  <c:v>2.5316455696202531E-2</c:v>
                </c:pt>
                <c:pt idx="6">
                  <c:v>0.17721518987341772</c:v>
                </c:pt>
                <c:pt idx="7">
                  <c:v>3.7974683544303799E-2</c:v>
                </c:pt>
                <c:pt idx="8">
                  <c:v>1.2658227848101266E-2</c:v>
                </c:pt>
                <c:pt idx="9">
                  <c:v>1.2658227848101266E-2</c:v>
                </c:pt>
              </c:numCache>
            </c:numRef>
          </c:val>
          <c:extLst>
            <c:ext xmlns:c16="http://schemas.microsoft.com/office/drawing/2014/chart" uri="{C3380CC4-5D6E-409C-BE32-E72D297353CC}">
              <c16:uniqueId val="{00000003-C3DF-4D43-A1F4-4750C9B920B8}"/>
            </c:ext>
          </c:extLst>
        </c:ser>
        <c:dLbls>
          <c:dLblPos val="ctr"/>
          <c:showLegendKey val="0"/>
          <c:showVal val="1"/>
          <c:showCatName val="0"/>
          <c:showSerName val="0"/>
          <c:showPercent val="0"/>
          <c:showBubbleSize val="0"/>
        </c:dLbls>
        <c:gapWidth val="50"/>
        <c:overlap val="100"/>
        <c:axId val="847406399"/>
        <c:axId val="633064031"/>
        <c:extLst>
          <c:ext xmlns:c15="http://schemas.microsoft.com/office/drawing/2012/chart" uri="{02D57815-91ED-43cb-92C2-25804820EDAC}">
            <c15:filteredBarSeries>
              <c15:ser>
                <c:idx val="0"/>
                <c:order val="0"/>
                <c:tx>
                  <c:strRef>
                    <c:extLst>
                      <c:ext uri="{02D57815-91ED-43cb-92C2-25804820EDAC}">
                        <c15:formulaRef>
                          <c15:sqref>'Dagtilbud og skole'!$B$18</c15:sqref>
                        </c15:formulaRef>
                      </c:ext>
                    </c:extLst>
                    <c:strCache>
                      <c:ptCount val="1"/>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strRef>
                    <c:extLst>
                      <c:ext uri="{02D57815-91ED-43cb-92C2-25804820EDAC}">
                        <c15:formulaRef>
                          <c15:sqref>'Dagtilbud og skole'!$A$19:$A$28</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c:ext uri="{02D57815-91ED-43cb-92C2-25804820EDAC}">
                        <c15:formulaRef>
                          <c15:sqref>'Dagtilbud og skole'!$B$19:$B$28</c15:sqref>
                        </c15:formulaRef>
                      </c:ext>
                    </c:extLst>
                    <c:numCache>
                      <c:formatCode>General</c:formatCode>
                      <c:ptCount val="10"/>
                    </c:numCache>
                  </c:numRef>
                </c:val>
                <c:extLst>
                  <c:ext xmlns:c16="http://schemas.microsoft.com/office/drawing/2014/chart" uri="{C3380CC4-5D6E-409C-BE32-E72D297353CC}">
                    <c16:uniqueId val="{00000004-C3DF-4D43-A1F4-4750C9B920B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'Dagtilbud og skole'!$C$18</c15:sqref>
                        </c15:formulaRef>
                      </c:ext>
                    </c:extLst>
                    <c:strCache>
                      <c:ptCount val="1"/>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'Dagtilbud og skole'!$A$19:$A$28</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'Dagtilbud og skole'!$C$19:$C$28</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5-C3DF-4D43-A1F4-4750C9B920B8}"/>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'Dagtilbud og skole'!$D$18</c15:sqref>
                        </c15:formulaRef>
                      </c:ext>
                    </c:extLst>
                    <c:strCache>
                      <c:ptCount val="1"/>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'Dagtilbud og skole'!$A$19:$A$28</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'Dagtilbud og skole'!$D$19:$D$28</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6-C3DF-4D43-A1F4-4750C9B920B8}"/>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'Dagtilbud og skole'!$E$18</c15:sqref>
                        </c15:formulaRef>
                      </c:ext>
                    </c:extLst>
                    <c:strCache>
                      <c:ptCount val="1"/>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'Dagtilbud og skole'!$A$19:$A$28</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'Dagtilbud og skole'!$E$19:$E$28</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7-C3DF-4D43-A1F4-4750C9B920B8}"/>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'Dagtilbud og skole'!$F$18</c15:sqref>
                        </c15:formulaRef>
                      </c:ext>
                    </c:extLst>
                    <c:strCache>
                      <c:ptCount val="1"/>
                    </c:strCache>
                  </c:strRef>
                </c:tx>
                <c:spPr>
                  <a:solidFill>
                    <a:schemeClr val="accent5">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'Dagtilbud og skole'!$A$19:$A$28</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'Dagtilbud og skole'!$F$19:$F$28</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8-C3DF-4D43-A1F4-4750C9B920B8}"/>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'Dagtilbud og skole'!$G$18</c15:sqref>
                        </c15:formulaRef>
                      </c:ext>
                    </c:extLst>
                    <c:strCache>
                      <c:ptCount val="1"/>
                    </c:strCache>
                  </c:strRef>
                </c:tx>
                <c:spPr>
                  <a:solidFill>
                    <a:schemeClr val="accent6">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'Dagtilbud og skole'!$A$19:$A$28</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'Dagtilbud og skole'!$G$19:$G$28</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9-C3DF-4D43-A1F4-4750C9B920B8}"/>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'Dagtilbud og skole'!$H$18</c15:sqref>
                        </c15:formulaRef>
                      </c:ext>
                    </c:extLst>
                    <c:strCache>
                      <c:ptCount val="1"/>
                    </c:strCache>
                  </c:strRef>
                </c:tx>
                <c:spPr>
                  <a:solidFill>
                    <a:schemeClr val="accent1">
                      <a:lumMod val="6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'Dagtilbud og skole'!$A$19:$A$28</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'Dagtilbud og skole'!$H$19:$H$28</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A-C3DF-4D43-A1F4-4750C9B920B8}"/>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'Dagtilbud og skole'!$I$18</c15:sqref>
                        </c15:formulaRef>
                      </c:ext>
                    </c:extLst>
                    <c:strCache>
                      <c:ptCount val="1"/>
                    </c:strCache>
                  </c:strRef>
                </c:tx>
                <c:spPr>
                  <a:solidFill>
                    <a:schemeClr val="accent2">
                      <a:lumMod val="6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'Dagtilbud og skole'!$A$19:$A$28</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'Dagtilbud og skole'!$I$19:$I$28</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B-C3DF-4D43-A1F4-4750C9B920B8}"/>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'Dagtilbud og skole'!$J$18</c15:sqref>
                        </c15:formulaRef>
                      </c:ext>
                    </c:extLst>
                    <c:strCache>
                      <c:ptCount val="1"/>
                    </c:strCache>
                  </c:strRef>
                </c:tx>
                <c:spPr>
                  <a:solidFill>
                    <a:schemeClr val="accent3">
                      <a:lumMod val="6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'Dagtilbud og skole'!$A$19:$A$28</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'Dagtilbud og skole'!$J$19:$J$28</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C-C3DF-4D43-A1F4-4750C9B920B8}"/>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'Dagtilbud og skole'!$K$18</c15:sqref>
                        </c15:formulaRef>
                      </c:ext>
                    </c:extLst>
                    <c:strCache>
                      <c:ptCount val="1"/>
                    </c:strCache>
                  </c:strRef>
                </c:tx>
                <c:spPr>
                  <a:solidFill>
                    <a:schemeClr val="accent4">
                      <a:lumMod val="6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'Dagtilbud og skole'!$A$19:$A$28</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'Dagtilbud og skole'!$K$19:$K$28</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D-C3DF-4D43-A1F4-4750C9B920B8}"/>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'Dagtilbud og skole'!$L$18</c15:sqref>
                        </c15:formulaRef>
                      </c:ext>
                    </c:extLst>
                    <c:strCache>
                      <c:ptCount val="1"/>
                    </c:strCache>
                  </c:strRef>
                </c:tx>
                <c:spPr>
                  <a:solidFill>
                    <a:schemeClr val="accent5">
                      <a:lumMod val="6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'Dagtilbud og skole'!$A$19:$A$28</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'Dagtilbud og skole'!$L$19:$L$28</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E-C3DF-4D43-A1F4-4750C9B920B8}"/>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'Dagtilbud og skole'!$M$18</c15:sqref>
                        </c15:formulaRef>
                      </c:ext>
                    </c:extLst>
                    <c:strCache>
                      <c:ptCount val="1"/>
                    </c:strCache>
                  </c:strRef>
                </c:tx>
                <c:spPr>
                  <a:solidFill>
                    <a:schemeClr val="accent6">
                      <a:lumMod val="6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'Dagtilbud og skole'!$A$19:$A$28</c15:sqref>
                        </c15:formulaRef>
                      </c:ext>
                    </c:extLst>
                    <c:strCache>
                      <c:ptCount val="10"/>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 for at arbejde med digitale løsninger og ny teknologi på plads?</c:v>
                      </c:pt>
                    </c:strCache>
                  </c:strRef>
                </c:cat>
                <c:val>
                  <c:numRef>
                    <c:extLst xmlns:c15="http://schemas.microsoft.com/office/drawing/2012/chart">
                      <c:ext xmlns:c15="http://schemas.microsoft.com/office/drawing/2012/chart" uri="{02D57815-91ED-43cb-92C2-25804820EDAC}">
                        <c15:formulaRef>
                          <c15:sqref>'Dagtilbud og skole'!$M$19:$M$28</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F-C3DF-4D43-A1F4-4750C9B920B8}"/>
                  </c:ext>
                </c:extLst>
              </c15:ser>
            </c15:filteredBarSeries>
          </c:ext>
        </c:extLst>
      </c:barChart>
      <c:catAx>
        <c:axId val="847406399"/>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33064031"/>
        <c:crosses val="autoZero"/>
        <c:auto val="1"/>
        <c:lblAlgn val="ctr"/>
        <c:lblOffset val="100"/>
        <c:noMultiLvlLbl val="0"/>
      </c:catAx>
      <c:valAx>
        <c:axId val="633064031"/>
        <c:scaling>
          <c:orientation val="minMax"/>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8474063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r>
              <a:rPr lang="da-DK" sz="1200" cap="none" dirty="0"/>
              <a:t>Er følgende en udfordring ift. anvendelse af pædagogiske digitale værktøjer på skoleområdet i din kommune? </a:t>
            </a:r>
          </a:p>
        </c:rich>
      </c:tx>
      <c:layout>
        <c:manualLayout>
          <c:xMode val="edge"/>
          <c:yMode val="edge"/>
          <c:x val="0.11088810495926713"/>
          <c:y val="4.65226540205987E-2"/>
        </c:manualLayout>
      </c:layout>
      <c:overlay val="0"/>
      <c:spPr>
        <a:noFill/>
        <a:ln>
          <a:noFill/>
        </a:ln>
        <a:effectLst/>
      </c:spPr>
      <c:txPr>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endParaRPr lang="da-DK"/>
        </a:p>
      </c:txPr>
    </c:title>
    <c:autoTitleDeleted val="0"/>
    <c:plotArea>
      <c:layout>
        <c:manualLayout>
          <c:layoutTarget val="inner"/>
          <c:xMode val="edge"/>
          <c:yMode val="edge"/>
          <c:x val="0.33028063454923667"/>
          <c:y val="0.18188142357576922"/>
          <c:w val="0.64216402580977772"/>
          <c:h val="0.72079866157097949"/>
        </c:manualLayout>
      </c:layout>
      <c:barChart>
        <c:barDir val="bar"/>
        <c:grouping val="stacked"/>
        <c:varyColors val="0"/>
        <c:ser>
          <c:idx val="0"/>
          <c:order val="0"/>
          <c:tx>
            <c:strRef>
              <c:f>'Dagtilbud og skole'!$V$29</c:f>
              <c:strCache>
                <c:ptCount val="1"/>
                <c:pt idx="0">
                  <c:v>Ved ikke</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'Dagtilbud og skole'!$U$30:$U$40</c:f>
              <c:strCache>
                <c:ptCount val="11"/>
                <c:pt idx="0">
                  <c:v>Strategi</c:v>
                </c:pt>
                <c:pt idx="1">
                  <c:v>Økonomi</c:v>
                </c:pt>
                <c:pt idx="2">
                  <c:v>Overordnet ledelse</c:v>
                </c:pt>
                <c:pt idx="3">
                  <c:v>Kompetencer til at anvende de digitale redskaber</c:v>
                </c:pt>
                <c:pt idx="4">
                  <c:v>Motivation hos pædagogisk
 personale</c:v>
                </c:pt>
                <c:pt idx="5">
                  <c:v>Tid til forberedelse</c:v>
                </c:pt>
                <c:pt idx="6">
                  <c:v>Fokus hos nærmeste leder</c:v>
                </c:pt>
                <c:pt idx="7">
                  <c:v>Basale færdigheder ift. hardware</c:v>
                </c:pt>
                <c:pt idx="8">
                  <c:v>Opbakning fra forældre</c:v>
                </c:pt>
                <c:pt idx="9">
                  <c:v>Opbakning fra politikere</c:v>
                </c:pt>
                <c:pt idx="10">
                  <c:v>Adgang til digitale læremidler</c:v>
                </c:pt>
              </c:strCache>
            </c:strRef>
          </c:cat>
          <c:val>
            <c:numRef>
              <c:f>'Dagtilbud og skole'!$V$30:$V$40</c:f>
              <c:numCache>
                <c:formatCode>0%</c:formatCode>
                <c:ptCount val="11"/>
                <c:pt idx="0">
                  <c:v>0.20967741935483872</c:v>
                </c:pt>
                <c:pt idx="1">
                  <c:v>0.184</c:v>
                </c:pt>
                <c:pt idx="2">
                  <c:v>0.216</c:v>
                </c:pt>
                <c:pt idx="3">
                  <c:v>0.128</c:v>
                </c:pt>
                <c:pt idx="4">
                  <c:v>0.2</c:v>
                </c:pt>
                <c:pt idx="5">
                  <c:v>0.216</c:v>
                </c:pt>
                <c:pt idx="6">
                  <c:v>0.23387096774193547</c:v>
                </c:pt>
                <c:pt idx="7">
                  <c:v>0.184</c:v>
                </c:pt>
                <c:pt idx="8">
                  <c:v>0.28799999999999998</c:v>
                </c:pt>
                <c:pt idx="9">
                  <c:v>0.25600000000000001</c:v>
                </c:pt>
                <c:pt idx="10">
                  <c:v>0.16666666666666666</c:v>
                </c:pt>
              </c:numCache>
            </c:numRef>
          </c:val>
          <c:extLst>
            <c:ext xmlns:c16="http://schemas.microsoft.com/office/drawing/2014/chart" uri="{C3380CC4-5D6E-409C-BE32-E72D297353CC}">
              <c16:uniqueId val="{00000000-25D0-4B4F-A657-11E688FE6199}"/>
            </c:ext>
          </c:extLst>
        </c:ser>
        <c:ser>
          <c:idx val="1"/>
          <c:order val="1"/>
          <c:tx>
            <c:strRef>
              <c:f>'Dagtilbud og skole'!$W$29</c:f>
              <c:strCache>
                <c:ptCount val="1"/>
                <c:pt idx="0">
                  <c:v>Nej</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'Dagtilbud og skole'!$U$30:$U$40</c:f>
              <c:strCache>
                <c:ptCount val="11"/>
                <c:pt idx="0">
                  <c:v>Strategi</c:v>
                </c:pt>
                <c:pt idx="1">
                  <c:v>Økonomi</c:v>
                </c:pt>
                <c:pt idx="2">
                  <c:v>Overordnet ledelse</c:v>
                </c:pt>
                <c:pt idx="3">
                  <c:v>Kompetencer til at anvende de digitale redskaber</c:v>
                </c:pt>
                <c:pt idx="4">
                  <c:v>Motivation hos pædagogisk
 personale</c:v>
                </c:pt>
                <c:pt idx="5">
                  <c:v>Tid til forberedelse</c:v>
                </c:pt>
                <c:pt idx="6">
                  <c:v>Fokus hos nærmeste leder</c:v>
                </c:pt>
                <c:pt idx="7">
                  <c:v>Basale færdigheder ift. hardware</c:v>
                </c:pt>
                <c:pt idx="8">
                  <c:v>Opbakning fra forældre</c:v>
                </c:pt>
                <c:pt idx="9">
                  <c:v>Opbakning fra politikere</c:v>
                </c:pt>
                <c:pt idx="10">
                  <c:v>Adgang til digitale læremidler</c:v>
                </c:pt>
              </c:strCache>
            </c:strRef>
          </c:cat>
          <c:val>
            <c:numRef>
              <c:f>'Dagtilbud og skole'!$W$30:$W$40</c:f>
              <c:numCache>
                <c:formatCode>0%</c:formatCode>
                <c:ptCount val="11"/>
                <c:pt idx="0">
                  <c:v>0.61290322580645162</c:v>
                </c:pt>
                <c:pt idx="1">
                  <c:v>0.23200000000000001</c:v>
                </c:pt>
                <c:pt idx="2">
                  <c:v>0.57599999999999996</c:v>
                </c:pt>
                <c:pt idx="3">
                  <c:v>0.32800000000000001</c:v>
                </c:pt>
                <c:pt idx="4">
                  <c:v>0.496</c:v>
                </c:pt>
                <c:pt idx="5">
                  <c:v>0.152</c:v>
                </c:pt>
                <c:pt idx="6">
                  <c:v>0.5</c:v>
                </c:pt>
                <c:pt idx="7">
                  <c:v>0.376</c:v>
                </c:pt>
                <c:pt idx="8">
                  <c:v>0.60799999999999998</c:v>
                </c:pt>
                <c:pt idx="9">
                  <c:v>0.64</c:v>
                </c:pt>
                <c:pt idx="10">
                  <c:v>0.65873015873015872</c:v>
                </c:pt>
              </c:numCache>
            </c:numRef>
          </c:val>
          <c:extLst>
            <c:ext xmlns:c16="http://schemas.microsoft.com/office/drawing/2014/chart" uri="{C3380CC4-5D6E-409C-BE32-E72D297353CC}">
              <c16:uniqueId val="{00000001-25D0-4B4F-A657-11E688FE6199}"/>
            </c:ext>
          </c:extLst>
        </c:ser>
        <c:ser>
          <c:idx val="2"/>
          <c:order val="2"/>
          <c:tx>
            <c:strRef>
              <c:f>'Dagtilbud og skole'!$X$29</c:f>
              <c:strCache>
                <c:ptCount val="1"/>
                <c:pt idx="0">
                  <c:v>Ja</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'Dagtilbud og skole'!$U$30:$U$40</c:f>
              <c:strCache>
                <c:ptCount val="11"/>
                <c:pt idx="0">
                  <c:v>Strategi</c:v>
                </c:pt>
                <c:pt idx="1">
                  <c:v>Økonomi</c:v>
                </c:pt>
                <c:pt idx="2">
                  <c:v>Overordnet ledelse</c:v>
                </c:pt>
                <c:pt idx="3">
                  <c:v>Kompetencer til at anvende de digitale redskaber</c:v>
                </c:pt>
                <c:pt idx="4">
                  <c:v>Motivation hos pædagogisk
 personale</c:v>
                </c:pt>
                <c:pt idx="5">
                  <c:v>Tid til forberedelse</c:v>
                </c:pt>
                <c:pt idx="6">
                  <c:v>Fokus hos nærmeste leder</c:v>
                </c:pt>
                <c:pt idx="7">
                  <c:v>Basale færdigheder ift. hardware</c:v>
                </c:pt>
                <c:pt idx="8">
                  <c:v>Opbakning fra forældre</c:v>
                </c:pt>
                <c:pt idx="9">
                  <c:v>Opbakning fra politikere</c:v>
                </c:pt>
                <c:pt idx="10">
                  <c:v>Adgang til digitale læremidler</c:v>
                </c:pt>
              </c:strCache>
            </c:strRef>
          </c:cat>
          <c:val>
            <c:numRef>
              <c:f>'Dagtilbud og skole'!$X$30:$X$40</c:f>
              <c:numCache>
                <c:formatCode>0%</c:formatCode>
                <c:ptCount val="11"/>
                <c:pt idx="0">
                  <c:v>0.17741935483870969</c:v>
                </c:pt>
                <c:pt idx="1">
                  <c:v>0.58399999999999996</c:v>
                </c:pt>
                <c:pt idx="2">
                  <c:v>0.20799999999999999</c:v>
                </c:pt>
                <c:pt idx="3">
                  <c:v>0.54400000000000004</c:v>
                </c:pt>
                <c:pt idx="4">
                  <c:v>0.30399999999999999</c:v>
                </c:pt>
                <c:pt idx="5">
                  <c:v>0.63200000000000001</c:v>
                </c:pt>
                <c:pt idx="6">
                  <c:v>0.2661290322580645</c:v>
                </c:pt>
                <c:pt idx="7">
                  <c:v>0.44</c:v>
                </c:pt>
                <c:pt idx="8">
                  <c:v>0.104</c:v>
                </c:pt>
                <c:pt idx="9">
                  <c:v>0.104</c:v>
                </c:pt>
                <c:pt idx="10">
                  <c:v>0.17460317460317459</c:v>
                </c:pt>
              </c:numCache>
            </c:numRef>
          </c:val>
          <c:extLst>
            <c:ext xmlns:c16="http://schemas.microsoft.com/office/drawing/2014/chart" uri="{C3380CC4-5D6E-409C-BE32-E72D297353CC}">
              <c16:uniqueId val="{00000002-25D0-4B4F-A657-11E688FE6199}"/>
            </c:ext>
          </c:extLst>
        </c:ser>
        <c:dLbls>
          <c:dLblPos val="inEnd"/>
          <c:showLegendKey val="0"/>
          <c:showVal val="1"/>
          <c:showCatName val="0"/>
          <c:showSerName val="0"/>
          <c:showPercent val="0"/>
          <c:showBubbleSize val="0"/>
        </c:dLbls>
        <c:gapWidth val="50"/>
        <c:overlap val="100"/>
        <c:axId val="1808414639"/>
        <c:axId val="1884374495"/>
      </c:barChart>
      <c:catAx>
        <c:axId val="1808414639"/>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884374495"/>
        <c:crosses val="autoZero"/>
        <c:auto val="1"/>
        <c:lblAlgn val="ctr"/>
        <c:lblOffset val="100"/>
        <c:noMultiLvlLbl val="0"/>
      </c:catAx>
      <c:valAx>
        <c:axId val="1884374495"/>
        <c:scaling>
          <c:orientation val="minMax"/>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8084146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9T13:25:41.131"/>
    </inkml:context>
    <inkml:brush xml:id="br0">
      <inkml:brushProperty name="width" value="0.025" units="cm"/>
      <inkml:brushProperty name="height" value="0.025" units="cm"/>
      <inkml:brushProperty name="color" value="#E71225"/>
    </inkml:brush>
  </inkml:definitions>
  <inkml:trace contextRef="#ctx0" brushRef="#br0">1 0 7591,'0'0'0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9T13:25:41.131"/>
    </inkml:context>
    <inkml:brush xml:id="br0">
      <inkml:brushProperty name="width" value="0.025" units="cm"/>
      <inkml:brushProperty name="height" value="0.025" units="cm"/>
      <inkml:brushProperty name="color" value="#E71225"/>
    </inkml:brush>
  </inkml:definitions>
  <inkml:trace contextRef="#ctx0" brushRef="#br0">1 0 7591,'0'0'0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72A38B-F9FA-4036-A084-652409E98F08}" type="datetimeFigureOut">
              <a:rPr lang="en-GB" smtClean="0"/>
              <a:t>10/03/2022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436F85-577F-4A92-A47F-D540A2BCC821}" type="slidenum">
              <a:rPr lang="en-GB" smtClean="0"/>
              <a:t>‹nr.›</a:t>
            </a:fld>
            <a:endParaRPr lang="en-GB"/>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4295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8596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624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4199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9784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1780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TEK-modellen </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7517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6441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0354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2880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5042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Den giver en baggrundsviden til arbejde med området og er målrettet digitaliseringskonsulenten. </a:t>
            </a:r>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2946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Den giver en baggrundsviden til arbejde med området og er målrettet digitaliseringskonsulenten.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Den giver et oprids af, hvad opgaven og udfordringerne er på beskæftigelses- og integrationsområdet. Der beskrives hvordan digitale og teknologiske løsninger bliver brugt, hvilke teknologier, der er modne nok til at bruge og hvordan man organisatorisk set er rustet til at anvende nye teknologier og digitalisering til at udvikle ens kerneopgave.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8947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latin typeface="Arial" panose="020B0604020202020204" pitchFamily="34" charset="0"/>
                <a:ea typeface="Arial" panose="020B0604020202020204" pitchFamily="34" charset="0"/>
                <a:cs typeface="Times New Roman" panose="02020603050405020304" pitchFamily="18" charset="0"/>
              </a:rPr>
              <a:t>Hvordan kan digitale løsninger og ny teknologi hjælpe på de udfordringer? </a:t>
            </a:r>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6840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3079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link</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0622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Link til selvevalueringsværktøjet </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5781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86233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g"/><Relationship Id="rId1" Type="http://schemas.openxmlformats.org/officeDocument/2006/relationships/slideMaster" Target="../slideMasters/slideMaster1.xml"/><Relationship Id="rId6" Type="http://schemas.openxmlformats.org/officeDocument/2006/relationships/image" Target="../media/image21.jpg"/><Relationship Id="rId5" Type="http://schemas.openxmlformats.org/officeDocument/2006/relationships/image" Target="../media/image3.emf"/><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jpg"/><Relationship Id="rId1" Type="http://schemas.openxmlformats.org/officeDocument/2006/relationships/slideMaster" Target="../slideMasters/slideMaster1.xml"/><Relationship Id="rId5" Type="http://schemas.openxmlformats.org/officeDocument/2006/relationships/image" Target="../media/image23.jpg"/><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7.jp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3.emf"/><Relationship Id="rId5" Type="http://schemas.openxmlformats.org/officeDocument/2006/relationships/image" Target="../media/image7.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7.jpg"/><Relationship Id="rId4"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8.jp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15.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pic>
        <p:nvPicPr>
          <p:cNvPr id="16" name="Billed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0"/>
            <a:ext cx="2642921" cy="1485900"/>
          </a:xfrm>
          <a:prstGeom prst="rect">
            <a:avLst/>
          </a:prstGeom>
          <a:ln w="3175">
            <a:solidFill>
              <a:schemeClr val="accent5"/>
            </a:solidFill>
          </a:ln>
        </p:spPr>
      </p:pic>
      <p:sp>
        <p:nvSpPr>
          <p:cNvPr id="7" name="Pladsholder til dato 6"/>
          <p:cNvSpPr>
            <a:spLocks noGrp="1"/>
          </p:cNvSpPr>
          <p:nvPr>
            <p:ph type="dt" sz="half" idx="10"/>
          </p:nvPr>
        </p:nvSpPr>
        <p:spPr/>
        <p:txBody>
          <a:bodyPr/>
          <a:lstStyle/>
          <a:p>
            <a:r>
              <a:rPr lang="da-DK" dirty="0"/>
              <a:t>Indsæt titel</a:t>
            </a:r>
            <a:endParaRPr lang="en-GB" dirty="0"/>
          </a:p>
        </p:txBody>
      </p:sp>
      <p:sp>
        <p:nvSpPr>
          <p:cNvPr id="12" name="Pladsholder til sidefod 11"/>
          <p:cNvSpPr>
            <a:spLocks noGrp="1"/>
          </p:cNvSpPr>
          <p:nvPr>
            <p:ph type="ftr" sz="quarter" idx="11"/>
          </p:nvPr>
        </p:nvSpPr>
        <p:spPr/>
        <p:txBody>
          <a:bodyPr/>
          <a:lstStyle>
            <a:lvl1pPr>
              <a:defRPr sz="1000"/>
            </a:lvl1pPr>
          </a:lstStyle>
          <a:p>
            <a:r>
              <a:rPr lang="da-DK"/>
              <a:t>Indsæt emne</a:t>
            </a:r>
            <a:endParaRPr lang="en-GB" dirty="0"/>
          </a:p>
        </p:txBody>
      </p:sp>
      <p:sp>
        <p:nvSpPr>
          <p:cNvPr id="8" name="Title 1"/>
          <p:cNvSpPr>
            <a:spLocks noGrp="1"/>
          </p:cNvSpPr>
          <p:nvPr>
            <p:ph type="ctrTitle" hasCustomPrompt="1"/>
          </p:nvPr>
        </p:nvSpPr>
        <p:spPr>
          <a:xfrm>
            <a:off x="1908174" y="2973600"/>
            <a:ext cx="9123364" cy="1411200"/>
          </a:xfrm>
        </p:spPr>
        <p:txBody>
          <a:bodyPr anchor="b"/>
          <a:lstStyle>
            <a:lvl1pPr algn="l">
              <a:lnSpc>
                <a:spcPct val="80000"/>
              </a:lnSpc>
              <a:defRPr sz="5000" b="0" cap="all" spc="-100" baseline="0">
                <a:latin typeface="Arial Black" panose="020B0A04020102020204" pitchFamily="34" charset="0"/>
              </a:defRPr>
            </a:lvl1pPr>
          </a:lstStyle>
          <a:p>
            <a:r>
              <a:rPr lang="da-DK" noProof="0" dirty="0"/>
              <a:t>Overskrift I to linjer</a:t>
            </a:r>
          </a:p>
        </p:txBody>
      </p:sp>
      <p:sp>
        <p:nvSpPr>
          <p:cNvPr id="3" name="Subtitle 2"/>
          <p:cNvSpPr>
            <a:spLocks noGrp="1"/>
          </p:cNvSpPr>
          <p:nvPr>
            <p:ph type="subTitle" idx="1" hasCustomPrompt="1"/>
          </p:nvPr>
        </p:nvSpPr>
        <p:spPr>
          <a:xfrm>
            <a:off x="1908174" y="4383656"/>
            <a:ext cx="9123363" cy="648000"/>
          </a:xfrm>
        </p:spPr>
        <p:txBody>
          <a:bodyPr/>
          <a:lstStyle>
            <a:lvl1pPr marL="0" indent="0" algn="l">
              <a:buNone/>
              <a:defRPr sz="1600" b="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a:t>Klik, og tilføj sted og dato</a:t>
            </a:r>
          </a:p>
        </p:txBody>
      </p:sp>
      <p:sp>
        <p:nvSpPr>
          <p:cNvPr id="13" name="Pladsholder til slidenummer 12" hidden="1"/>
          <p:cNvSpPr>
            <a:spLocks noGrp="1"/>
          </p:cNvSpPr>
          <p:nvPr>
            <p:ph type="sldNum" sz="quarter" idx="12"/>
          </p:nvPr>
        </p:nvSpPr>
        <p:spPr>
          <a:xfrm>
            <a:off x="10465806" y="7139090"/>
            <a:ext cx="541920" cy="438620"/>
          </a:xfrm>
        </p:spPr>
        <p:txBody>
          <a:bodyPr/>
          <a:lstStyle>
            <a:lvl1pPr>
              <a:defRPr sz="100"/>
            </a:lvl1pPr>
          </a:lstStyle>
          <a:p>
            <a:fld id="{45D37B1E-C366-494F-A587-962AD9AABC83}" type="slidenum">
              <a:rPr lang="en-GB" smtClean="0"/>
              <a:pPr/>
              <a:t>‹nr.›</a:t>
            </a:fld>
            <a:endParaRPr lang="en-GB" dirty="0"/>
          </a:p>
        </p:txBody>
      </p:sp>
      <p:sp>
        <p:nvSpPr>
          <p:cNvPr id="10"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Titeldias</a:t>
            </a:r>
          </a:p>
          <a:p>
            <a:pPr algn="r" eaLnBrk="1" hangingPunct="1">
              <a:spcAft>
                <a:spcPts val="300"/>
              </a:spcAft>
              <a:defRPr/>
            </a:pPr>
            <a:r>
              <a:rPr lang="da-DK" sz="1000" b="1" noProof="1">
                <a:solidFill>
                  <a:schemeClr val="tx1">
                    <a:lumMod val="75000"/>
                    <a:lumOff val="25000"/>
                  </a:schemeClr>
                </a:solidFill>
              </a:rPr>
              <a:t>Indsæt TITEL og EMNE</a:t>
            </a:r>
          </a:p>
          <a:p>
            <a:pPr algn="r" eaLnBrk="1" hangingPunct="1">
              <a:spcAft>
                <a:spcPts val="240"/>
              </a:spcAft>
              <a:defRPr/>
            </a:pPr>
            <a:r>
              <a:rPr lang="da-DK" altLang="da-DK" sz="1000" b="1" noProof="1">
                <a:solidFill>
                  <a:schemeClr val="tx1">
                    <a:lumMod val="75000"/>
                    <a:lumOff val="25000"/>
                  </a:schemeClr>
                </a:solidFill>
              </a:rPr>
              <a:t>1. </a:t>
            </a:r>
            <a:r>
              <a:rPr lang="da-DK" altLang="da-DK" sz="1000" b="0" noProof="1">
                <a:solidFill>
                  <a:schemeClr val="tx1">
                    <a:lumMod val="75000"/>
                    <a:lumOff val="25000"/>
                  </a:schemeClr>
                </a:solidFill>
              </a:rPr>
              <a:t>Klik</a:t>
            </a:r>
            <a:r>
              <a:rPr lang="da-DK" altLang="da-DK" sz="1000" b="0" baseline="0" noProof="1">
                <a:solidFill>
                  <a:schemeClr val="tx1">
                    <a:lumMod val="75000"/>
                    <a:lumOff val="25000"/>
                  </a:schemeClr>
                </a:solidFill>
              </a:rPr>
              <a:t> på</a:t>
            </a:r>
            <a:r>
              <a:rPr lang="da-DK" altLang="da-DK" sz="1000" noProof="1">
                <a:solidFill>
                  <a:schemeClr val="tx1">
                    <a:lumMod val="75000"/>
                    <a:lumOff val="25000"/>
                  </a:schemeClr>
                </a:solidFill>
              </a:rPr>
              <a:t> fanen </a:t>
            </a:r>
            <a:r>
              <a:rPr lang="da-DK" altLang="da-DK" sz="1000" b="1" noProof="1">
                <a:solidFill>
                  <a:schemeClr val="tx1">
                    <a:lumMod val="75000"/>
                    <a:lumOff val="25000"/>
                  </a:schemeClr>
                </a:solidFill>
              </a:rPr>
              <a:t>INDSÆT </a:t>
            </a:r>
            <a:r>
              <a:rPr lang="da-DK" altLang="da-DK" sz="1000" noProof="1">
                <a:solidFill>
                  <a:schemeClr val="tx1">
                    <a:lumMod val="75000"/>
                    <a:lumOff val="25000"/>
                  </a:schemeClr>
                </a:solidFill>
              </a:rPr>
              <a:t>i topmenuen </a:t>
            </a:r>
          </a:p>
          <a:p>
            <a:pPr algn="r" eaLnBrk="1" hangingPunct="1">
              <a:spcAft>
                <a:spcPts val="240"/>
              </a:spcAft>
              <a:defRPr/>
            </a:pPr>
            <a:r>
              <a:rPr lang="da-DK" altLang="da-DK" sz="1000" b="1" noProof="1">
                <a:solidFill>
                  <a:schemeClr val="tx1">
                    <a:lumMod val="75000"/>
                    <a:lumOff val="25000"/>
                  </a:schemeClr>
                </a:solidFill>
              </a:rPr>
              <a:t>2.</a:t>
            </a:r>
            <a:r>
              <a:rPr lang="da-DK" altLang="da-DK" sz="1000" noProof="1">
                <a:solidFill>
                  <a:schemeClr val="tx1">
                    <a:lumMod val="75000"/>
                    <a:lumOff val="25000"/>
                  </a:schemeClr>
                </a:solidFill>
              </a:rPr>
              <a:t> Klik på </a:t>
            </a:r>
            <a:r>
              <a:rPr lang="da-DK" altLang="da-DK" sz="1000" b="1" noProof="1">
                <a:solidFill>
                  <a:schemeClr val="tx1">
                    <a:lumMod val="75000"/>
                    <a:lumOff val="25000"/>
                  </a:schemeClr>
                </a:solidFill>
              </a:rPr>
              <a:t>Sidehoved og Sidefod</a:t>
            </a:r>
            <a:endParaRPr lang="da-DK" altLang="da-DK" sz="100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3.</a:t>
            </a:r>
            <a:r>
              <a:rPr lang="da-DK" sz="1000" noProof="1">
                <a:solidFill>
                  <a:schemeClr val="tx1">
                    <a:lumMod val="75000"/>
                    <a:lumOff val="25000"/>
                  </a:schemeClr>
                </a:solidFill>
              </a:rPr>
              <a:t> Dobbeltklik i feltet</a:t>
            </a:r>
            <a:r>
              <a:rPr lang="da-DK" sz="1000" baseline="0" noProof="1">
                <a:solidFill>
                  <a:schemeClr val="tx1">
                    <a:lumMod val="75000"/>
                    <a:lumOff val="25000"/>
                  </a:schemeClr>
                </a:solidFill>
              </a:rPr>
              <a:t> med</a:t>
            </a:r>
            <a:r>
              <a:rPr lang="da-DK" sz="1000" noProof="1">
                <a:solidFill>
                  <a:schemeClr val="tx1">
                    <a:lumMod val="75000"/>
                    <a:lumOff val="25000"/>
                  </a:schemeClr>
                </a:solidFill>
              </a:rPr>
              <a:t> </a:t>
            </a:r>
            <a:r>
              <a:rPr lang="da-DK" sz="1000" b="1" noProof="1">
                <a:solidFill>
                  <a:schemeClr val="tx1">
                    <a:lumMod val="75000"/>
                    <a:lumOff val="25000"/>
                  </a:schemeClr>
                </a:solidFill>
              </a:rPr>
              <a:t>INDSÆT TITEL </a:t>
            </a:r>
            <a:r>
              <a:rPr lang="da-DK" sz="1000" b="0" noProof="1">
                <a:solidFill>
                  <a:schemeClr val="tx1">
                    <a:lumMod val="75000"/>
                    <a:lumOff val="25000"/>
                  </a:schemeClr>
                </a:solidFill>
              </a:rPr>
              <a:t>og indsæt din </a:t>
            </a:r>
            <a:r>
              <a:rPr lang="da-DK" sz="1000" noProof="1">
                <a:solidFill>
                  <a:schemeClr val="tx1">
                    <a:lumMod val="75000"/>
                    <a:lumOff val="25000"/>
                  </a:schemeClr>
                </a:solidFill>
              </a:rPr>
              <a:t>TITEL-tekst</a:t>
            </a:r>
            <a:endParaRPr lang="da-DK" sz="1000" b="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4. </a:t>
            </a:r>
            <a:r>
              <a:rPr lang="da-DK" sz="1000" b="0" noProof="1">
                <a:solidFill>
                  <a:schemeClr val="tx1">
                    <a:lumMod val="75000"/>
                    <a:lumOff val="25000"/>
                  </a:schemeClr>
                </a:solidFill>
              </a:rPr>
              <a:t>Dobbeltklik i feltet med </a:t>
            </a:r>
            <a:r>
              <a:rPr lang="da-DK" sz="1000" b="1" baseline="0" noProof="1">
                <a:solidFill>
                  <a:schemeClr val="tx1">
                    <a:lumMod val="75000"/>
                    <a:lumOff val="25000"/>
                  </a:schemeClr>
                </a:solidFill>
              </a:rPr>
              <a:t>INDSÆT EMNE</a:t>
            </a:r>
            <a:r>
              <a:rPr lang="da-DK" sz="1000" baseline="0" noProof="1">
                <a:solidFill>
                  <a:schemeClr val="tx1">
                    <a:lumMod val="75000"/>
                    <a:lumOff val="25000"/>
                  </a:schemeClr>
                </a:solidFill>
              </a:rPr>
              <a:t> og indsæt din EMNE-tekst</a:t>
            </a:r>
            <a:endParaRPr lang="da-DK" sz="1000" b="1"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5. </a:t>
            </a:r>
            <a:r>
              <a:rPr lang="da-DK" sz="1000" noProof="1">
                <a:solidFill>
                  <a:schemeClr val="tx1">
                    <a:lumMod val="75000"/>
                    <a:lumOff val="25000"/>
                  </a:schemeClr>
                </a:solidFill>
              </a:rPr>
              <a:t>Vælg </a:t>
            </a:r>
            <a:r>
              <a:rPr lang="da-DK" sz="1000" b="1" noProof="1">
                <a:solidFill>
                  <a:schemeClr val="tx1">
                    <a:lumMod val="75000"/>
                    <a:lumOff val="25000"/>
                  </a:schemeClr>
                </a:solidFill>
              </a:rPr>
              <a:t>Anvend på alle</a:t>
            </a:r>
          </a:p>
        </p:txBody>
      </p:sp>
      <p:sp>
        <p:nvSpPr>
          <p:cNvPr id="17"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915213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ekst eller grafik">
    <p:spTree>
      <p:nvGrpSpPr>
        <p:cNvPr id="1" name=""/>
        <p:cNvGrpSpPr/>
        <p:nvPr/>
      </p:nvGrpSpPr>
      <p:grpSpPr>
        <a:xfrm>
          <a:off x="0" y="0"/>
          <a:ext cx="0" cy="0"/>
          <a:chOff x="0" y="0"/>
          <a:chExt cx="0" cy="0"/>
        </a:xfrm>
      </p:grpSpPr>
      <p:pic>
        <p:nvPicPr>
          <p:cNvPr id="24" name="Billed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1529998"/>
            <a:ext cx="2642920" cy="1485900"/>
          </a:xfrm>
          <a:prstGeom prst="rect">
            <a:avLst/>
          </a:prstGeom>
          <a:ln w="3175">
            <a:solidFill>
              <a:schemeClr val="accent5"/>
            </a:solidFill>
          </a:ln>
        </p:spPr>
      </p:pic>
      <p:pic>
        <p:nvPicPr>
          <p:cNvPr id="11" name="Billed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5323" y="0"/>
            <a:ext cx="2642920" cy="1485900"/>
          </a:xfrm>
          <a:prstGeom prst="rect">
            <a:avLst/>
          </a:prstGeom>
          <a:ln w="3175">
            <a:solidFill>
              <a:schemeClr val="accent5"/>
            </a:solidFill>
          </a:ln>
        </p:spPr>
      </p:pic>
      <p:sp>
        <p:nvSpPr>
          <p:cNvPr id="8" name="Pladsholder til dato 7"/>
          <p:cNvSpPr>
            <a:spLocks noGrp="1"/>
          </p:cNvSpPr>
          <p:nvPr>
            <p:ph type="dt" sz="half" idx="10"/>
          </p:nvPr>
        </p:nvSpPr>
        <p:spPr/>
        <p:txBody>
          <a:bodyPr/>
          <a:lstStyle>
            <a:lvl1pPr>
              <a:defRPr>
                <a:solidFill>
                  <a:srgbClr val="1F3B7A"/>
                </a:solidFill>
              </a:defRPr>
            </a:lvl1pPr>
          </a:lstStyle>
          <a:p>
            <a:r>
              <a:rPr lang="da-DK" dirty="0"/>
              <a:t>Indsæt titel</a:t>
            </a:r>
            <a:endParaRPr lang="en-GB" dirty="0"/>
          </a:p>
        </p:txBody>
      </p:sp>
      <p:sp>
        <p:nvSpPr>
          <p:cNvPr id="9" name="Pladsholder til sidefod 8"/>
          <p:cNvSpPr>
            <a:spLocks noGrp="1"/>
          </p:cNvSpPr>
          <p:nvPr>
            <p:ph type="ftr" sz="quarter" idx="11"/>
          </p:nvPr>
        </p:nvSpPr>
        <p:spPr/>
        <p:txBody>
          <a:bodyPr/>
          <a:lstStyle>
            <a:lvl1pPr>
              <a:defRPr>
                <a:solidFill>
                  <a:srgbClr val="1F3B7A"/>
                </a:solidFill>
              </a:defRPr>
            </a:lvl1pPr>
          </a:lstStyle>
          <a:p>
            <a:r>
              <a:rPr lang="da-DK"/>
              <a:t>Indsæt emne</a:t>
            </a:r>
            <a:endParaRPr lang="en-GB" dirty="0"/>
          </a:p>
        </p:txBody>
      </p:sp>
      <p:sp>
        <p:nvSpPr>
          <p:cNvPr id="2" name="Title 1"/>
          <p:cNvSpPr>
            <a:spLocks noGrp="1"/>
          </p:cNvSpPr>
          <p:nvPr>
            <p:ph type="title" hasCustomPrompt="1"/>
          </p:nvPr>
        </p:nvSpPr>
        <p:spPr/>
        <p:txBody>
          <a:bodyPr/>
          <a:lstStyle>
            <a:lvl1pPr>
              <a:defRPr/>
            </a:lvl1pPr>
          </a:lstStyle>
          <a:p>
            <a:r>
              <a:rPr lang="da-DK" noProof="0" dirty="0"/>
              <a:t>Overskrift i maksimalt to linjer</a:t>
            </a:r>
          </a:p>
        </p:txBody>
      </p:sp>
      <p:sp>
        <p:nvSpPr>
          <p:cNvPr id="3" name="Content Placeholder 2"/>
          <p:cNvSpPr>
            <a:spLocks noGrp="1"/>
          </p:cNvSpPr>
          <p:nvPr>
            <p:ph idx="1" hasCustomPrompt="1"/>
          </p:nvPr>
        </p:nvSpPr>
        <p:spPr/>
        <p:txBody>
          <a:bodyPr rIns="1548000"/>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billedindsættelse (Billede)</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0" name="Pladsholder til slidenummer 9"/>
          <p:cNvSpPr>
            <a:spLocks noGrp="1"/>
          </p:cNvSpPr>
          <p:nvPr>
            <p:ph type="sldNum" sz="quarter" idx="12"/>
          </p:nvPr>
        </p:nvSpPr>
        <p:spPr/>
        <p:txBody>
          <a:bodyPr/>
          <a:lstStyle/>
          <a:p>
            <a:fld id="{45D37B1E-C366-494F-A587-962AD9AABC83}" type="slidenum">
              <a:rPr lang="en-GB" smtClean="0"/>
              <a:pPr/>
              <a:t>‹nr.›</a:t>
            </a:fld>
            <a:endParaRPr lang="en-GB" dirty="0"/>
          </a:p>
        </p:txBody>
      </p:sp>
      <p:grpSp>
        <p:nvGrpSpPr>
          <p:cNvPr id="13" name="Gruppe 12"/>
          <p:cNvGrpSpPr/>
          <p:nvPr userDrawn="1"/>
        </p:nvGrpSpPr>
        <p:grpSpPr>
          <a:xfrm>
            <a:off x="-2783394" y="3119096"/>
            <a:ext cx="2644131" cy="2405543"/>
            <a:chOff x="-2783394" y="2179188"/>
            <a:chExt cx="2644131" cy="2405543"/>
          </a:xfrm>
        </p:grpSpPr>
        <p:sp>
          <p:nvSpPr>
            <p:cNvPr id="14"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eller grafik</a:t>
              </a: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5" name="Gruppe 3"/>
            <p:cNvGrpSpPr>
              <a:grpSpLocks/>
            </p:cNvGrpSpPr>
            <p:nvPr userDrawn="1"/>
          </p:nvGrpSpPr>
          <p:grpSpPr bwMode="auto">
            <a:xfrm>
              <a:off x="-1066947" y="4384277"/>
              <a:ext cx="419099" cy="196850"/>
              <a:chOff x="2010094" y="2868664"/>
              <a:chExt cx="417987" cy="196850"/>
            </a:xfrm>
          </p:grpSpPr>
          <p:pic>
            <p:nvPicPr>
              <p:cNvPr id="19" name="Billed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16" name="Gruppe 2"/>
            <p:cNvGrpSpPr>
              <a:grpSpLocks/>
            </p:cNvGrpSpPr>
            <p:nvPr userDrawn="1"/>
          </p:nvGrpSpPr>
          <p:grpSpPr bwMode="auto">
            <a:xfrm>
              <a:off x="-552013" y="4387881"/>
              <a:ext cx="412750" cy="196850"/>
              <a:chOff x="2542276" y="3303503"/>
              <a:chExt cx="413649" cy="196850"/>
            </a:xfrm>
          </p:grpSpPr>
          <p:pic>
            <p:nvPicPr>
              <p:cNvPr id="17" name="Billed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1396846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ekst eller grafik med kant">
    <p:spTree>
      <p:nvGrpSpPr>
        <p:cNvPr id="1" name=""/>
        <p:cNvGrpSpPr/>
        <p:nvPr/>
      </p:nvGrpSpPr>
      <p:grpSpPr>
        <a:xfrm>
          <a:off x="0" y="0"/>
          <a:ext cx="0" cy="0"/>
          <a:chOff x="0" y="0"/>
          <a:chExt cx="0" cy="0"/>
        </a:xfrm>
      </p:grpSpPr>
      <p:pic>
        <p:nvPicPr>
          <p:cNvPr id="28" name="Billed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1529999"/>
            <a:ext cx="2642919" cy="1485899"/>
          </a:xfrm>
          <a:prstGeom prst="rect">
            <a:avLst/>
          </a:prstGeom>
          <a:ln w="3175">
            <a:solidFill>
              <a:schemeClr val="accent5"/>
            </a:solidFill>
          </a:ln>
        </p:spPr>
      </p:pic>
      <p:sp>
        <p:nvSpPr>
          <p:cNvPr id="14"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7" name="Pladsholder til dato 6"/>
          <p:cNvSpPr>
            <a:spLocks noGrp="1"/>
          </p:cNvSpPr>
          <p:nvPr>
            <p:ph type="dt" sz="half" idx="10"/>
          </p:nvPr>
        </p:nvSpPr>
        <p:spPr/>
        <p:txBody>
          <a:bodyPr/>
          <a:lstStyle>
            <a:lvl1pPr>
              <a:defRPr>
                <a:solidFill>
                  <a:schemeClr val="bg1"/>
                </a:solidFill>
              </a:defRPr>
            </a:lvl1pPr>
          </a:lstStyle>
          <a:p>
            <a:r>
              <a:rPr lang="da-DK" dirty="0"/>
              <a:t>Indsæt titel</a:t>
            </a:r>
            <a:endParaRPr lang="en-GB" dirty="0"/>
          </a:p>
        </p:txBody>
      </p:sp>
      <p:sp>
        <p:nvSpPr>
          <p:cNvPr id="8" name="Pladsholder til sidefod 7"/>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2" name="Title 1"/>
          <p:cNvSpPr>
            <a:spLocks noGrp="1"/>
          </p:cNvSpPr>
          <p:nvPr>
            <p:ph type="title" hasCustomPrompt="1"/>
          </p:nvPr>
        </p:nvSpPr>
        <p:spPr/>
        <p:txBody>
          <a:bodyPr/>
          <a:lstStyle>
            <a:lvl1pPr>
              <a:defRPr/>
            </a:lvl1pPr>
          </a:lstStyle>
          <a:p>
            <a:r>
              <a:rPr lang="da-DK" noProof="0" dirty="0"/>
              <a:t>Overskrift i maksimalt to linjer</a:t>
            </a:r>
            <a:endParaRPr lang="en-GB" dirty="0"/>
          </a:p>
        </p:txBody>
      </p:sp>
      <p:sp>
        <p:nvSpPr>
          <p:cNvPr id="3" name="Content Placeholder 2"/>
          <p:cNvSpPr>
            <a:spLocks noGrp="1"/>
          </p:cNvSpPr>
          <p:nvPr>
            <p:ph idx="1" hasCustomPrompt="1"/>
          </p:nvPr>
        </p:nvSpPr>
        <p:spPr>
          <a:xfrm>
            <a:off x="1908175" y="1898650"/>
            <a:ext cx="9116091" cy="3790950"/>
          </a:xfrm>
        </p:spPr>
        <p:txBody>
          <a:bodyPr rIns="1548000"/>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billedindsættelse (Billede med kant)</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ladsholder til slidenummer 8"/>
          <p:cNvSpPr>
            <a:spLocks noGrp="1"/>
          </p:cNvSpPr>
          <p:nvPr>
            <p:ph type="sldNum" sz="quarter" idx="12"/>
          </p:nvPr>
        </p:nvSpPr>
        <p:spPr/>
        <p:txBody>
          <a:bodyPr/>
          <a:lstStyle/>
          <a:p>
            <a:fld id="{45D37B1E-C366-494F-A587-962AD9AABC83}" type="slidenum">
              <a:rPr lang="en-GB" smtClean="0"/>
              <a:pPr/>
              <a:t>‹nr.›</a:t>
            </a:fld>
            <a:endParaRPr lang="en-GB" dirty="0"/>
          </a:p>
        </p:txBody>
      </p:sp>
      <p:grpSp>
        <p:nvGrpSpPr>
          <p:cNvPr id="12" name="Gruppe 11"/>
          <p:cNvGrpSpPr/>
          <p:nvPr userDrawn="1"/>
        </p:nvGrpSpPr>
        <p:grpSpPr>
          <a:xfrm>
            <a:off x="-2783394" y="3119096"/>
            <a:ext cx="2644131" cy="2405543"/>
            <a:chOff x="-2783394" y="2179188"/>
            <a:chExt cx="2644131" cy="2405543"/>
          </a:xfrm>
        </p:grpSpPr>
        <p:sp>
          <p:nvSpPr>
            <p:cNvPr id="13"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eller grafik med kant</a:t>
              </a: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6" name="Gruppe 3"/>
            <p:cNvGrpSpPr>
              <a:grpSpLocks/>
            </p:cNvGrpSpPr>
            <p:nvPr userDrawn="1"/>
          </p:nvGrpSpPr>
          <p:grpSpPr bwMode="auto">
            <a:xfrm>
              <a:off x="-1066947" y="4384277"/>
              <a:ext cx="419099" cy="196850"/>
              <a:chOff x="2010094" y="2868664"/>
              <a:chExt cx="417987" cy="196850"/>
            </a:xfrm>
          </p:grpSpPr>
          <p:pic>
            <p:nvPicPr>
              <p:cNvPr id="20"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17" name="Gruppe 2"/>
            <p:cNvGrpSpPr>
              <a:grpSpLocks/>
            </p:cNvGrpSpPr>
            <p:nvPr userDrawn="1"/>
          </p:nvGrpSpPr>
          <p:grpSpPr bwMode="auto">
            <a:xfrm>
              <a:off x="-552013" y="4387881"/>
              <a:ext cx="412750" cy="196850"/>
              <a:chOff x="2542276" y="3303503"/>
              <a:chExt cx="413649" cy="196850"/>
            </a:xfrm>
          </p:grpSpPr>
          <p:pic>
            <p:nvPicPr>
              <p:cNvPr id="18"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22"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26" name="Logo"/>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27" name="Billede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85322" y="0"/>
            <a:ext cx="2642920" cy="1485899"/>
          </a:xfrm>
          <a:prstGeom prst="rect">
            <a:avLst/>
          </a:prstGeom>
          <a:ln w="3175">
            <a:solidFill>
              <a:schemeClr val="accent5"/>
            </a:solidFill>
          </a:ln>
        </p:spPr>
      </p:pic>
    </p:spTree>
    <p:extLst>
      <p:ext uri="{BB962C8B-B14F-4D97-AF65-F5344CB8AC3E}">
        <p14:creationId xmlns:p14="http://schemas.microsoft.com/office/powerpoint/2010/main" val="71407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o bokse tekst eller graf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da-DK" dirty="0"/>
              <a:t>Indsæt titel</a:t>
            </a:r>
            <a:endParaRPr lang="en-GB" dirty="0"/>
          </a:p>
        </p:txBody>
      </p:sp>
      <p:sp>
        <p:nvSpPr>
          <p:cNvPr id="6" name="Footer Placeholder 5"/>
          <p:cNvSpPr>
            <a:spLocks noGrp="1"/>
          </p:cNvSpPr>
          <p:nvPr>
            <p:ph type="ftr" sz="quarter" idx="11"/>
          </p:nvPr>
        </p:nvSpPr>
        <p:spPr/>
        <p:txBody>
          <a:bodyPr/>
          <a:lstStyle/>
          <a:p>
            <a:r>
              <a:rPr lang="da-DK"/>
              <a:t>Indsæt emne</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3" name="Content Placeholder 2"/>
          <p:cNvSpPr>
            <a:spLocks noGrp="1"/>
          </p:cNvSpPr>
          <p:nvPr>
            <p:ph sz="half" idx="1" hasCustomPrompt="1"/>
          </p:nvPr>
        </p:nvSpPr>
        <p:spPr>
          <a:xfrm>
            <a:off x="1908175" y="1898650"/>
            <a:ext cx="4462463" cy="3790951"/>
          </a:xfrm>
        </p:spPr>
        <p:txBody>
          <a:bodyPr/>
          <a:lstStyle>
            <a:lvl1pPr>
              <a:defRPr baseline="0"/>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billede-indsættelse (To bokse tekst og billede)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567488" y="1898650"/>
            <a:ext cx="4462912" cy="3790951"/>
          </a:xfrm>
        </p:spPr>
        <p:txBody>
          <a:bodyPr/>
          <a:lstStyle>
            <a:lvl1pPr marL="0" marR="0" indent="0" algn="l" defTabSz="685800" rtl="0" eaLnBrk="1" fontAlgn="auto" latinLnBrk="0" hangingPunct="1">
              <a:lnSpc>
                <a:spcPct val="104000"/>
              </a:lnSpc>
              <a:spcBef>
                <a:spcPts val="0"/>
              </a:spcBef>
              <a:spcAft>
                <a:spcPts val="0"/>
              </a:spcAft>
              <a:buClrTx/>
              <a:buSzTx/>
              <a:buFont typeface="Arial" panose="020B0604020202020204" pitchFamily="34" charset="0"/>
              <a:buChar char="​"/>
              <a:tabLst/>
              <a:defRPr/>
            </a:lvl1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Char char="​"/>
              <a:tabLst/>
              <a:defRPr/>
            </a:pPr>
            <a:r>
              <a:rPr lang="da-DK" noProof="0" dirty="0"/>
              <a:t>Indsæt tekst/punktopstilling eller klik på ikonerne for at indsætte tabel, graf, </a:t>
            </a:r>
            <a:r>
              <a:rPr lang="da-DK" noProof="0" dirty="0" err="1"/>
              <a:t>SmartArt</a:t>
            </a:r>
            <a:r>
              <a:rPr lang="da-DK" noProof="0" dirty="0"/>
              <a:t> eller video, brug andet layout til billede-indsættelse (To bokse tekst og billede)</a:t>
            </a:r>
          </a:p>
          <a:p>
            <a:pPr lvl="0"/>
            <a:endParaRPr lang="da-DK" noProof="0"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45D37B1E-C366-494F-A587-962AD9AABC83}" type="slidenum">
              <a:rPr lang="en-GB" smtClean="0"/>
              <a:t>‹nr.›</a:t>
            </a:fld>
            <a:endParaRPr lang="en-GB" dirty="0"/>
          </a:p>
        </p:txBody>
      </p:sp>
      <p:pic>
        <p:nvPicPr>
          <p:cNvPr id="19" name="Billed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0"/>
            <a:ext cx="2642919" cy="1485898"/>
          </a:xfrm>
          <a:prstGeom prst="rect">
            <a:avLst/>
          </a:prstGeom>
          <a:ln w="3175">
            <a:solidFill>
              <a:schemeClr val="accent5"/>
            </a:solidFill>
          </a:ln>
        </p:spPr>
      </p:pic>
      <p:grpSp>
        <p:nvGrpSpPr>
          <p:cNvPr id="18" name="Gruppe 17"/>
          <p:cNvGrpSpPr/>
          <p:nvPr userDrawn="1"/>
        </p:nvGrpSpPr>
        <p:grpSpPr>
          <a:xfrm>
            <a:off x="-2783394" y="3119096"/>
            <a:ext cx="2644131" cy="2405543"/>
            <a:chOff x="-2783394" y="2179188"/>
            <a:chExt cx="2644131" cy="2405543"/>
          </a:xfrm>
        </p:grpSpPr>
        <p:sp>
          <p:nvSpPr>
            <p:cNvPr id="29"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To bokse tekst eller grafik</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0" name="Gruppe 3"/>
            <p:cNvGrpSpPr>
              <a:grpSpLocks/>
            </p:cNvGrpSpPr>
            <p:nvPr userDrawn="1"/>
          </p:nvGrpSpPr>
          <p:grpSpPr bwMode="auto">
            <a:xfrm>
              <a:off x="-1066947" y="4384277"/>
              <a:ext cx="419099" cy="196850"/>
              <a:chOff x="2010094" y="2868664"/>
              <a:chExt cx="417987" cy="196850"/>
            </a:xfrm>
          </p:grpSpPr>
          <p:pic>
            <p:nvPicPr>
              <p:cNvPr id="34"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31" name="Gruppe 2"/>
            <p:cNvGrpSpPr>
              <a:grpSpLocks/>
            </p:cNvGrpSpPr>
            <p:nvPr userDrawn="1"/>
          </p:nvGrpSpPr>
          <p:grpSpPr bwMode="auto">
            <a:xfrm>
              <a:off x="-552013" y="4387881"/>
              <a:ext cx="412750" cy="196850"/>
              <a:chOff x="2542276" y="3303503"/>
              <a:chExt cx="413649" cy="196850"/>
            </a:xfrm>
          </p:grpSpPr>
          <p:pic>
            <p:nvPicPr>
              <p:cNvPr id="32"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36"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22" name="Billede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85321" y="1594215"/>
            <a:ext cx="2642917" cy="1485898"/>
          </a:xfrm>
          <a:prstGeom prst="rect">
            <a:avLst/>
          </a:prstGeom>
          <a:ln w="3175">
            <a:solidFill>
              <a:schemeClr val="accent5"/>
            </a:solidFill>
          </a:ln>
        </p:spPr>
      </p:pic>
    </p:spTree>
    <p:extLst>
      <p:ext uri="{BB962C8B-B14F-4D97-AF65-F5344CB8AC3E}">
        <p14:creationId xmlns:p14="http://schemas.microsoft.com/office/powerpoint/2010/main" val="646104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o bokse tekst / grafik med kant">
    <p:spTree>
      <p:nvGrpSpPr>
        <p:cNvPr id="1" name=""/>
        <p:cNvGrpSpPr/>
        <p:nvPr/>
      </p:nvGrpSpPr>
      <p:grpSpPr>
        <a:xfrm>
          <a:off x="0" y="0"/>
          <a:ext cx="0" cy="0"/>
          <a:chOff x="0" y="0"/>
          <a:chExt cx="0" cy="0"/>
        </a:xfrm>
      </p:grpSpPr>
      <p:sp>
        <p:nvSpPr>
          <p:cNvPr id="24"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4" name="Pladsholder til dato 3"/>
          <p:cNvSpPr>
            <a:spLocks noGrp="1"/>
          </p:cNvSpPr>
          <p:nvPr>
            <p:ph type="dt" sz="half" idx="10"/>
          </p:nvPr>
        </p:nvSpPr>
        <p:spPr/>
        <p:txBody>
          <a:bodyPr/>
          <a:lstStyle>
            <a:lvl1pPr>
              <a:defRPr>
                <a:solidFill>
                  <a:schemeClr val="bg1"/>
                </a:solidFill>
              </a:defRPr>
            </a:lvl1pPr>
          </a:lstStyle>
          <a:p>
            <a:r>
              <a:rPr lang="da-DK" dirty="0"/>
              <a:t>Indsæt titel</a:t>
            </a:r>
            <a:endParaRPr lang="en-GB" dirty="0"/>
          </a:p>
        </p:txBody>
      </p:sp>
      <p:sp>
        <p:nvSpPr>
          <p:cNvPr id="5" name="Pladsholder til sidefod 4"/>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3" name="Content Placeholder 2"/>
          <p:cNvSpPr>
            <a:spLocks noGrp="1"/>
          </p:cNvSpPr>
          <p:nvPr>
            <p:ph sz="half" idx="1" hasCustomPrompt="1"/>
          </p:nvPr>
        </p:nvSpPr>
        <p:spPr>
          <a:xfrm>
            <a:off x="1908175" y="1898650"/>
            <a:ext cx="4462463" cy="3790951"/>
          </a:xfrm>
        </p:spPr>
        <p:txBody>
          <a:bodyPr/>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billede-indsættelse (To bokse tekst og billede m kant)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Content Placeholder 3"/>
          <p:cNvSpPr>
            <a:spLocks noGrp="1"/>
          </p:cNvSpPr>
          <p:nvPr>
            <p:ph sz="half" idx="2" hasCustomPrompt="1"/>
          </p:nvPr>
        </p:nvSpPr>
        <p:spPr>
          <a:xfrm>
            <a:off x="6567488" y="1898651"/>
            <a:ext cx="4462912" cy="3790800"/>
          </a:xfrm>
        </p:spPr>
        <p:txBody>
          <a:bodyPr/>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 brug andet layout til billede-indsættelse (To bokse tekst og billede m kant)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Pladsholder til slidenummer 5"/>
          <p:cNvSpPr>
            <a:spLocks noGrp="1"/>
          </p:cNvSpPr>
          <p:nvPr>
            <p:ph type="sldNum" sz="quarter" idx="12"/>
          </p:nvPr>
        </p:nvSpPr>
        <p:spPr/>
        <p:txBody>
          <a:bodyPr/>
          <a:lstStyle/>
          <a:p>
            <a:fld id="{45D37B1E-C366-494F-A587-962AD9AABC83}" type="slidenum">
              <a:rPr lang="en-GB" smtClean="0"/>
              <a:pPr/>
              <a:t>‹nr.›</a:t>
            </a:fld>
            <a:endParaRPr lang="en-GB" dirty="0"/>
          </a:p>
        </p:txBody>
      </p:sp>
      <p:grpSp>
        <p:nvGrpSpPr>
          <p:cNvPr id="20" name="Gruppe 19"/>
          <p:cNvGrpSpPr/>
          <p:nvPr userDrawn="1"/>
        </p:nvGrpSpPr>
        <p:grpSpPr>
          <a:xfrm>
            <a:off x="-2783394" y="3119096"/>
            <a:ext cx="2644131" cy="2405543"/>
            <a:chOff x="-2783394" y="2179188"/>
            <a:chExt cx="2644131" cy="2405543"/>
          </a:xfrm>
        </p:grpSpPr>
        <p:sp>
          <p:nvSpPr>
            <p:cNvPr id="21"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To bokse tekst / grafik med kant</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2" name="Gruppe 3"/>
            <p:cNvGrpSpPr>
              <a:grpSpLocks/>
            </p:cNvGrpSpPr>
            <p:nvPr userDrawn="1"/>
          </p:nvGrpSpPr>
          <p:grpSpPr bwMode="auto">
            <a:xfrm>
              <a:off x="-1066947" y="4384277"/>
              <a:ext cx="419099" cy="196850"/>
              <a:chOff x="2010094" y="2868664"/>
              <a:chExt cx="417987" cy="196850"/>
            </a:xfrm>
          </p:grpSpPr>
          <p:pic>
            <p:nvPicPr>
              <p:cNvPr id="39" name="Billed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5" name="Gruppe 2"/>
            <p:cNvGrpSpPr>
              <a:grpSpLocks/>
            </p:cNvGrpSpPr>
            <p:nvPr userDrawn="1"/>
          </p:nvGrpSpPr>
          <p:grpSpPr bwMode="auto">
            <a:xfrm>
              <a:off x="-552013" y="4387881"/>
              <a:ext cx="412750" cy="196850"/>
              <a:chOff x="2542276" y="3303503"/>
              <a:chExt cx="413649" cy="196850"/>
            </a:xfrm>
          </p:grpSpPr>
          <p:pic>
            <p:nvPicPr>
              <p:cNvPr id="37" name="Billed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4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34" name="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35" name="Billede 3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85321" y="1594215"/>
            <a:ext cx="2642917" cy="1485897"/>
          </a:xfrm>
          <a:prstGeom prst="rect">
            <a:avLst/>
          </a:prstGeom>
          <a:ln w="3175">
            <a:solidFill>
              <a:schemeClr val="accent5"/>
            </a:solidFill>
          </a:ln>
        </p:spPr>
      </p:pic>
      <p:pic>
        <p:nvPicPr>
          <p:cNvPr id="36" name="Billede 3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85321" y="0"/>
            <a:ext cx="2642917" cy="1485898"/>
          </a:xfrm>
          <a:prstGeom prst="rect">
            <a:avLst/>
          </a:prstGeom>
          <a:ln w="3175">
            <a:solidFill>
              <a:schemeClr val="accent5"/>
            </a:solidFill>
          </a:ln>
        </p:spPr>
      </p:pic>
    </p:spTree>
    <p:extLst>
      <p:ext uri="{BB962C8B-B14F-4D97-AF65-F5344CB8AC3E}">
        <p14:creationId xmlns:p14="http://schemas.microsoft.com/office/powerpoint/2010/main" val="3100550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 bokse tekst og bille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da-DK"/>
              <a:t>Indsæt titel</a:t>
            </a:r>
            <a:endParaRPr lang="en-GB" dirty="0"/>
          </a:p>
        </p:txBody>
      </p:sp>
      <p:sp>
        <p:nvSpPr>
          <p:cNvPr id="6" name="Footer Placeholder 5"/>
          <p:cNvSpPr>
            <a:spLocks noGrp="1"/>
          </p:cNvSpPr>
          <p:nvPr>
            <p:ph type="ftr" sz="quarter" idx="11"/>
          </p:nvPr>
        </p:nvSpPr>
        <p:spPr/>
        <p:txBody>
          <a:bodyPr/>
          <a:lstStyle/>
          <a:p>
            <a:r>
              <a:rPr lang="da-DK" dirty="0"/>
              <a:t>Indsæt emne</a:t>
            </a:r>
            <a:endParaRPr lang="en-GB" dirty="0"/>
          </a:p>
        </p:txBody>
      </p:sp>
      <p:sp>
        <p:nvSpPr>
          <p:cNvPr id="7" name="Slide Number Placeholder 6"/>
          <p:cNvSpPr>
            <a:spLocks noGrp="1"/>
          </p:cNvSpPr>
          <p:nvPr>
            <p:ph type="sldNum" sz="quarter" idx="12"/>
          </p:nvPr>
        </p:nvSpPr>
        <p:spPr/>
        <p:txBody>
          <a:bodyPr/>
          <a:lstStyle/>
          <a:p>
            <a:fld id="{45D37B1E-C366-494F-A587-962AD9AABC83}" type="slidenum">
              <a:rPr lang="en-GB" smtClean="0"/>
              <a:t>‹nr.›</a:t>
            </a:fld>
            <a:endParaRPr lang="en-GB" dirty="0"/>
          </a:p>
        </p:txBody>
      </p:sp>
      <p:sp>
        <p:nvSpPr>
          <p:cNvPr id="8" name="Titel 1"/>
          <p:cNvSpPr>
            <a:spLocks noGrp="1"/>
          </p:cNvSpPr>
          <p:nvPr>
            <p:ph type="title" hasCustomPrompt="1"/>
          </p:nvPr>
        </p:nvSpPr>
        <p:spPr/>
        <p:txBody>
          <a:bodyPr/>
          <a:lstStyle/>
          <a:p>
            <a:r>
              <a:rPr lang="da-DK" noProof="0" dirty="0"/>
              <a:t>Overskrift i maksimalt to linjer</a:t>
            </a:r>
            <a:endParaRPr lang="da-DK" dirty="0"/>
          </a:p>
        </p:txBody>
      </p:sp>
      <p:sp>
        <p:nvSpPr>
          <p:cNvPr id="12" name="Pladsholder til billede 2"/>
          <p:cNvSpPr>
            <a:spLocks noGrp="1"/>
          </p:cNvSpPr>
          <p:nvPr>
            <p:ph type="pic" sz="quarter" idx="14"/>
          </p:nvPr>
        </p:nvSpPr>
        <p:spPr>
          <a:xfrm>
            <a:off x="6567488" y="1941513"/>
            <a:ext cx="4462912" cy="3724926"/>
          </a:xfrm>
          <a:solidFill>
            <a:srgbClr val="9B9B9B"/>
          </a:solidFill>
        </p:spPr>
        <p:txBody>
          <a:bodyPr/>
          <a:lstStyle>
            <a:lvl1pPr algn="ctr">
              <a:defRPr b="0">
                <a:solidFill>
                  <a:schemeClr val="bg1"/>
                </a:solidFill>
              </a:defRPr>
            </a:lvl1pPr>
          </a:lstStyle>
          <a:p>
            <a:r>
              <a:rPr lang="da-DK" dirty="0"/>
              <a:t>Klik på ikonet for at tilføje et billede</a:t>
            </a:r>
          </a:p>
        </p:txBody>
      </p:sp>
      <p:sp>
        <p:nvSpPr>
          <p:cNvPr id="10" name="Pladsholder til tekst 3"/>
          <p:cNvSpPr>
            <a:spLocks noGrp="1"/>
          </p:cNvSpPr>
          <p:nvPr>
            <p:ph type="body" sz="quarter" idx="13" hasCustomPrompt="1"/>
          </p:nvPr>
        </p:nvSpPr>
        <p:spPr>
          <a:xfrm>
            <a:off x="1908175" y="1898650"/>
            <a:ext cx="4462463" cy="3790953"/>
          </a:xfrm>
        </p:spPr>
        <p:txBody>
          <a:bodyPr/>
          <a:lstStyle>
            <a:lvl1pPr>
              <a:defRPr baseline="0"/>
            </a:lvl1pPr>
            <a:lvl2pPr>
              <a:defRPr/>
            </a:lvl2pPr>
          </a:lstStyle>
          <a:p>
            <a:pPr lvl="0"/>
            <a:r>
              <a:rPr lang="da-DK" dirty="0"/>
              <a:t>Indsæt tekst eller punktopstilling</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38" name="Billede 3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3091" y="0"/>
            <a:ext cx="2638457" cy="1485898"/>
          </a:xfrm>
          <a:prstGeom prst="rect">
            <a:avLst/>
          </a:prstGeom>
          <a:ln w="3175">
            <a:solidFill>
              <a:schemeClr val="accent5"/>
            </a:solidFill>
          </a:ln>
        </p:spPr>
      </p:pic>
      <p:grpSp>
        <p:nvGrpSpPr>
          <p:cNvPr id="22" name="Gruppe 21"/>
          <p:cNvGrpSpPr/>
          <p:nvPr userDrawn="1"/>
        </p:nvGrpSpPr>
        <p:grpSpPr>
          <a:xfrm>
            <a:off x="-2783394" y="1548000"/>
            <a:ext cx="2637735" cy="2220783"/>
            <a:chOff x="-2783394" y="2179188"/>
            <a:chExt cx="2637735" cy="2220783"/>
          </a:xfrm>
        </p:grpSpPr>
        <p:sp>
          <p:nvSpPr>
            <p:cNvPr id="23"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To bokse tekst og billede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4" name="Gruppe 3"/>
            <p:cNvGrpSpPr>
              <a:grpSpLocks/>
            </p:cNvGrpSpPr>
            <p:nvPr userDrawn="1"/>
          </p:nvGrpSpPr>
          <p:grpSpPr bwMode="auto">
            <a:xfrm>
              <a:off x="-2180364" y="4199517"/>
              <a:ext cx="419099" cy="196850"/>
              <a:chOff x="899631" y="2683904"/>
              <a:chExt cx="417987" cy="196850"/>
            </a:xfrm>
          </p:grpSpPr>
          <p:pic>
            <p:nvPicPr>
              <p:cNvPr id="40"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631" y="268390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ounded Rectangle 12"/>
              <p:cNvSpPr/>
              <p:nvPr/>
            </p:nvSpPr>
            <p:spPr bwMode="auto">
              <a:xfrm>
                <a:off x="1121290" y="269501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5" name="Gruppe 2"/>
            <p:cNvGrpSpPr>
              <a:grpSpLocks/>
            </p:cNvGrpSpPr>
            <p:nvPr userDrawn="1"/>
          </p:nvGrpSpPr>
          <p:grpSpPr bwMode="auto">
            <a:xfrm>
              <a:off x="-1665430" y="4203121"/>
              <a:ext cx="412750" cy="196850"/>
              <a:chOff x="1426434" y="3118743"/>
              <a:chExt cx="413649" cy="196850"/>
            </a:xfrm>
          </p:grpSpPr>
          <p:pic>
            <p:nvPicPr>
              <p:cNvPr id="26"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35271" y="311874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ounded Rectangle 12"/>
              <p:cNvSpPr/>
              <p:nvPr/>
            </p:nvSpPr>
            <p:spPr bwMode="auto">
              <a:xfrm>
                <a:off x="1426434" y="312985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grpSp>
        <p:nvGrpSpPr>
          <p:cNvPr id="42" name="Gruppe 41"/>
          <p:cNvGrpSpPr/>
          <p:nvPr userDrawn="1"/>
        </p:nvGrpSpPr>
        <p:grpSpPr>
          <a:xfrm>
            <a:off x="-2781153" y="3798092"/>
            <a:ext cx="2641303" cy="2091399"/>
            <a:chOff x="-2748102" y="1898650"/>
            <a:chExt cx="2641303" cy="2091399"/>
          </a:xfrm>
        </p:grpSpPr>
        <p:sp>
          <p:nvSpPr>
            <p:cNvPr id="43" name="TextBox 5"/>
            <p:cNvSpPr txBox="1">
              <a:spLocks noChangeArrowheads="1"/>
            </p:cNvSpPr>
            <p:nvPr userDrawn="1"/>
          </p:nvSpPr>
          <p:spPr bwMode="auto">
            <a:xfrm>
              <a:off x="-2748102" y="1898650"/>
              <a:ext cx="2641303" cy="170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a:solidFill>
                    <a:schemeClr val="tx1">
                      <a:lumMod val="75000"/>
                      <a:lumOff val="25000"/>
                    </a:schemeClr>
                  </a:solidFill>
                </a:rPr>
                <a:t>Indsæt baggrundsbillede</a:t>
              </a:r>
            </a:p>
            <a:p>
              <a:pPr algn="r" eaLnBrk="1" hangingPunct="1">
                <a:spcBef>
                  <a:spcPts val="0"/>
                </a:spcBef>
                <a:spcAft>
                  <a:spcPts val="240"/>
                </a:spcAft>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den grå baggrund</a:t>
              </a:r>
            </a:p>
            <a:p>
              <a:pPr algn="r" eaLnBrk="1" hangingPunct="1">
                <a:spcBef>
                  <a:spcPts val="0"/>
                </a:spcBef>
                <a:spcAft>
                  <a:spcPts val="240"/>
                </a:spcAft>
                <a:defRPr/>
              </a:pPr>
              <a:r>
                <a:rPr lang="da-DK" sz="1000" b="1" noProof="1">
                  <a:solidFill>
                    <a:schemeClr val="tx1">
                      <a:lumMod val="75000"/>
                      <a:lumOff val="25000"/>
                    </a:schemeClr>
                  </a:solidFill>
                </a:rPr>
                <a:t>2. </a:t>
              </a:r>
              <a:r>
                <a:rPr lang="da-DK" sz="1000" b="0" noProof="1">
                  <a:solidFill>
                    <a:schemeClr val="tx1">
                      <a:lumMod val="75000"/>
                      <a:lumOff val="25000"/>
                    </a:schemeClr>
                  </a:solidFill>
                </a:rPr>
                <a:t>Klik på fanen </a:t>
              </a:r>
              <a:r>
                <a:rPr lang="da-DK" sz="1000" b="1" noProof="1">
                  <a:solidFill>
                    <a:schemeClr val="tx1">
                      <a:lumMod val="75000"/>
                      <a:lumOff val="25000"/>
                    </a:schemeClr>
                  </a:solidFill>
                </a:rPr>
                <a:t>INDSÆT</a:t>
              </a:r>
              <a:r>
                <a:rPr lang="da-DK" sz="1000" b="0" noProof="1">
                  <a:solidFill>
                    <a:schemeClr val="tx1">
                      <a:lumMod val="75000"/>
                      <a:lumOff val="25000"/>
                    </a:schemeClr>
                  </a:solidFill>
                </a:rPr>
                <a:t> og </a:t>
              </a:r>
              <a:br>
                <a:rPr lang="da-DK" sz="1000" b="0" noProof="1">
                  <a:solidFill>
                    <a:schemeClr val="tx1">
                      <a:lumMod val="75000"/>
                      <a:lumOff val="25000"/>
                    </a:schemeClr>
                  </a:solidFill>
                </a:rPr>
              </a:br>
              <a:r>
                <a:rPr lang="da-DK" sz="1000" b="0" noProof="1">
                  <a:solidFill>
                    <a:schemeClr val="tx1">
                      <a:lumMod val="75000"/>
                      <a:lumOff val="25000"/>
                    </a:schemeClr>
                  </a:solidFill>
                </a:rPr>
                <a:t>klik på knappen Billeder </a:t>
              </a:r>
            </a:p>
            <a:p>
              <a:pPr algn="r" eaLnBrk="1" hangingPunct="1">
                <a:spcBef>
                  <a:spcPts val="0"/>
                </a:spcBef>
                <a:spcAft>
                  <a:spcPts val="240"/>
                </a:spcAft>
                <a:defRPr/>
              </a:pPr>
              <a:r>
                <a:rPr lang="da-DK" sz="1000" b="1" noProof="1">
                  <a:solidFill>
                    <a:schemeClr val="tx1">
                      <a:lumMod val="75000"/>
                      <a:lumOff val="25000"/>
                    </a:schemeClr>
                  </a:solidFill>
                </a:rPr>
                <a:t>3. </a:t>
              </a:r>
              <a:r>
                <a:rPr lang="da-DK" sz="1000" b="0" noProof="1">
                  <a:solidFill>
                    <a:schemeClr val="tx1">
                      <a:lumMod val="75000"/>
                      <a:lumOff val="25000"/>
                    </a:schemeClr>
                  </a:solidFill>
                </a:rPr>
                <a:t>Find ønsket</a:t>
              </a:r>
              <a:r>
                <a:rPr lang="da-DK" sz="1000" b="0" baseline="0" noProof="1">
                  <a:solidFill>
                    <a:schemeClr val="tx1">
                      <a:lumMod val="75000"/>
                      <a:lumOff val="25000"/>
                    </a:schemeClr>
                  </a:solidFill>
                </a:rPr>
                <a:t> billede og klik </a:t>
              </a:r>
              <a:r>
                <a:rPr lang="da-DK" sz="1000" b="1" baseline="0" noProof="1">
                  <a:solidFill>
                    <a:schemeClr val="tx1">
                      <a:lumMod val="75000"/>
                      <a:lumOff val="25000"/>
                    </a:schemeClr>
                  </a:solidFill>
                </a:rPr>
                <a:t>Indsæt</a:t>
              </a:r>
            </a:p>
            <a:p>
              <a:pPr algn="r" eaLnBrk="1" hangingPunct="1">
                <a:spcBef>
                  <a:spcPts val="0"/>
                </a:spcBef>
                <a:spcAft>
                  <a:spcPts val="240"/>
                </a:spcAft>
                <a:buFontTx/>
                <a:buNone/>
                <a:defRPr/>
              </a:pPr>
              <a:r>
                <a:rPr lang="da-DK" sz="1000" noProof="1">
                  <a:solidFill>
                    <a:schemeClr val="tx1">
                      <a:lumMod val="75000"/>
                      <a:lumOff val="25000"/>
                    </a:schemeClr>
                  </a:solidFill>
                </a:rPr>
                <a:t>4.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br>
                <a:rPr lang="da-DK" sz="1000" noProof="1">
                  <a:solidFill>
                    <a:schemeClr val="tx1">
                      <a:lumMod val="75000"/>
                      <a:lumOff val="25000"/>
                    </a:schemeClr>
                  </a:solidFill>
                </a:rPr>
              </a:b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5. </a:t>
              </a:r>
              <a:r>
                <a:rPr lang="da-DK" altLang="da-DK" sz="1000" noProof="1">
                  <a:solidFill>
                    <a:schemeClr val="tx1">
                      <a:lumMod val="75000"/>
                      <a:lumOff val="25000"/>
                    </a:schemeClr>
                  </a:solidFill>
                  <a:cs typeface="Arial" pitchFamily="34" charset="0"/>
                </a:rPr>
                <a:t>Ønsker du at skalere billedet,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der trækkes i billedets hjørner  </a:t>
              </a:r>
            </a:p>
          </p:txBody>
        </p:sp>
        <p:grpSp>
          <p:nvGrpSpPr>
            <p:cNvPr id="44" name="Gruppe 57"/>
            <p:cNvGrpSpPr>
              <a:grpSpLocks/>
            </p:cNvGrpSpPr>
            <p:nvPr/>
          </p:nvGrpSpPr>
          <p:grpSpPr bwMode="auto">
            <a:xfrm>
              <a:off x="-454060" y="3593903"/>
              <a:ext cx="330033" cy="396146"/>
              <a:chOff x="1018031" y="5113037"/>
              <a:chExt cx="373412" cy="448177"/>
            </a:xfrm>
          </p:grpSpPr>
          <p:pic>
            <p:nvPicPr>
              <p:cNvPr id="46" name="Billede 5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45" name="Billede 56"/>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3654700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o bokse tekst og billede m kant">
    <p:spTree>
      <p:nvGrpSpPr>
        <p:cNvPr id="1" name=""/>
        <p:cNvGrpSpPr/>
        <p:nvPr/>
      </p:nvGrpSpPr>
      <p:grpSpPr>
        <a:xfrm>
          <a:off x="0" y="0"/>
          <a:ext cx="0" cy="0"/>
          <a:chOff x="0" y="0"/>
          <a:chExt cx="0" cy="0"/>
        </a:xfrm>
      </p:grpSpPr>
      <p:sp>
        <p:nvSpPr>
          <p:cNvPr id="29"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2" name="Pladsholder til dato 1"/>
          <p:cNvSpPr>
            <a:spLocks noGrp="1"/>
          </p:cNvSpPr>
          <p:nvPr>
            <p:ph type="dt" sz="half" idx="15"/>
          </p:nvPr>
        </p:nvSpPr>
        <p:spPr/>
        <p:txBody>
          <a:bodyPr/>
          <a:lstStyle>
            <a:lvl1pPr>
              <a:defRPr>
                <a:solidFill>
                  <a:schemeClr val="bg1"/>
                </a:solidFill>
              </a:defRPr>
            </a:lvl1pPr>
          </a:lstStyle>
          <a:p>
            <a:r>
              <a:rPr lang="da-DK" dirty="0"/>
              <a:t>Indsæt titel</a:t>
            </a:r>
            <a:endParaRPr lang="en-GB" dirty="0"/>
          </a:p>
        </p:txBody>
      </p:sp>
      <p:sp>
        <p:nvSpPr>
          <p:cNvPr id="3" name="Pladsholder til sidefod 2"/>
          <p:cNvSpPr>
            <a:spLocks noGrp="1"/>
          </p:cNvSpPr>
          <p:nvPr>
            <p:ph type="ftr" sz="quarter" idx="16"/>
          </p:nvPr>
        </p:nvSpPr>
        <p:spPr/>
        <p:txBody>
          <a:bodyPr/>
          <a:lstStyle>
            <a:lvl1pPr>
              <a:defRPr>
                <a:solidFill>
                  <a:schemeClr val="bg1"/>
                </a:solidFill>
              </a:defRPr>
            </a:lvl1pPr>
          </a:lstStyle>
          <a:p>
            <a:r>
              <a:rPr lang="da-DK"/>
              <a:t>Indsæt emne</a:t>
            </a:r>
            <a:endParaRPr lang="en-GB" dirty="0"/>
          </a:p>
        </p:txBody>
      </p:sp>
      <p:sp>
        <p:nvSpPr>
          <p:cNvPr id="8" name="Titel 1"/>
          <p:cNvSpPr>
            <a:spLocks noGrp="1"/>
          </p:cNvSpPr>
          <p:nvPr>
            <p:ph type="title" hasCustomPrompt="1"/>
          </p:nvPr>
        </p:nvSpPr>
        <p:spPr/>
        <p:txBody>
          <a:bodyPr/>
          <a:lstStyle/>
          <a:p>
            <a:r>
              <a:rPr lang="da-DK" noProof="0" dirty="0"/>
              <a:t>Overskrift i maksimalt to linjer</a:t>
            </a:r>
            <a:endParaRPr lang="da-DK" dirty="0"/>
          </a:p>
        </p:txBody>
      </p:sp>
      <p:sp>
        <p:nvSpPr>
          <p:cNvPr id="12" name="Pladsholder til billede 2"/>
          <p:cNvSpPr>
            <a:spLocks noGrp="1"/>
          </p:cNvSpPr>
          <p:nvPr>
            <p:ph type="pic" sz="quarter" idx="14"/>
          </p:nvPr>
        </p:nvSpPr>
        <p:spPr>
          <a:xfrm>
            <a:off x="6566399" y="1941513"/>
            <a:ext cx="4464000" cy="3724925"/>
          </a:xfrm>
          <a:solidFill>
            <a:srgbClr val="9B9B9B"/>
          </a:solidFill>
        </p:spPr>
        <p:txBody>
          <a:bodyPr/>
          <a:lstStyle>
            <a:lvl1pPr algn="ctr">
              <a:defRPr b="0">
                <a:solidFill>
                  <a:schemeClr val="bg1"/>
                </a:solidFill>
              </a:defRPr>
            </a:lvl1pPr>
          </a:lstStyle>
          <a:p>
            <a:r>
              <a:rPr lang="da-DK" dirty="0"/>
              <a:t>Klik på ikonet for at tilføje et billede</a:t>
            </a:r>
          </a:p>
        </p:txBody>
      </p:sp>
      <p:sp>
        <p:nvSpPr>
          <p:cNvPr id="10" name="Pladsholder til tekst 3"/>
          <p:cNvSpPr>
            <a:spLocks noGrp="1"/>
          </p:cNvSpPr>
          <p:nvPr>
            <p:ph type="body" sz="quarter" idx="13" hasCustomPrompt="1"/>
          </p:nvPr>
        </p:nvSpPr>
        <p:spPr>
          <a:xfrm>
            <a:off x="1908175" y="1898650"/>
            <a:ext cx="4462464" cy="3790953"/>
          </a:xfrm>
        </p:spPr>
        <p:txBody>
          <a:bodyPr/>
          <a:lstStyle>
            <a:lvl1pPr>
              <a:defRPr baseline="0"/>
            </a:lvl1pPr>
          </a:lstStyle>
          <a:p>
            <a:pPr lvl="0"/>
            <a:r>
              <a:rPr lang="da-DK" dirty="0"/>
              <a:t>Indsæt tekst eller punktopstilling</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slidenummer 3"/>
          <p:cNvSpPr>
            <a:spLocks noGrp="1"/>
          </p:cNvSpPr>
          <p:nvPr>
            <p:ph type="sldNum" sz="quarter" idx="17"/>
          </p:nvPr>
        </p:nvSpPr>
        <p:spPr/>
        <p:txBody>
          <a:bodyPr/>
          <a:lstStyle/>
          <a:p>
            <a:fld id="{45D37B1E-C366-494F-A587-962AD9AABC83}" type="slidenum">
              <a:rPr lang="en-GB" smtClean="0"/>
              <a:pPr/>
              <a:t>‹nr.›</a:t>
            </a:fld>
            <a:endParaRPr lang="en-GB" dirty="0"/>
          </a:p>
        </p:txBody>
      </p:sp>
      <p:grpSp>
        <p:nvGrpSpPr>
          <p:cNvPr id="25" name="Gruppe 24"/>
          <p:cNvGrpSpPr/>
          <p:nvPr userDrawn="1"/>
        </p:nvGrpSpPr>
        <p:grpSpPr>
          <a:xfrm>
            <a:off x="-2783394" y="1548000"/>
            <a:ext cx="2637735" cy="2220783"/>
            <a:chOff x="-2783394" y="2179188"/>
            <a:chExt cx="2637735" cy="2220783"/>
          </a:xfrm>
        </p:grpSpPr>
        <p:sp>
          <p:nvSpPr>
            <p:cNvPr id="26"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To bokse tekst og billede med kant</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7" name="Gruppe 3"/>
            <p:cNvGrpSpPr>
              <a:grpSpLocks/>
            </p:cNvGrpSpPr>
            <p:nvPr userDrawn="1"/>
          </p:nvGrpSpPr>
          <p:grpSpPr bwMode="auto">
            <a:xfrm>
              <a:off x="-2180364" y="4199517"/>
              <a:ext cx="419099" cy="196850"/>
              <a:chOff x="899631" y="2683904"/>
              <a:chExt cx="417987" cy="196850"/>
            </a:xfrm>
          </p:grpSpPr>
          <p:pic>
            <p:nvPicPr>
              <p:cNvPr id="46" name="Billed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631" y="268390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ounded Rectangle 12"/>
              <p:cNvSpPr/>
              <p:nvPr/>
            </p:nvSpPr>
            <p:spPr bwMode="auto">
              <a:xfrm>
                <a:off x="1121290" y="269501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8" name="Gruppe 2"/>
            <p:cNvGrpSpPr>
              <a:grpSpLocks/>
            </p:cNvGrpSpPr>
            <p:nvPr userDrawn="1"/>
          </p:nvGrpSpPr>
          <p:grpSpPr bwMode="auto">
            <a:xfrm>
              <a:off x="-1665430" y="4203121"/>
              <a:ext cx="412750" cy="196850"/>
              <a:chOff x="1426434" y="3118743"/>
              <a:chExt cx="413649" cy="196850"/>
            </a:xfrm>
          </p:grpSpPr>
          <p:pic>
            <p:nvPicPr>
              <p:cNvPr id="30" name="Billed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5271" y="311874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ounded Rectangle 12"/>
              <p:cNvSpPr/>
              <p:nvPr/>
            </p:nvSpPr>
            <p:spPr bwMode="auto">
              <a:xfrm>
                <a:off x="1426434" y="312985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grpSp>
        <p:nvGrpSpPr>
          <p:cNvPr id="48" name="Gruppe 47"/>
          <p:cNvGrpSpPr/>
          <p:nvPr userDrawn="1"/>
        </p:nvGrpSpPr>
        <p:grpSpPr>
          <a:xfrm>
            <a:off x="-2781153" y="3798092"/>
            <a:ext cx="2641303" cy="2091399"/>
            <a:chOff x="-2748102" y="1898650"/>
            <a:chExt cx="2641303" cy="2091399"/>
          </a:xfrm>
        </p:grpSpPr>
        <p:sp>
          <p:nvSpPr>
            <p:cNvPr id="49" name="TextBox 5"/>
            <p:cNvSpPr txBox="1">
              <a:spLocks noChangeArrowheads="1"/>
            </p:cNvSpPr>
            <p:nvPr userDrawn="1"/>
          </p:nvSpPr>
          <p:spPr bwMode="auto">
            <a:xfrm>
              <a:off x="-2748102" y="1898650"/>
              <a:ext cx="2641303" cy="170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a:solidFill>
                    <a:schemeClr val="tx1">
                      <a:lumMod val="75000"/>
                      <a:lumOff val="25000"/>
                    </a:schemeClr>
                  </a:solidFill>
                </a:rPr>
                <a:t>Indsæt baggrundsbillede</a:t>
              </a:r>
            </a:p>
            <a:p>
              <a:pPr algn="r" eaLnBrk="1" hangingPunct="1">
                <a:spcBef>
                  <a:spcPts val="0"/>
                </a:spcBef>
                <a:spcAft>
                  <a:spcPts val="240"/>
                </a:spcAft>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den grå baggrund</a:t>
              </a:r>
            </a:p>
            <a:p>
              <a:pPr algn="r" eaLnBrk="1" hangingPunct="1">
                <a:spcBef>
                  <a:spcPts val="0"/>
                </a:spcBef>
                <a:spcAft>
                  <a:spcPts val="240"/>
                </a:spcAft>
                <a:defRPr/>
              </a:pPr>
              <a:r>
                <a:rPr lang="da-DK" sz="1000" b="1" noProof="1">
                  <a:solidFill>
                    <a:schemeClr val="tx1">
                      <a:lumMod val="75000"/>
                      <a:lumOff val="25000"/>
                    </a:schemeClr>
                  </a:solidFill>
                </a:rPr>
                <a:t>2. </a:t>
              </a:r>
              <a:r>
                <a:rPr lang="da-DK" sz="1000" b="0" noProof="1">
                  <a:solidFill>
                    <a:schemeClr val="tx1">
                      <a:lumMod val="75000"/>
                      <a:lumOff val="25000"/>
                    </a:schemeClr>
                  </a:solidFill>
                </a:rPr>
                <a:t>Klik på fanen </a:t>
              </a:r>
              <a:r>
                <a:rPr lang="da-DK" sz="1000" b="1" noProof="1">
                  <a:solidFill>
                    <a:schemeClr val="tx1">
                      <a:lumMod val="75000"/>
                      <a:lumOff val="25000"/>
                    </a:schemeClr>
                  </a:solidFill>
                </a:rPr>
                <a:t>INDSÆT</a:t>
              </a:r>
              <a:r>
                <a:rPr lang="da-DK" sz="1000" b="0" noProof="1">
                  <a:solidFill>
                    <a:schemeClr val="tx1">
                      <a:lumMod val="75000"/>
                      <a:lumOff val="25000"/>
                    </a:schemeClr>
                  </a:solidFill>
                </a:rPr>
                <a:t> og </a:t>
              </a:r>
              <a:br>
                <a:rPr lang="da-DK" sz="1000" b="0" noProof="1">
                  <a:solidFill>
                    <a:schemeClr val="tx1">
                      <a:lumMod val="75000"/>
                      <a:lumOff val="25000"/>
                    </a:schemeClr>
                  </a:solidFill>
                </a:rPr>
              </a:br>
              <a:r>
                <a:rPr lang="da-DK" sz="1000" b="0" noProof="1">
                  <a:solidFill>
                    <a:schemeClr val="tx1">
                      <a:lumMod val="75000"/>
                      <a:lumOff val="25000"/>
                    </a:schemeClr>
                  </a:solidFill>
                </a:rPr>
                <a:t>klik på knappen Billeder </a:t>
              </a:r>
            </a:p>
            <a:p>
              <a:pPr algn="r" eaLnBrk="1" hangingPunct="1">
                <a:spcBef>
                  <a:spcPts val="0"/>
                </a:spcBef>
                <a:spcAft>
                  <a:spcPts val="240"/>
                </a:spcAft>
                <a:defRPr/>
              </a:pPr>
              <a:r>
                <a:rPr lang="da-DK" sz="1000" b="1" noProof="1">
                  <a:solidFill>
                    <a:schemeClr val="tx1">
                      <a:lumMod val="75000"/>
                      <a:lumOff val="25000"/>
                    </a:schemeClr>
                  </a:solidFill>
                </a:rPr>
                <a:t>3. </a:t>
              </a:r>
              <a:r>
                <a:rPr lang="da-DK" sz="1000" b="0" noProof="1">
                  <a:solidFill>
                    <a:schemeClr val="tx1">
                      <a:lumMod val="75000"/>
                      <a:lumOff val="25000"/>
                    </a:schemeClr>
                  </a:solidFill>
                </a:rPr>
                <a:t>Find ønsket</a:t>
              </a:r>
              <a:r>
                <a:rPr lang="da-DK" sz="1000" b="0" baseline="0" noProof="1">
                  <a:solidFill>
                    <a:schemeClr val="tx1">
                      <a:lumMod val="75000"/>
                      <a:lumOff val="25000"/>
                    </a:schemeClr>
                  </a:solidFill>
                </a:rPr>
                <a:t> billede og klik </a:t>
              </a:r>
              <a:r>
                <a:rPr lang="da-DK" sz="1000" b="1" baseline="0" noProof="1">
                  <a:solidFill>
                    <a:schemeClr val="tx1">
                      <a:lumMod val="75000"/>
                      <a:lumOff val="25000"/>
                    </a:schemeClr>
                  </a:solidFill>
                </a:rPr>
                <a:t>Indsæt</a:t>
              </a:r>
            </a:p>
            <a:p>
              <a:pPr algn="r" eaLnBrk="1" hangingPunct="1">
                <a:spcBef>
                  <a:spcPts val="0"/>
                </a:spcBef>
                <a:spcAft>
                  <a:spcPts val="240"/>
                </a:spcAft>
                <a:buFontTx/>
                <a:buNone/>
                <a:defRPr/>
              </a:pPr>
              <a:r>
                <a:rPr lang="da-DK" sz="1000" noProof="1">
                  <a:solidFill>
                    <a:schemeClr val="tx1">
                      <a:lumMod val="75000"/>
                      <a:lumOff val="25000"/>
                    </a:schemeClr>
                  </a:solidFill>
                </a:rPr>
                <a:t>4.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br>
                <a:rPr lang="da-DK" sz="1000" noProof="1">
                  <a:solidFill>
                    <a:schemeClr val="tx1">
                      <a:lumMod val="75000"/>
                      <a:lumOff val="25000"/>
                    </a:schemeClr>
                  </a:solidFill>
                </a:rPr>
              </a:b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5. </a:t>
              </a:r>
              <a:r>
                <a:rPr lang="da-DK" altLang="da-DK" sz="1000" noProof="1">
                  <a:solidFill>
                    <a:schemeClr val="tx1">
                      <a:lumMod val="75000"/>
                      <a:lumOff val="25000"/>
                    </a:schemeClr>
                  </a:solidFill>
                  <a:cs typeface="Arial" pitchFamily="34" charset="0"/>
                </a:rPr>
                <a:t>Ønsker du at skalere billedet,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der trækkes i billedets hjørner  </a:t>
              </a:r>
            </a:p>
          </p:txBody>
        </p:sp>
        <p:grpSp>
          <p:nvGrpSpPr>
            <p:cNvPr id="50" name="Gruppe 57"/>
            <p:cNvGrpSpPr>
              <a:grpSpLocks/>
            </p:cNvGrpSpPr>
            <p:nvPr/>
          </p:nvGrpSpPr>
          <p:grpSpPr bwMode="auto">
            <a:xfrm>
              <a:off x="-454060" y="3593903"/>
              <a:ext cx="330033" cy="396146"/>
              <a:chOff x="1018031" y="5113037"/>
              <a:chExt cx="373412" cy="448177"/>
            </a:xfrm>
          </p:grpSpPr>
          <p:pic>
            <p:nvPicPr>
              <p:cNvPr id="52" name="Billed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51" name="Billede 5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32" name="Logo"/>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33" name="Billede 3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783091" y="1973"/>
            <a:ext cx="2638457" cy="1481952"/>
          </a:xfrm>
          <a:prstGeom prst="rect">
            <a:avLst/>
          </a:prstGeom>
          <a:ln w="3175">
            <a:solidFill>
              <a:schemeClr val="accent5"/>
            </a:solidFill>
          </a:ln>
        </p:spPr>
      </p:pic>
    </p:spTree>
    <p:extLst>
      <p:ext uri="{BB962C8B-B14F-4D97-AF65-F5344CB8AC3E}">
        <p14:creationId xmlns:p14="http://schemas.microsoft.com/office/powerpoint/2010/main" val="2387527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le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da-DK"/>
              <a:t>Indsæt titel</a:t>
            </a:r>
            <a:endParaRPr lang="en-GB" dirty="0"/>
          </a:p>
        </p:txBody>
      </p:sp>
      <p:sp>
        <p:nvSpPr>
          <p:cNvPr id="4" name="Footer Placeholder 3"/>
          <p:cNvSpPr>
            <a:spLocks noGrp="1"/>
          </p:cNvSpPr>
          <p:nvPr>
            <p:ph type="ftr" sz="quarter" idx="11"/>
          </p:nvPr>
        </p:nvSpPr>
        <p:spPr/>
        <p:txBody>
          <a:bodyPr/>
          <a:lstStyle/>
          <a:p>
            <a:r>
              <a:rPr lang="da-DK" dirty="0"/>
              <a:t>Indsæt emne</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t>‹nr.›</a:t>
            </a:fld>
            <a:endParaRPr lang="en-GB" dirty="0"/>
          </a:p>
        </p:txBody>
      </p:sp>
      <p:sp>
        <p:nvSpPr>
          <p:cNvPr id="6" name="Pladsholder til billede 2"/>
          <p:cNvSpPr>
            <a:spLocks noGrp="1"/>
          </p:cNvSpPr>
          <p:nvPr>
            <p:ph type="pic" sz="quarter" idx="14"/>
          </p:nvPr>
        </p:nvSpPr>
        <p:spPr>
          <a:xfrm>
            <a:off x="1908175" y="1941512"/>
            <a:ext cx="9116086" cy="3726000"/>
          </a:xfrm>
          <a:solidFill>
            <a:srgbClr val="9B9B9B"/>
          </a:solidFill>
        </p:spPr>
        <p:txBody>
          <a:bodyPr/>
          <a:lstStyle>
            <a:lvl1pPr algn="ctr">
              <a:defRPr b="0">
                <a:solidFill>
                  <a:schemeClr val="bg1"/>
                </a:solidFill>
              </a:defRPr>
            </a:lvl1pPr>
          </a:lstStyle>
          <a:p>
            <a:r>
              <a:rPr lang="da-DK" dirty="0"/>
              <a:t>Klik på ikonet for at tilføje et billede</a:t>
            </a:r>
          </a:p>
        </p:txBody>
      </p:sp>
      <p:pic>
        <p:nvPicPr>
          <p:cNvPr id="14" name="Billed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3091" y="0"/>
            <a:ext cx="2638457" cy="1485897"/>
          </a:xfrm>
          <a:prstGeom prst="rect">
            <a:avLst/>
          </a:prstGeom>
          <a:ln w="3175">
            <a:solidFill>
              <a:schemeClr val="accent5"/>
            </a:solidFill>
          </a:ln>
        </p:spPr>
      </p:pic>
      <p:grpSp>
        <p:nvGrpSpPr>
          <p:cNvPr id="15" name="Gruppe 14"/>
          <p:cNvGrpSpPr/>
          <p:nvPr userDrawn="1"/>
        </p:nvGrpSpPr>
        <p:grpSpPr>
          <a:xfrm>
            <a:off x="-2593570" y="1548000"/>
            <a:ext cx="2484101" cy="2698321"/>
            <a:chOff x="-2593570" y="4522748"/>
            <a:chExt cx="2484101" cy="2698321"/>
          </a:xfrm>
        </p:grpSpPr>
        <p:sp>
          <p:nvSpPr>
            <p:cNvPr id="16" name="TextBox 5"/>
            <p:cNvSpPr txBox="1">
              <a:spLocks noChangeArrowheads="1"/>
            </p:cNvSpPr>
            <p:nvPr userDrawn="1"/>
          </p:nvSpPr>
          <p:spPr bwMode="auto">
            <a:xfrm>
              <a:off x="-2593570" y="4522748"/>
              <a:ext cx="245117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Billede</a:t>
              </a:r>
            </a:p>
            <a:p>
              <a:pPr algn="r" eaLnBrk="1" hangingPunct="1">
                <a:spcAft>
                  <a:spcPts val="300"/>
                </a:spcAft>
                <a:defRPr/>
              </a:pPr>
              <a:endParaRPr lang="da-DK" sz="1000" b="1" noProof="1">
                <a:solidFill>
                  <a:schemeClr val="tx1">
                    <a:lumMod val="75000"/>
                    <a:lumOff val="25000"/>
                  </a:schemeClr>
                </a:solidFill>
              </a:endParaRPr>
            </a:p>
            <a:p>
              <a:pPr algn="r" eaLnBrk="1" hangingPunct="1">
                <a:spcAft>
                  <a:spcPts val="300"/>
                </a:spcAft>
                <a:defRPr/>
              </a:pPr>
              <a:r>
                <a:rPr lang="da-DK" sz="1000" b="1" noProof="1">
                  <a:solidFill>
                    <a:schemeClr val="tx1">
                      <a:lumMod val="75000"/>
                      <a:lumOff val="25000"/>
                    </a:schemeClr>
                  </a:solidFill>
                </a:rPr>
                <a:t>Indsæt billede</a:t>
              </a:r>
            </a:p>
            <a:p>
              <a:pPr algn="r" eaLnBrk="1" hangingPunct="1">
                <a:spcBef>
                  <a:spcPts val="0"/>
                </a:spcBef>
                <a:spcAft>
                  <a:spcPts val="240"/>
                </a:spcAft>
                <a:buFontTx/>
                <a:buNone/>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det lille billede-indsættelsesikon </a:t>
              </a:r>
              <a:br>
                <a:rPr lang="da-DK" sz="1000" noProof="1">
                  <a:solidFill>
                    <a:schemeClr val="tx1">
                      <a:lumMod val="75000"/>
                      <a:lumOff val="25000"/>
                    </a:schemeClr>
                  </a:solidFill>
                </a:rPr>
              </a:br>
              <a:r>
                <a:rPr lang="da-DK" sz="1000" noProof="1">
                  <a:solidFill>
                    <a:schemeClr val="tx1">
                      <a:lumMod val="75000"/>
                      <a:lumOff val="25000"/>
                    </a:schemeClr>
                  </a:solidFill>
                </a:rPr>
                <a:t>i midten</a:t>
              </a:r>
              <a:r>
                <a:rPr lang="da-DK" sz="1000" baseline="0" noProof="1">
                  <a:solidFill>
                    <a:schemeClr val="tx1">
                      <a:lumMod val="75000"/>
                      <a:lumOff val="25000"/>
                    </a:schemeClr>
                  </a:solidFill>
                </a:rPr>
                <a:t> </a:t>
              </a:r>
              <a:r>
                <a:rPr lang="da-DK" sz="1000" noProof="1">
                  <a:solidFill>
                    <a:schemeClr val="tx1">
                      <a:lumMod val="75000"/>
                      <a:lumOff val="25000"/>
                    </a:schemeClr>
                  </a:solidFill>
                </a:rPr>
                <a:t>af pladsholderen</a:t>
              </a:r>
            </a:p>
            <a:p>
              <a:pPr algn="r" eaLnBrk="1" hangingPunct="1">
                <a:spcBef>
                  <a:spcPts val="0"/>
                </a:spcBef>
                <a:spcAft>
                  <a:spcPts val="240"/>
                </a:spcAft>
                <a:buFontTx/>
                <a:buNone/>
                <a:defRPr/>
              </a:pPr>
              <a:r>
                <a:rPr lang="da-DK" sz="1000" b="1" noProof="1">
                  <a:solidFill>
                    <a:schemeClr val="tx1">
                      <a:lumMod val="75000"/>
                      <a:lumOff val="25000"/>
                    </a:schemeClr>
                  </a:solidFill>
                </a:rPr>
                <a:t>2. </a:t>
              </a:r>
              <a:r>
                <a:rPr lang="da-DK" sz="1000" noProof="1">
                  <a:solidFill>
                    <a:schemeClr val="tx1">
                      <a:lumMod val="75000"/>
                      <a:lumOff val="25000"/>
                    </a:schemeClr>
                  </a:solidFill>
                </a:rPr>
                <a:t>Indsæt det ønskede billede</a:t>
              </a:r>
            </a:p>
            <a:p>
              <a:pPr algn="r" eaLnBrk="1" hangingPunct="1">
                <a:spcBef>
                  <a:spcPts val="0"/>
                </a:spcBef>
                <a:spcAft>
                  <a:spcPts val="240"/>
                </a:spcAft>
                <a:buFontTx/>
                <a:buNone/>
                <a:defRPr/>
              </a:pPr>
              <a:r>
                <a:rPr lang="da-DK" sz="1000" b="1" noProof="1">
                  <a:solidFill>
                    <a:schemeClr val="tx1">
                      <a:lumMod val="75000"/>
                      <a:lumOff val="25000"/>
                    </a:schemeClr>
                  </a:solidFill>
                </a:rPr>
                <a:t>3.</a:t>
              </a:r>
              <a:r>
                <a:rPr lang="da-DK" sz="1000" noProof="1">
                  <a:solidFill>
                    <a:schemeClr val="tx1">
                      <a:lumMod val="75000"/>
                      <a:lumOff val="25000"/>
                    </a:schemeClr>
                  </a:solidFill>
                </a:rPr>
                <a:t>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br>
                <a:rPr lang="da-DK" sz="1000" noProof="1">
                  <a:solidFill>
                    <a:schemeClr val="tx1">
                      <a:lumMod val="75000"/>
                      <a:lumOff val="25000"/>
                    </a:schemeClr>
                  </a:solidFill>
                </a:rPr>
              </a:b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4. </a:t>
              </a:r>
              <a:r>
                <a:rPr lang="da-DK" altLang="da-DK" sz="1000" noProof="1">
                  <a:solidFill>
                    <a:schemeClr val="tx1">
                      <a:lumMod val="75000"/>
                      <a:lumOff val="25000"/>
                    </a:schemeClr>
                  </a:solidFill>
                  <a:cs typeface="Arial" pitchFamily="34" charset="0"/>
                </a:rPr>
                <a:t>Ønsker du at skalere billedet, 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der trækkes i billedets hjørner</a:t>
              </a:r>
            </a:p>
          </p:txBody>
        </p:sp>
        <p:pic>
          <p:nvPicPr>
            <p:cNvPr id="17" name="Billede 5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2849" y="6843857"/>
              <a:ext cx="330033" cy="37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25"/>
            <p:cNvSpPr/>
            <p:nvPr userDrawn="1"/>
          </p:nvSpPr>
          <p:spPr bwMode="auto">
            <a:xfrm>
              <a:off x="-478018" y="6842378"/>
              <a:ext cx="185738" cy="152400"/>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pic>
          <p:nvPicPr>
            <p:cNvPr id="19" name="Billede 5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82849" y="5950060"/>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2899975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illede med kant">
    <p:spTree>
      <p:nvGrpSpPr>
        <p:cNvPr id="1" name=""/>
        <p:cNvGrpSpPr/>
        <p:nvPr/>
      </p:nvGrpSpPr>
      <p:grpSpPr>
        <a:xfrm>
          <a:off x="0" y="0"/>
          <a:ext cx="0" cy="0"/>
          <a:chOff x="0" y="0"/>
          <a:chExt cx="0" cy="0"/>
        </a:xfrm>
      </p:grpSpPr>
      <p:sp>
        <p:nvSpPr>
          <p:cNvPr id="18"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7" name="Pladsholder til dato 6"/>
          <p:cNvSpPr>
            <a:spLocks noGrp="1"/>
          </p:cNvSpPr>
          <p:nvPr>
            <p:ph type="dt" sz="half" idx="15"/>
          </p:nvPr>
        </p:nvSpPr>
        <p:spPr/>
        <p:txBody>
          <a:bodyPr/>
          <a:lstStyle>
            <a:lvl1pPr>
              <a:defRPr>
                <a:solidFill>
                  <a:schemeClr val="bg1"/>
                </a:solidFill>
              </a:defRPr>
            </a:lvl1pPr>
          </a:lstStyle>
          <a:p>
            <a:r>
              <a:rPr lang="da-DK" dirty="0"/>
              <a:t>Indsæt titel</a:t>
            </a:r>
            <a:endParaRPr lang="en-GB" dirty="0"/>
          </a:p>
        </p:txBody>
      </p:sp>
      <p:sp>
        <p:nvSpPr>
          <p:cNvPr id="8" name="Pladsholder til sidefod 7"/>
          <p:cNvSpPr>
            <a:spLocks noGrp="1"/>
          </p:cNvSpPr>
          <p:nvPr>
            <p:ph type="ftr" sz="quarter" idx="16"/>
          </p:nvPr>
        </p:nvSpPr>
        <p:spPr/>
        <p:txBody>
          <a:bodyPr/>
          <a:lstStyle>
            <a:lvl1pPr>
              <a:defRPr>
                <a:solidFill>
                  <a:schemeClr val="bg1"/>
                </a:solidFill>
              </a:defRPr>
            </a:lvl1pPr>
          </a:lstStyle>
          <a:p>
            <a:r>
              <a:rPr lang="da-DK"/>
              <a:t>Indsæt emne</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6" name="Pladsholder til billede 2"/>
          <p:cNvSpPr>
            <a:spLocks noGrp="1"/>
          </p:cNvSpPr>
          <p:nvPr>
            <p:ph type="pic" sz="quarter" idx="14"/>
          </p:nvPr>
        </p:nvSpPr>
        <p:spPr>
          <a:xfrm>
            <a:off x="1908176" y="1941513"/>
            <a:ext cx="9116090" cy="3724925"/>
          </a:xfrm>
          <a:solidFill>
            <a:srgbClr val="9B9B9B"/>
          </a:solidFill>
        </p:spPr>
        <p:txBody>
          <a:bodyPr/>
          <a:lstStyle>
            <a:lvl1pPr algn="ctr">
              <a:defRPr b="0">
                <a:solidFill>
                  <a:schemeClr val="bg1"/>
                </a:solidFill>
              </a:defRPr>
            </a:lvl1pPr>
          </a:lstStyle>
          <a:p>
            <a:r>
              <a:rPr lang="da-DK" dirty="0"/>
              <a:t>Klik på ikonet for at tilføje et billede</a:t>
            </a:r>
          </a:p>
        </p:txBody>
      </p:sp>
      <p:sp>
        <p:nvSpPr>
          <p:cNvPr id="9" name="Pladsholder til slidenummer 8"/>
          <p:cNvSpPr>
            <a:spLocks noGrp="1"/>
          </p:cNvSpPr>
          <p:nvPr>
            <p:ph type="sldNum" sz="quarter" idx="17"/>
          </p:nvPr>
        </p:nvSpPr>
        <p:spPr/>
        <p:txBody>
          <a:bodyPr/>
          <a:lstStyle/>
          <a:p>
            <a:fld id="{45D37B1E-C366-494F-A587-962AD9AABC83}" type="slidenum">
              <a:rPr lang="en-GB" smtClean="0"/>
              <a:pPr/>
              <a:t>‹nr.›</a:t>
            </a:fld>
            <a:endParaRPr lang="en-GB" dirty="0"/>
          </a:p>
        </p:txBody>
      </p:sp>
      <p:grpSp>
        <p:nvGrpSpPr>
          <p:cNvPr id="15" name="Gruppe 14"/>
          <p:cNvGrpSpPr/>
          <p:nvPr userDrawn="1"/>
        </p:nvGrpSpPr>
        <p:grpSpPr>
          <a:xfrm>
            <a:off x="-2593570" y="1548000"/>
            <a:ext cx="2484101" cy="2698321"/>
            <a:chOff x="-2593570" y="4522748"/>
            <a:chExt cx="2484101" cy="2698321"/>
          </a:xfrm>
        </p:grpSpPr>
        <p:sp>
          <p:nvSpPr>
            <p:cNvPr id="16" name="TextBox 5"/>
            <p:cNvSpPr txBox="1">
              <a:spLocks noChangeArrowheads="1"/>
            </p:cNvSpPr>
            <p:nvPr userDrawn="1"/>
          </p:nvSpPr>
          <p:spPr bwMode="auto">
            <a:xfrm>
              <a:off x="-2593570" y="4522748"/>
              <a:ext cx="245117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Billede med kant</a:t>
              </a:r>
            </a:p>
            <a:p>
              <a:pPr algn="r" eaLnBrk="1" hangingPunct="1">
                <a:spcAft>
                  <a:spcPts val="300"/>
                </a:spcAft>
                <a:defRPr/>
              </a:pPr>
              <a:endParaRPr lang="da-DK" sz="1000" b="1" noProof="1">
                <a:solidFill>
                  <a:schemeClr val="tx1">
                    <a:lumMod val="75000"/>
                    <a:lumOff val="25000"/>
                  </a:schemeClr>
                </a:solidFill>
              </a:endParaRPr>
            </a:p>
            <a:p>
              <a:pPr algn="r" eaLnBrk="1" hangingPunct="1">
                <a:spcAft>
                  <a:spcPts val="300"/>
                </a:spcAft>
                <a:defRPr/>
              </a:pPr>
              <a:r>
                <a:rPr lang="da-DK" sz="1000" b="1" noProof="1">
                  <a:solidFill>
                    <a:schemeClr val="tx1">
                      <a:lumMod val="75000"/>
                      <a:lumOff val="25000"/>
                    </a:schemeClr>
                  </a:solidFill>
                </a:rPr>
                <a:t>Indsæt billede</a:t>
              </a:r>
            </a:p>
            <a:p>
              <a:pPr algn="r" eaLnBrk="1" hangingPunct="1">
                <a:spcBef>
                  <a:spcPts val="0"/>
                </a:spcBef>
                <a:spcAft>
                  <a:spcPts val="240"/>
                </a:spcAft>
                <a:buFontTx/>
                <a:buNone/>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det lille billede-indsættelsesikon </a:t>
              </a:r>
              <a:br>
                <a:rPr lang="da-DK" sz="1000" noProof="1">
                  <a:solidFill>
                    <a:schemeClr val="tx1">
                      <a:lumMod val="75000"/>
                      <a:lumOff val="25000"/>
                    </a:schemeClr>
                  </a:solidFill>
                </a:rPr>
              </a:br>
              <a:r>
                <a:rPr lang="da-DK" sz="1000" noProof="1">
                  <a:solidFill>
                    <a:schemeClr val="tx1">
                      <a:lumMod val="75000"/>
                      <a:lumOff val="25000"/>
                    </a:schemeClr>
                  </a:solidFill>
                </a:rPr>
                <a:t>i midten</a:t>
              </a:r>
              <a:r>
                <a:rPr lang="da-DK" sz="1000" baseline="0" noProof="1">
                  <a:solidFill>
                    <a:schemeClr val="tx1">
                      <a:lumMod val="75000"/>
                      <a:lumOff val="25000"/>
                    </a:schemeClr>
                  </a:solidFill>
                </a:rPr>
                <a:t> </a:t>
              </a:r>
              <a:r>
                <a:rPr lang="da-DK" sz="1000" noProof="1">
                  <a:solidFill>
                    <a:schemeClr val="tx1">
                      <a:lumMod val="75000"/>
                      <a:lumOff val="25000"/>
                    </a:schemeClr>
                  </a:solidFill>
                </a:rPr>
                <a:t>af pladsholderen</a:t>
              </a:r>
            </a:p>
            <a:p>
              <a:pPr algn="r" eaLnBrk="1" hangingPunct="1">
                <a:spcBef>
                  <a:spcPts val="0"/>
                </a:spcBef>
                <a:spcAft>
                  <a:spcPts val="240"/>
                </a:spcAft>
                <a:buFontTx/>
                <a:buNone/>
                <a:defRPr/>
              </a:pPr>
              <a:r>
                <a:rPr lang="da-DK" sz="1000" b="1" noProof="1">
                  <a:solidFill>
                    <a:schemeClr val="tx1">
                      <a:lumMod val="75000"/>
                      <a:lumOff val="25000"/>
                    </a:schemeClr>
                  </a:solidFill>
                </a:rPr>
                <a:t>2. </a:t>
              </a:r>
              <a:r>
                <a:rPr lang="da-DK" sz="1000" noProof="1">
                  <a:solidFill>
                    <a:schemeClr val="tx1">
                      <a:lumMod val="75000"/>
                      <a:lumOff val="25000"/>
                    </a:schemeClr>
                  </a:solidFill>
                </a:rPr>
                <a:t>Indsæt det ønskede billede</a:t>
              </a:r>
            </a:p>
            <a:p>
              <a:pPr algn="r" eaLnBrk="1" hangingPunct="1">
                <a:spcBef>
                  <a:spcPts val="0"/>
                </a:spcBef>
                <a:spcAft>
                  <a:spcPts val="240"/>
                </a:spcAft>
                <a:buFontTx/>
                <a:buNone/>
                <a:defRPr/>
              </a:pPr>
              <a:r>
                <a:rPr lang="da-DK" sz="1000" b="1" noProof="1">
                  <a:solidFill>
                    <a:schemeClr val="tx1">
                      <a:lumMod val="75000"/>
                      <a:lumOff val="25000"/>
                    </a:schemeClr>
                  </a:solidFill>
                </a:rPr>
                <a:t>3.</a:t>
              </a:r>
              <a:r>
                <a:rPr lang="da-DK" sz="1000" noProof="1">
                  <a:solidFill>
                    <a:schemeClr val="tx1">
                      <a:lumMod val="75000"/>
                      <a:lumOff val="25000"/>
                    </a:schemeClr>
                  </a:solidFill>
                </a:rPr>
                <a:t>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br>
                <a:rPr lang="da-DK" sz="1000" noProof="1">
                  <a:solidFill>
                    <a:schemeClr val="tx1">
                      <a:lumMod val="75000"/>
                      <a:lumOff val="25000"/>
                    </a:schemeClr>
                  </a:solidFill>
                </a:rPr>
              </a:b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4. </a:t>
              </a:r>
              <a:r>
                <a:rPr lang="da-DK" altLang="da-DK" sz="1000" noProof="1">
                  <a:solidFill>
                    <a:schemeClr val="tx1">
                      <a:lumMod val="75000"/>
                      <a:lumOff val="25000"/>
                    </a:schemeClr>
                  </a:solidFill>
                  <a:cs typeface="Arial" pitchFamily="34" charset="0"/>
                </a:rPr>
                <a:t>Ønsker du at skalere billedet, 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der trækkes i billedets hjørner</a:t>
              </a:r>
            </a:p>
          </p:txBody>
        </p:sp>
        <p:pic>
          <p:nvPicPr>
            <p:cNvPr id="17" name="Billede 5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2849" y="6843857"/>
              <a:ext cx="330033" cy="37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ounded Rectangle 25"/>
            <p:cNvSpPr/>
            <p:nvPr userDrawn="1"/>
          </p:nvSpPr>
          <p:spPr bwMode="auto">
            <a:xfrm>
              <a:off x="-478018" y="6842378"/>
              <a:ext cx="185738" cy="152400"/>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pic>
          <p:nvPicPr>
            <p:cNvPr id="27" name="Billede 5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2849" y="5950060"/>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21" name="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22" name="Billede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83091" y="1972"/>
            <a:ext cx="2638457" cy="1481952"/>
          </a:xfrm>
          <a:prstGeom prst="rect">
            <a:avLst/>
          </a:prstGeom>
          <a:ln w="3175">
            <a:solidFill>
              <a:schemeClr val="accent5"/>
            </a:solidFill>
          </a:ln>
        </p:spPr>
      </p:pic>
    </p:spTree>
    <p:extLst>
      <p:ext uri="{BB962C8B-B14F-4D97-AF65-F5344CB8AC3E}">
        <p14:creationId xmlns:p14="http://schemas.microsoft.com/office/powerpoint/2010/main" val="1768249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Overskrif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da-DK" dirty="0"/>
              <a:t>Indsæt titel</a:t>
            </a:r>
            <a:endParaRPr lang="en-GB" dirty="0"/>
          </a:p>
        </p:txBody>
      </p:sp>
      <p:sp>
        <p:nvSpPr>
          <p:cNvPr id="4" name="Footer Placeholder 3"/>
          <p:cNvSpPr>
            <a:spLocks noGrp="1"/>
          </p:cNvSpPr>
          <p:nvPr>
            <p:ph type="ftr" sz="quarter" idx="11"/>
          </p:nvPr>
        </p:nvSpPr>
        <p:spPr/>
        <p:txBody>
          <a:bodyPr/>
          <a:lstStyle/>
          <a:p>
            <a:r>
              <a:rPr lang="da-DK"/>
              <a:t>Indsæt emne</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t>‹nr.›</a:t>
            </a:fld>
            <a:endParaRPr lang="en-GB" dirty="0"/>
          </a:p>
        </p:txBody>
      </p:sp>
      <p:sp>
        <p:nvSpPr>
          <p:cNvPr id="7"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Overskrift</a:t>
            </a:r>
          </a:p>
        </p:txBody>
      </p:sp>
      <p:sp>
        <p:nvSpPr>
          <p:cNvPr id="1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945256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Overskrift med kant">
    <p:spTree>
      <p:nvGrpSpPr>
        <p:cNvPr id="1" name=""/>
        <p:cNvGrpSpPr/>
        <p:nvPr/>
      </p:nvGrpSpPr>
      <p:grpSpPr>
        <a:xfrm>
          <a:off x="0" y="0"/>
          <a:ext cx="0" cy="0"/>
          <a:chOff x="0" y="0"/>
          <a:chExt cx="0" cy="0"/>
        </a:xfrm>
      </p:grpSpPr>
      <p:sp>
        <p:nvSpPr>
          <p:cNvPr id="9"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3" name="Date Placeholder 2"/>
          <p:cNvSpPr>
            <a:spLocks noGrp="1"/>
          </p:cNvSpPr>
          <p:nvPr>
            <p:ph type="dt" sz="half" idx="10"/>
          </p:nvPr>
        </p:nvSpPr>
        <p:spPr/>
        <p:txBody>
          <a:bodyPr/>
          <a:lstStyle>
            <a:lvl1pPr>
              <a:defRPr>
                <a:solidFill>
                  <a:schemeClr val="bg1"/>
                </a:solidFill>
              </a:defRPr>
            </a:lvl1pPr>
          </a:lstStyle>
          <a:p>
            <a:r>
              <a:rPr lang="da-DK"/>
              <a:t>Indsæt titel</a:t>
            </a:r>
            <a:endParaRPr lang="en-GB"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t>‹nr.›</a:t>
            </a:fld>
            <a:endParaRPr lang="en-GB" dirty="0"/>
          </a:p>
        </p:txBody>
      </p:sp>
      <p:sp>
        <p:nvSpPr>
          <p:cNvPr id="10"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Overskrift med kant</a:t>
            </a:r>
          </a:p>
        </p:txBody>
      </p:sp>
      <p:sp>
        <p:nvSpPr>
          <p:cNvPr id="1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12"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spTree>
    <p:extLst>
      <p:ext uri="{BB962C8B-B14F-4D97-AF65-F5344CB8AC3E}">
        <p14:creationId xmlns:p14="http://schemas.microsoft.com/office/powerpoint/2010/main" val="576264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s med kant">
    <p:spTree>
      <p:nvGrpSpPr>
        <p:cNvPr id="1" name=""/>
        <p:cNvGrpSpPr/>
        <p:nvPr/>
      </p:nvGrpSpPr>
      <p:grpSpPr>
        <a:xfrm>
          <a:off x="0" y="0"/>
          <a:ext cx="0" cy="0"/>
          <a:chOff x="0" y="0"/>
          <a:chExt cx="0" cy="0"/>
        </a:xfrm>
      </p:grpSpPr>
      <p:sp>
        <p:nvSpPr>
          <p:cNvPr id="17"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7" name="Pladsholder til dato 6"/>
          <p:cNvSpPr>
            <a:spLocks noGrp="1"/>
          </p:cNvSpPr>
          <p:nvPr>
            <p:ph type="dt" sz="half" idx="10"/>
          </p:nvPr>
        </p:nvSpPr>
        <p:spPr/>
        <p:txBody>
          <a:bodyPr/>
          <a:lstStyle>
            <a:lvl1pPr>
              <a:defRPr>
                <a:solidFill>
                  <a:schemeClr val="bg1"/>
                </a:solidFill>
              </a:defRPr>
            </a:lvl1pPr>
          </a:lstStyle>
          <a:p>
            <a:r>
              <a:rPr lang="da-DK" dirty="0"/>
              <a:t>Indsæt titel</a:t>
            </a:r>
            <a:endParaRPr lang="en-GB" dirty="0"/>
          </a:p>
        </p:txBody>
      </p:sp>
      <p:sp>
        <p:nvSpPr>
          <p:cNvPr id="8" name="Pladsholder til sidefod 7"/>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14" name="Title 1"/>
          <p:cNvSpPr>
            <a:spLocks noGrp="1"/>
          </p:cNvSpPr>
          <p:nvPr>
            <p:ph type="ctrTitle" hasCustomPrompt="1"/>
          </p:nvPr>
        </p:nvSpPr>
        <p:spPr>
          <a:xfrm>
            <a:off x="1908174" y="2973600"/>
            <a:ext cx="9116091" cy="1411200"/>
          </a:xfrm>
        </p:spPr>
        <p:txBody>
          <a:bodyPr anchor="b"/>
          <a:lstStyle>
            <a:lvl1pPr algn="l">
              <a:lnSpc>
                <a:spcPct val="80000"/>
              </a:lnSpc>
              <a:defRPr sz="5000" b="0" cap="all" spc="-100" baseline="0">
                <a:solidFill>
                  <a:srgbClr val="003B7A"/>
                </a:solidFill>
                <a:latin typeface="Arial Black" panose="020B0A04020102020204" pitchFamily="34" charset="0"/>
              </a:defRPr>
            </a:lvl1pPr>
          </a:lstStyle>
          <a:p>
            <a:r>
              <a:rPr lang="da-DK" noProof="0" dirty="0"/>
              <a:t>Overskrift I to linjer</a:t>
            </a:r>
          </a:p>
        </p:txBody>
      </p:sp>
      <p:sp>
        <p:nvSpPr>
          <p:cNvPr id="15" name="Subtitle 2"/>
          <p:cNvSpPr>
            <a:spLocks noGrp="1"/>
          </p:cNvSpPr>
          <p:nvPr>
            <p:ph type="subTitle" idx="1" hasCustomPrompt="1"/>
          </p:nvPr>
        </p:nvSpPr>
        <p:spPr>
          <a:xfrm>
            <a:off x="1908175" y="4383656"/>
            <a:ext cx="9116090" cy="648000"/>
          </a:xfrm>
        </p:spPr>
        <p:txBody>
          <a:bodyPr/>
          <a:lstStyle>
            <a:lvl1pPr marL="0" indent="0" algn="l">
              <a:buNone/>
              <a:defRPr sz="1600" b="0" baseline="0">
                <a:solidFill>
                  <a:srgbClr val="003B7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a:t>Klik, og tilføj sted og dato</a:t>
            </a:r>
          </a:p>
        </p:txBody>
      </p:sp>
      <p:sp>
        <p:nvSpPr>
          <p:cNvPr id="19" name="Pladsholder til slidenummer 18" hidden="1"/>
          <p:cNvSpPr>
            <a:spLocks noGrp="1"/>
          </p:cNvSpPr>
          <p:nvPr>
            <p:ph type="sldNum" sz="quarter" idx="12"/>
          </p:nvPr>
        </p:nvSpPr>
        <p:spPr>
          <a:xfrm>
            <a:off x="10465806" y="7115401"/>
            <a:ext cx="541920" cy="438620"/>
          </a:xfrm>
        </p:spPr>
        <p:txBody>
          <a:bodyPr/>
          <a:lstStyle>
            <a:lvl1pPr>
              <a:defRPr sz="100">
                <a:solidFill>
                  <a:schemeClr val="bg1">
                    <a:lumMod val="85000"/>
                  </a:schemeClr>
                </a:solidFill>
              </a:defRPr>
            </a:lvl1pPr>
          </a:lstStyle>
          <a:p>
            <a:fld id="{45D37B1E-C366-494F-A587-962AD9AABC83}" type="slidenum">
              <a:rPr lang="en-GB" smtClean="0"/>
              <a:pPr/>
              <a:t>‹nr.›</a:t>
            </a:fld>
            <a:endParaRPr lang="en-GB" dirty="0"/>
          </a:p>
        </p:txBody>
      </p:sp>
      <p:sp>
        <p:nvSpPr>
          <p:cNvPr id="11"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Titeldias med kant</a:t>
            </a:r>
          </a:p>
          <a:p>
            <a:pPr algn="r" eaLnBrk="1" hangingPunct="1">
              <a:spcAft>
                <a:spcPts val="300"/>
              </a:spcAft>
              <a:defRPr/>
            </a:pPr>
            <a:r>
              <a:rPr lang="da-DK" sz="1000" b="1" noProof="1">
                <a:solidFill>
                  <a:schemeClr val="tx1">
                    <a:lumMod val="75000"/>
                    <a:lumOff val="25000"/>
                  </a:schemeClr>
                </a:solidFill>
              </a:rPr>
              <a:t>Indsæt TITEL og EMNE</a:t>
            </a:r>
          </a:p>
          <a:p>
            <a:pPr algn="r" eaLnBrk="1" hangingPunct="1">
              <a:spcAft>
                <a:spcPts val="240"/>
              </a:spcAft>
              <a:defRPr/>
            </a:pPr>
            <a:r>
              <a:rPr lang="da-DK" altLang="da-DK" sz="1000" b="1" noProof="1">
                <a:solidFill>
                  <a:schemeClr val="tx1">
                    <a:lumMod val="75000"/>
                    <a:lumOff val="25000"/>
                  </a:schemeClr>
                </a:solidFill>
              </a:rPr>
              <a:t>1. </a:t>
            </a:r>
            <a:r>
              <a:rPr lang="da-DK" altLang="da-DK" sz="1000" b="0" noProof="1">
                <a:solidFill>
                  <a:schemeClr val="tx1">
                    <a:lumMod val="75000"/>
                    <a:lumOff val="25000"/>
                  </a:schemeClr>
                </a:solidFill>
              </a:rPr>
              <a:t>Klik</a:t>
            </a:r>
            <a:r>
              <a:rPr lang="da-DK" altLang="da-DK" sz="1000" b="0" baseline="0" noProof="1">
                <a:solidFill>
                  <a:schemeClr val="tx1">
                    <a:lumMod val="75000"/>
                    <a:lumOff val="25000"/>
                  </a:schemeClr>
                </a:solidFill>
              </a:rPr>
              <a:t> på</a:t>
            </a:r>
            <a:r>
              <a:rPr lang="da-DK" altLang="da-DK" sz="1000" noProof="1">
                <a:solidFill>
                  <a:schemeClr val="tx1">
                    <a:lumMod val="75000"/>
                    <a:lumOff val="25000"/>
                  </a:schemeClr>
                </a:solidFill>
              </a:rPr>
              <a:t> fanen </a:t>
            </a:r>
            <a:r>
              <a:rPr lang="da-DK" altLang="da-DK" sz="1000" b="1" noProof="1">
                <a:solidFill>
                  <a:schemeClr val="tx1">
                    <a:lumMod val="75000"/>
                    <a:lumOff val="25000"/>
                  </a:schemeClr>
                </a:solidFill>
              </a:rPr>
              <a:t>INDSÆT </a:t>
            </a:r>
            <a:r>
              <a:rPr lang="da-DK" altLang="da-DK" sz="1000" noProof="1">
                <a:solidFill>
                  <a:schemeClr val="tx1">
                    <a:lumMod val="75000"/>
                    <a:lumOff val="25000"/>
                  </a:schemeClr>
                </a:solidFill>
              </a:rPr>
              <a:t>i topmenuen </a:t>
            </a:r>
          </a:p>
          <a:p>
            <a:pPr algn="r" eaLnBrk="1" hangingPunct="1">
              <a:spcAft>
                <a:spcPts val="240"/>
              </a:spcAft>
              <a:defRPr/>
            </a:pPr>
            <a:r>
              <a:rPr lang="da-DK" altLang="da-DK" sz="1000" b="1" noProof="1">
                <a:solidFill>
                  <a:schemeClr val="tx1">
                    <a:lumMod val="75000"/>
                    <a:lumOff val="25000"/>
                  </a:schemeClr>
                </a:solidFill>
              </a:rPr>
              <a:t>2.</a:t>
            </a:r>
            <a:r>
              <a:rPr lang="da-DK" altLang="da-DK" sz="1000" noProof="1">
                <a:solidFill>
                  <a:schemeClr val="tx1">
                    <a:lumMod val="75000"/>
                    <a:lumOff val="25000"/>
                  </a:schemeClr>
                </a:solidFill>
              </a:rPr>
              <a:t> Klik på </a:t>
            </a:r>
            <a:r>
              <a:rPr lang="da-DK" altLang="da-DK" sz="1000" b="1" noProof="1">
                <a:solidFill>
                  <a:schemeClr val="tx1">
                    <a:lumMod val="75000"/>
                    <a:lumOff val="25000"/>
                  </a:schemeClr>
                </a:solidFill>
              </a:rPr>
              <a:t>Sidehoved og Sidefod</a:t>
            </a:r>
            <a:endParaRPr lang="da-DK" altLang="da-DK" sz="100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3.</a:t>
            </a:r>
            <a:r>
              <a:rPr lang="da-DK" sz="1000" noProof="1">
                <a:solidFill>
                  <a:schemeClr val="tx1">
                    <a:lumMod val="75000"/>
                    <a:lumOff val="25000"/>
                  </a:schemeClr>
                </a:solidFill>
              </a:rPr>
              <a:t> Dobbeltklik i feltet</a:t>
            </a:r>
            <a:r>
              <a:rPr lang="da-DK" sz="1000" baseline="0" noProof="1">
                <a:solidFill>
                  <a:schemeClr val="tx1">
                    <a:lumMod val="75000"/>
                    <a:lumOff val="25000"/>
                  </a:schemeClr>
                </a:solidFill>
              </a:rPr>
              <a:t> med</a:t>
            </a:r>
            <a:r>
              <a:rPr lang="da-DK" sz="1000" noProof="1">
                <a:solidFill>
                  <a:schemeClr val="tx1">
                    <a:lumMod val="75000"/>
                    <a:lumOff val="25000"/>
                  </a:schemeClr>
                </a:solidFill>
              </a:rPr>
              <a:t> </a:t>
            </a:r>
            <a:r>
              <a:rPr lang="da-DK" sz="1000" b="1" noProof="1">
                <a:solidFill>
                  <a:schemeClr val="tx1">
                    <a:lumMod val="75000"/>
                    <a:lumOff val="25000"/>
                  </a:schemeClr>
                </a:solidFill>
              </a:rPr>
              <a:t>INDSÆT TITEL </a:t>
            </a:r>
            <a:r>
              <a:rPr lang="da-DK" sz="1000" b="0" noProof="1">
                <a:solidFill>
                  <a:schemeClr val="tx1">
                    <a:lumMod val="75000"/>
                    <a:lumOff val="25000"/>
                  </a:schemeClr>
                </a:solidFill>
              </a:rPr>
              <a:t>og indsæt din </a:t>
            </a:r>
            <a:r>
              <a:rPr lang="da-DK" sz="1000" noProof="1">
                <a:solidFill>
                  <a:schemeClr val="tx1">
                    <a:lumMod val="75000"/>
                    <a:lumOff val="25000"/>
                  </a:schemeClr>
                </a:solidFill>
              </a:rPr>
              <a:t>TITEL-tekst</a:t>
            </a:r>
            <a:endParaRPr lang="da-DK" sz="1000" b="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4. </a:t>
            </a:r>
            <a:r>
              <a:rPr lang="da-DK" sz="1000" b="0" noProof="1">
                <a:solidFill>
                  <a:schemeClr val="tx1">
                    <a:lumMod val="75000"/>
                    <a:lumOff val="25000"/>
                  </a:schemeClr>
                </a:solidFill>
              </a:rPr>
              <a:t>Dobbeltklik i feltet med </a:t>
            </a:r>
            <a:r>
              <a:rPr lang="da-DK" sz="1000" b="1" baseline="0" noProof="1">
                <a:solidFill>
                  <a:schemeClr val="tx1">
                    <a:lumMod val="75000"/>
                    <a:lumOff val="25000"/>
                  </a:schemeClr>
                </a:solidFill>
              </a:rPr>
              <a:t>INDSÆT EMNE</a:t>
            </a:r>
            <a:r>
              <a:rPr lang="da-DK" sz="1000" baseline="0" noProof="1">
                <a:solidFill>
                  <a:schemeClr val="tx1">
                    <a:lumMod val="75000"/>
                    <a:lumOff val="25000"/>
                  </a:schemeClr>
                </a:solidFill>
              </a:rPr>
              <a:t> og indsæt din EMNE-tekst</a:t>
            </a:r>
            <a:endParaRPr lang="da-DK" sz="1000" b="1"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5. </a:t>
            </a:r>
            <a:r>
              <a:rPr lang="da-DK" sz="1000" noProof="1">
                <a:solidFill>
                  <a:schemeClr val="tx1">
                    <a:lumMod val="75000"/>
                    <a:lumOff val="25000"/>
                  </a:schemeClr>
                </a:solidFill>
              </a:rPr>
              <a:t>Vælg </a:t>
            </a:r>
            <a:r>
              <a:rPr lang="da-DK" sz="1000" b="1" noProof="1">
                <a:solidFill>
                  <a:schemeClr val="tx1">
                    <a:lumMod val="75000"/>
                    <a:lumOff val="25000"/>
                  </a:schemeClr>
                </a:solidFill>
              </a:rPr>
              <a:t>Anvend på alle</a:t>
            </a:r>
          </a:p>
        </p:txBody>
      </p:sp>
      <p:sp>
        <p:nvSpPr>
          <p:cNvPr id="13"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16"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21" name="Billed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1812" y="1972"/>
            <a:ext cx="2635898" cy="1481952"/>
          </a:xfrm>
          <a:prstGeom prst="rect">
            <a:avLst/>
          </a:prstGeom>
          <a:ln w="3175">
            <a:solidFill>
              <a:schemeClr val="accent5"/>
            </a:solidFill>
          </a:ln>
        </p:spPr>
      </p:pic>
    </p:spTree>
    <p:extLst>
      <p:ext uri="{BB962C8B-B14F-4D97-AF65-F5344CB8AC3E}">
        <p14:creationId xmlns:p14="http://schemas.microsoft.com/office/powerpoint/2010/main" val="3872338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a-DK"/>
              <a:t>Indsæt titel</a:t>
            </a:r>
            <a:endParaRPr lang="en-GB" dirty="0"/>
          </a:p>
        </p:txBody>
      </p:sp>
      <p:sp>
        <p:nvSpPr>
          <p:cNvPr id="3" name="Footer Placeholder 2"/>
          <p:cNvSpPr>
            <a:spLocks noGrp="1"/>
          </p:cNvSpPr>
          <p:nvPr>
            <p:ph type="ftr" sz="quarter" idx="11"/>
          </p:nvPr>
        </p:nvSpPr>
        <p:spPr/>
        <p:txBody>
          <a:bodyPr/>
          <a:lstStyle/>
          <a:p>
            <a:r>
              <a:rPr lang="da-DK"/>
              <a:t>Indsæt emne</a:t>
            </a:r>
            <a:endParaRPr lang="en-GB" dirty="0"/>
          </a:p>
        </p:txBody>
      </p:sp>
      <p:sp>
        <p:nvSpPr>
          <p:cNvPr id="4" name="Slide Number Placeholder 3"/>
          <p:cNvSpPr>
            <a:spLocks noGrp="1"/>
          </p:cNvSpPr>
          <p:nvPr>
            <p:ph type="sldNum" sz="quarter" idx="12"/>
          </p:nvPr>
        </p:nvSpPr>
        <p:spPr/>
        <p:txBody>
          <a:bodyPr/>
          <a:lstStyle/>
          <a:p>
            <a:fld id="{45D37B1E-C366-494F-A587-962AD9AABC83}" type="slidenum">
              <a:rPr lang="en-GB" smtClean="0"/>
              <a:t>‹nr.›</a:t>
            </a:fld>
            <a:endParaRPr lang="en-GB" dirty="0"/>
          </a:p>
        </p:txBody>
      </p:sp>
      <p:sp>
        <p:nvSpPr>
          <p:cNvPr id="5"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Tomt</a:t>
            </a:r>
          </a:p>
        </p:txBody>
      </p:sp>
      <p:sp>
        <p:nvSpPr>
          <p:cNvPr id="6"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1198522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Tomt med kant">
    <p:spTree>
      <p:nvGrpSpPr>
        <p:cNvPr id="1" name=""/>
        <p:cNvGrpSpPr/>
        <p:nvPr/>
      </p:nvGrpSpPr>
      <p:grpSpPr>
        <a:xfrm>
          <a:off x="0" y="0"/>
          <a:ext cx="0" cy="0"/>
          <a:chOff x="0" y="0"/>
          <a:chExt cx="0" cy="0"/>
        </a:xfrm>
      </p:grpSpPr>
      <p:sp>
        <p:nvSpPr>
          <p:cNvPr id="8"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2" name="Date Placeholder 1"/>
          <p:cNvSpPr>
            <a:spLocks noGrp="1"/>
          </p:cNvSpPr>
          <p:nvPr>
            <p:ph type="dt" sz="half" idx="10"/>
          </p:nvPr>
        </p:nvSpPr>
        <p:spPr/>
        <p:txBody>
          <a:bodyPr/>
          <a:lstStyle>
            <a:lvl1pPr>
              <a:defRPr>
                <a:solidFill>
                  <a:schemeClr val="bg1"/>
                </a:solidFill>
              </a:defRPr>
            </a:lvl1pPr>
          </a:lstStyle>
          <a:p>
            <a:r>
              <a:rPr lang="da-DK"/>
              <a:t>Indsæt titel</a:t>
            </a:r>
            <a:endParaRPr lang="en-GB" dirty="0"/>
          </a:p>
        </p:txBody>
      </p:sp>
      <p:sp>
        <p:nvSpPr>
          <p:cNvPr id="3" name="Footer Placeholder 2"/>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4" name="Slide Number Placeholder 3"/>
          <p:cNvSpPr>
            <a:spLocks noGrp="1"/>
          </p:cNvSpPr>
          <p:nvPr>
            <p:ph type="sldNum" sz="quarter" idx="12"/>
          </p:nvPr>
        </p:nvSpPr>
        <p:spPr/>
        <p:txBody>
          <a:bodyPr/>
          <a:lstStyle/>
          <a:p>
            <a:fld id="{45D37B1E-C366-494F-A587-962AD9AABC83}" type="slidenum">
              <a:rPr lang="en-GB" smtClean="0"/>
              <a:t>‹nr.›</a:t>
            </a:fld>
            <a:endParaRPr lang="en-GB" dirty="0"/>
          </a:p>
        </p:txBody>
      </p:sp>
      <p:sp>
        <p:nvSpPr>
          <p:cNvPr id="9"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Tomt</a:t>
            </a:r>
            <a:r>
              <a:rPr lang="da-DK" sz="1000" b="1" baseline="0" noProof="1">
                <a:solidFill>
                  <a:schemeClr val="tx1">
                    <a:lumMod val="75000"/>
                    <a:lumOff val="25000"/>
                  </a:schemeClr>
                </a:solidFill>
              </a:rPr>
              <a:t> </a:t>
            </a:r>
            <a:r>
              <a:rPr lang="da-DK" sz="1000" b="1" noProof="1">
                <a:solidFill>
                  <a:schemeClr val="tx1">
                    <a:lumMod val="75000"/>
                    <a:lumOff val="25000"/>
                  </a:schemeClr>
                </a:solidFill>
              </a:rPr>
              <a:t>med kant</a:t>
            </a:r>
          </a:p>
        </p:txBody>
      </p:sp>
      <p:sp>
        <p:nvSpPr>
          <p:cNvPr id="10"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11"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spTree>
    <p:extLst>
      <p:ext uri="{BB962C8B-B14F-4D97-AF65-F5344CB8AC3E}">
        <p14:creationId xmlns:p14="http://schemas.microsoft.com/office/powerpoint/2010/main" val="8277519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3EE9DA-4F55-4115-8BCC-D3B093593522}"/>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0435EB62-3A41-488B-B44A-6B8E32456F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C1E32B6-6BB0-441C-A07A-3CDFD3DF5BC5}"/>
              </a:ext>
            </a:extLst>
          </p:cNvPr>
          <p:cNvSpPr>
            <a:spLocks noGrp="1"/>
          </p:cNvSpPr>
          <p:nvPr>
            <p:ph type="dt" sz="half" idx="10"/>
          </p:nvPr>
        </p:nvSpPr>
        <p:spPr/>
        <p:txBody>
          <a:bodyPr/>
          <a:lstStyle/>
          <a:p>
            <a:fld id="{0CBA7867-AB83-447F-8716-C82CFD2EBE1D}" type="datetimeFigureOut">
              <a:rPr lang="da-DK" smtClean="0"/>
              <a:t>10-03-2022</a:t>
            </a:fld>
            <a:endParaRPr lang="da-DK"/>
          </a:p>
        </p:txBody>
      </p:sp>
      <p:sp>
        <p:nvSpPr>
          <p:cNvPr id="5" name="Pladsholder til sidefod 4">
            <a:extLst>
              <a:ext uri="{FF2B5EF4-FFF2-40B4-BE49-F238E27FC236}">
                <a16:creationId xmlns:a16="http://schemas.microsoft.com/office/drawing/2014/main" id="{2B7B342B-0CF7-43A3-8AEC-601254716B5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25A8DD8-6029-4351-B99E-6FC7E8F5EDF4}"/>
              </a:ext>
            </a:extLst>
          </p:cNvPr>
          <p:cNvSpPr>
            <a:spLocks noGrp="1"/>
          </p:cNvSpPr>
          <p:nvPr>
            <p:ph type="sldNum" sz="quarter" idx="12"/>
          </p:nvPr>
        </p:nvSpPr>
        <p:spPr/>
        <p:txBody>
          <a:bodyPr/>
          <a:lstStyle/>
          <a:p>
            <a:fld id="{7D7A2E16-A2BB-4A4C-88FB-B9F54DE68C14}" type="slidenum">
              <a:rPr lang="da-DK" smtClean="0"/>
              <a:t>‹nr.›</a:t>
            </a:fld>
            <a:endParaRPr lang="da-DK"/>
          </a:p>
        </p:txBody>
      </p:sp>
    </p:spTree>
    <p:extLst>
      <p:ext uri="{BB962C8B-B14F-4D97-AF65-F5344CB8AC3E}">
        <p14:creationId xmlns:p14="http://schemas.microsoft.com/office/powerpoint/2010/main" val="89010813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s med billede">
    <p:spTree>
      <p:nvGrpSpPr>
        <p:cNvPr id="1" name=""/>
        <p:cNvGrpSpPr/>
        <p:nvPr/>
      </p:nvGrpSpPr>
      <p:grpSpPr>
        <a:xfrm>
          <a:off x="0" y="0"/>
          <a:ext cx="0" cy="0"/>
          <a:chOff x="0" y="0"/>
          <a:chExt cx="0" cy="0"/>
        </a:xfrm>
      </p:grpSpPr>
      <p:sp>
        <p:nvSpPr>
          <p:cNvPr id="8" name="Pladsholder til billede 3"/>
          <p:cNvSpPr>
            <a:spLocks noGrp="1"/>
          </p:cNvSpPr>
          <p:nvPr>
            <p:ph type="pic" sz="quarter" idx="13" hasCustomPrompt="1"/>
          </p:nvPr>
        </p:nvSpPr>
        <p:spPr>
          <a:xfrm>
            <a:off x="792007" y="791999"/>
            <a:ext cx="11399993" cy="6066002"/>
          </a:xfrm>
          <a:solidFill>
            <a:srgbClr val="9B9B9B"/>
          </a:solidFill>
        </p:spPr>
        <p:txBody>
          <a:bodyPr tIns="252000"/>
          <a:lstStyle>
            <a:lvl1pPr algn="ctr">
              <a:defRPr b="0" baseline="0">
                <a:solidFill>
                  <a:schemeClr val="bg1"/>
                </a:solidFill>
              </a:defRPr>
            </a:lvl1pPr>
          </a:lstStyle>
          <a:p>
            <a:r>
              <a:rPr lang="da-DK" noProof="0" dirty="0"/>
              <a:t>Klik her og indsæt baggrundsbillede via fanen INDSÆT / Billeder</a:t>
            </a:r>
          </a:p>
        </p:txBody>
      </p:sp>
      <p:sp>
        <p:nvSpPr>
          <p:cNvPr id="23"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4" name="Date Placeholder 3"/>
          <p:cNvSpPr>
            <a:spLocks noGrp="1"/>
          </p:cNvSpPr>
          <p:nvPr>
            <p:ph type="dt" sz="half" idx="10"/>
          </p:nvPr>
        </p:nvSpPr>
        <p:spPr/>
        <p:txBody>
          <a:bodyPr/>
          <a:lstStyle>
            <a:lvl1pPr>
              <a:defRPr>
                <a:solidFill>
                  <a:schemeClr val="bg1"/>
                </a:solidFill>
              </a:defRPr>
            </a:lvl1pPr>
          </a:lstStyle>
          <a:p>
            <a:r>
              <a:rPr lang="da-DK" dirty="0"/>
              <a:t>Indsæt titel</a:t>
            </a:r>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6" name="Slide Number Placeholder 5" hidden="1"/>
          <p:cNvSpPr>
            <a:spLocks noGrp="1"/>
          </p:cNvSpPr>
          <p:nvPr>
            <p:ph type="sldNum" sz="quarter" idx="12"/>
          </p:nvPr>
        </p:nvSpPr>
        <p:spPr>
          <a:xfrm>
            <a:off x="10465805" y="7224342"/>
            <a:ext cx="48000" cy="36000"/>
          </a:xfrm>
        </p:spPr>
        <p:txBody>
          <a:bodyPr/>
          <a:lstStyle>
            <a:lvl1pPr>
              <a:defRPr sz="100">
                <a:solidFill>
                  <a:schemeClr val="bg2"/>
                </a:solidFill>
              </a:defRPr>
            </a:lvl1pPr>
          </a:lstStyle>
          <a:p>
            <a:fld id="{45D37B1E-C366-494F-A587-962AD9AABC83}" type="slidenum">
              <a:rPr lang="en-GB" smtClean="0"/>
              <a:pPr/>
              <a:t>‹nr.›</a:t>
            </a:fld>
            <a:endParaRPr lang="en-GB" dirty="0"/>
          </a:p>
        </p:txBody>
      </p:sp>
      <p:sp>
        <p:nvSpPr>
          <p:cNvPr id="17" name="Title 1"/>
          <p:cNvSpPr>
            <a:spLocks noGrp="1"/>
          </p:cNvSpPr>
          <p:nvPr>
            <p:ph type="ctrTitle" hasCustomPrompt="1"/>
          </p:nvPr>
        </p:nvSpPr>
        <p:spPr>
          <a:xfrm>
            <a:off x="1908176" y="2973600"/>
            <a:ext cx="9116090" cy="1411200"/>
          </a:xfrm>
        </p:spPr>
        <p:txBody>
          <a:bodyPr anchor="b"/>
          <a:lstStyle>
            <a:lvl1pPr algn="l">
              <a:lnSpc>
                <a:spcPct val="80000"/>
              </a:lnSpc>
              <a:defRPr sz="5000" b="0" cap="all" spc="-100" baseline="0">
                <a:solidFill>
                  <a:schemeClr val="bg1"/>
                </a:solidFill>
                <a:latin typeface="Arial Black" panose="020B0A04020102020204" pitchFamily="34" charset="0"/>
              </a:defRPr>
            </a:lvl1pPr>
          </a:lstStyle>
          <a:p>
            <a:r>
              <a:rPr lang="da-DK" noProof="0" dirty="0"/>
              <a:t>Overskrift I to linjer</a:t>
            </a:r>
          </a:p>
        </p:txBody>
      </p:sp>
      <p:sp>
        <p:nvSpPr>
          <p:cNvPr id="18" name="Subtitle 2"/>
          <p:cNvSpPr>
            <a:spLocks noGrp="1"/>
          </p:cNvSpPr>
          <p:nvPr>
            <p:ph type="subTitle" idx="1" hasCustomPrompt="1"/>
          </p:nvPr>
        </p:nvSpPr>
        <p:spPr>
          <a:xfrm>
            <a:off x="1908175" y="4383656"/>
            <a:ext cx="9116092" cy="648000"/>
          </a:xfrm>
        </p:spPr>
        <p:txBody>
          <a:bodyPr/>
          <a:lstStyle>
            <a:lvl1pPr marL="0" indent="0" algn="l">
              <a:buNone/>
              <a:defRPr sz="1600" b="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a:t>Klik, og tilføj sted og dato</a:t>
            </a:r>
          </a:p>
        </p:txBody>
      </p:sp>
      <p:sp>
        <p:nvSpPr>
          <p:cNvPr id="24" name="Pladsholder til tekst 11"/>
          <p:cNvSpPr>
            <a:spLocks noGrp="1"/>
          </p:cNvSpPr>
          <p:nvPr>
            <p:ph type="body" sz="quarter" idx="14" hasCustomPrompt="1"/>
          </p:nvPr>
        </p:nvSpPr>
        <p:spPr>
          <a:xfrm>
            <a:off x="394034" y="6048000"/>
            <a:ext cx="691200" cy="417600"/>
          </a:xfrm>
          <a:blipFill>
            <a:blip r:embed="rId2"/>
            <a:stretch>
              <a:fillRect/>
            </a:stretch>
          </a:blipFill>
        </p:spPr>
        <p:txBody>
          <a:bodyPr/>
          <a:lstStyle>
            <a:lvl1pPr>
              <a:defRPr sz="100" b="0">
                <a:solidFill>
                  <a:schemeClr val="bg1"/>
                </a:solidFill>
              </a:defRPr>
            </a:lvl1pPr>
          </a:lstStyle>
          <a:p>
            <a:pPr lvl="0"/>
            <a:r>
              <a:rPr lang="da-DK" dirty="0"/>
              <a:t>.</a:t>
            </a:r>
          </a:p>
        </p:txBody>
      </p:sp>
      <p:grpSp>
        <p:nvGrpSpPr>
          <p:cNvPr id="26" name="Gruppe 25"/>
          <p:cNvGrpSpPr/>
          <p:nvPr userDrawn="1"/>
        </p:nvGrpSpPr>
        <p:grpSpPr>
          <a:xfrm>
            <a:off x="-2781153" y="3198331"/>
            <a:ext cx="2641303" cy="2582758"/>
            <a:chOff x="-2748102" y="1898650"/>
            <a:chExt cx="2641303" cy="2582758"/>
          </a:xfrm>
        </p:grpSpPr>
        <p:sp>
          <p:nvSpPr>
            <p:cNvPr id="27" name="TextBox 5"/>
            <p:cNvSpPr txBox="1">
              <a:spLocks noChangeArrowheads="1"/>
            </p:cNvSpPr>
            <p:nvPr userDrawn="1"/>
          </p:nvSpPr>
          <p:spPr bwMode="auto">
            <a:xfrm>
              <a:off x="-2748102" y="1898650"/>
              <a:ext cx="2641303" cy="258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a:solidFill>
                    <a:schemeClr val="tx1">
                      <a:lumMod val="75000"/>
                      <a:lumOff val="25000"/>
                    </a:schemeClr>
                  </a:solidFill>
                </a:rPr>
                <a:t>Indsæt baggrundsbillede</a:t>
              </a:r>
            </a:p>
            <a:p>
              <a:pPr algn="r" eaLnBrk="1" hangingPunct="1">
                <a:spcBef>
                  <a:spcPts val="0"/>
                </a:spcBef>
                <a:spcAft>
                  <a:spcPts val="240"/>
                </a:spcAft>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den grå baggrund</a:t>
              </a:r>
            </a:p>
            <a:p>
              <a:pPr algn="r" eaLnBrk="1" hangingPunct="1">
                <a:spcBef>
                  <a:spcPts val="0"/>
                </a:spcBef>
                <a:spcAft>
                  <a:spcPts val="240"/>
                </a:spcAft>
                <a:defRPr/>
              </a:pPr>
              <a:r>
                <a:rPr lang="da-DK" sz="1000" b="1" noProof="1">
                  <a:solidFill>
                    <a:schemeClr val="tx1">
                      <a:lumMod val="75000"/>
                      <a:lumOff val="25000"/>
                    </a:schemeClr>
                  </a:solidFill>
                </a:rPr>
                <a:t>2. </a:t>
              </a:r>
              <a:r>
                <a:rPr lang="da-DK" sz="1000" b="0" noProof="1">
                  <a:solidFill>
                    <a:schemeClr val="tx1">
                      <a:lumMod val="75000"/>
                      <a:lumOff val="25000"/>
                    </a:schemeClr>
                  </a:solidFill>
                </a:rPr>
                <a:t>Klik på fanen </a:t>
              </a:r>
              <a:r>
                <a:rPr lang="da-DK" sz="1000" b="1" noProof="1">
                  <a:solidFill>
                    <a:schemeClr val="tx1">
                      <a:lumMod val="75000"/>
                      <a:lumOff val="25000"/>
                    </a:schemeClr>
                  </a:solidFill>
                </a:rPr>
                <a:t>INDSÆT</a:t>
              </a:r>
              <a:r>
                <a:rPr lang="da-DK" sz="1000" b="0" noProof="1">
                  <a:solidFill>
                    <a:schemeClr val="tx1">
                      <a:lumMod val="75000"/>
                      <a:lumOff val="25000"/>
                    </a:schemeClr>
                  </a:solidFill>
                </a:rPr>
                <a:t> og </a:t>
              </a:r>
              <a:br>
                <a:rPr lang="da-DK" sz="1000" b="0" noProof="1">
                  <a:solidFill>
                    <a:schemeClr val="tx1">
                      <a:lumMod val="75000"/>
                      <a:lumOff val="25000"/>
                    </a:schemeClr>
                  </a:solidFill>
                </a:rPr>
              </a:br>
              <a:r>
                <a:rPr lang="da-DK" sz="1000" b="0" noProof="1">
                  <a:solidFill>
                    <a:schemeClr val="tx1">
                      <a:lumMod val="75000"/>
                      <a:lumOff val="25000"/>
                    </a:schemeClr>
                  </a:solidFill>
                </a:rPr>
                <a:t>klik på knappen Billeder </a:t>
              </a:r>
            </a:p>
            <a:p>
              <a:pPr algn="r" eaLnBrk="1" hangingPunct="1">
                <a:spcBef>
                  <a:spcPts val="0"/>
                </a:spcBef>
                <a:spcAft>
                  <a:spcPts val="240"/>
                </a:spcAft>
                <a:defRPr/>
              </a:pPr>
              <a:r>
                <a:rPr lang="da-DK" sz="1000" b="1" noProof="1">
                  <a:solidFill>
                    <a:schemeClr val="tx1">
                      <a:lumMod val="75000"/>
                      <a:lumOff val="25000"/>
                    </a:schemeClr>
                  </a:solidFill>
                </a:rPr>
                <a:t>3. </a:t>
              </a:r>
              <a:r>
                <a:rPr lang="da-DK" sz="1000" b="0" noProof="1">
                  <a:solidFill>
                    <a:schemeClr val="tx1">
                      <a:lumMod val="75000"/>
                      <a:lumOff val="25000"/>
                    </a:schemeClr>
                  </a:solidFill>
                </a:rPr>
                <a:t>Find ønsket</a:t>
              </a:r>
              <a:r>
                <a:rPr lang="da-DK" sz="1000" b="0" baseline="0" noProof="1">
                  <a:solidFill>
                    <a:schemeClr val="tx1">
                      <a:lumMod val="75000"/>
                      <a:lumOff val="25000"/>
                    </a:schemeClr>
                  </a:solidFill>
                </a:rPr>
                <a:t> billede og klik </a:t>
              </a:r>
              <a:r>
                <a:rPr lang="da-DK" sz="1000" b="1" baseline="0" noProof="1">
                  <a:solidFill>
                    <a:schemeClr val="tx1">
                      <a:lumMod val="75000"/>
                      <a:lumOff val="25000"/>
                    </a:schemeClr>
                  </a:solidFill>
                </a:rPr>
                <a:t>Indsæt</a:t>
              </a:r>
            </a:p>
            <a:p>
              <a:pPr algn="r" eaLnBrk="1" hangingPunct="1">
                <a:spcBef>
                  <a:spcPts val="0"/>
                </a:spcBef>
                <a:spcAft>
                  <a:spcPts val="240"/>
                </a:spcAft>
                <a:buFontTx/>
                <a:buNone/>
                <a:defRPr/>
              </a:pPr>
              <a:r>
                <a:rPr lang="da-DK" sz="1000" noProof="1">
                  <a:solidFill>
                    <a:schemeClr val="tx1">
                      <a:lumMod val="75000"/>
                      <a:lumOff val="25000"/>
                    </a:schemeClr>
                  </a:solidFill>
                </a:rPr>
                <a:t>4.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p>
            <a:p>
              <a:pPr algn="r" eaLnBrk="1" hangingPunct="1">
                <a:spcBef>
                  <a:spcPts val="0"/>
                </a:spcBef>
                <a:spcAft>
                  <a:spcPts val="240"/>
                </a:spcAft>
                <a:buFontTx/>
                <a:buNone/>
                <a:defRPr/>
              </a:pP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5. </a:t>
              </a:r>
              <a:r>
                <a:rPr lang="da-DK" altLang="da-DK" sz="1000" noProof="1">
                  <a:solidFill>
                    <a:schemeClr val="tx1">
                      <a:lumMod val="75000"/>
                      <a:lumOff val="25000"/>
                    </a:schemeClr>
                  </a:solidFill>
                  <a:cs typeface="Arial" pitchFamily="34" charset="0"/>
                </a:rPr>
                <a:t>Ønsker du at skalere billedet,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der trækkes i billedets hjørner</a:t>
              </a:r>
            </a:p>
            <a:p>
              <a:pPr algn="r" eaLnBrk="1" hangingPunct="1">
                <a:spcBef>
                  <a:spcPct val="0"/>
                </a:spcBef>
                <a:spcAft>
                  <a:spcPts val="240"/>
                </a:spcAft>
                <a:buFontTx/>
                <a:buNone/>
                <a:defRPr/>
              </a:pPr>
              <a:endParaRPr lang="da-DK" altLang="da-DK" sz="1200" noProof="1">
                <a:solidFill>
                  <a:schemeClr val="tx1">
                    <a:lumMod val="75000"/>
                    <a:lumOff val="25000"/>
                  </a:schemeClr>
                </a:solidFill>
                <a:cs typeface="Arial" pitchFamily="34" charset="0"/>
              </a:endParaRPr>
            </a:p>
            <a:p>
              <a:pPr algn="r" eaLnBrk="1" hangingPunct="1">
                <a:spcBef>
                  <a:spcPts val="0"/>
                </a:spcBef>
                <a:spcAft>
                  <a:spcPts val="240"/>
                </a:spcAft>
                <a:defRPr/>
              </a:pPr>
              <a:endParaRPr lang="da-DK" sz="1000" b="1" noProof="1">
                <a:solidFill>
                  <a:schemeClr val="tx1">
                    <a:lumMod val="75000"/>
                    <a:lumOff val="25000"/>
                  </a:schemeClr>
                </a:solidFill>
              </a:endParaRPr>
            </a:p>
            <a:p>
              <a:pPr algn="r" eaLnBrk="1" hangingPunct="1">
                <a:spcBef>
                  <a:spcPts val="0"/>
                </a:spcBef>
                <a:spcAft>
                  <a:spcPts val="240"/>
                </a:spcAft>
                <a:defRPr/>
              </a:pPr>
              <a:r>
                <a:rPr lang="da-DK" sz="1000" b="1" noProof="1">
                  <a:solidFill>
                    <a:schemeClr val="tx1">
                      <a:lumMod val="75000"/>
                      <a:lumOff val="25000"/>
                    </a:schemeClr>
                  </a:solidFill>
                </a:rPr>
                <a:t>6.</a:t>
              </a:r>
              <a:r>
                <a:rPr lang="da-DK" sz="1000" noProof="1">
                  <a:solidFill>
                    <a:schemeClr val="tx1">
                      <a:lumMod val="75000"/>
                      <a:lumOff val="25000"/>
                    </a:schemeClr>
                  </a:solidFill>
                </a:rPr>
                <a:t> Forsvinder din tekst,</a:t>
              </a:r>
              <a:r>
                <a:rPr lang="da-DK" sz="1000" baseline="0" noProof="1">
                  <a:solidFill>
                    <a:schemeClr val="tx1">
                      <a:lumMod val="75000"/>
                      <a:lumOff val="25000"/>
                    </a:schemeClr>
                  </a:solidFill>
                </a:rPr>
                <a:t> </a:t>
              </a:r>
              <a:r>
                <a:rPr lang="da-DK" sz="1000" noProof="1">
                  <a:solidFill>
                    <a:schemeClr val="tx1">
                      <a:lumMod val="75000"/>
                      <a:lumOff val="25000"/>
                    </a:schemeClr>
                  </a:solidFill>
                </a:rPr>
                <a:t>højreklik på billedet </a:t>
              </a:r>
              <a:br>
                <a:rPr lang="da-DK" sz="1000" noProof="1">
                  <a:solidFill>
                    <a:schemeClr val="tx1">
                      <a:lumMod val="75000"/>
                      <a:lumOff val="25000"/>
                    </a:schemeClr>
                  </a:solidFill>
                </a:rPr>
              </a:br>
              <a:r>
                <a:rPr lang="da-DK" sz="1000" noProof="1">
                  <a:solidFill>
                    <a:schemeClr val="tx1">
                      <a:lumMod val="75000"/>
                      <a:lumOff val="25000"/>
                    </a:schemeClr>
                  </a:solidFill>
                </a:rPr>
                <a:t>og vælg </a:t>
              </a:r>
              <a:r>
                <a:rPr lang="da-DK" sz="1000" b="1" noProof="1">
                  <a:solidFill>
                    <a:schemeClr val="tx1">
                      <a:lumMod val="75000"/>
                      <a:lumOff val="25000"/>
                    </a:schemeClr>
                  </a:solidFill>
                </a:rPr>
                <a:t>Placer bagest, </a:t>
              </a:r>
              <a:r>
                <a:rPr lang="da-DK" sz="1000" b="0" noProof="1">
                  <a:solidFill>
                    <a:schemeClr val="tx1">
                      <a:lumMod val="75000"/>
                      <a:lumOff val="25000"/>
                    </a:schemeClr>
                  </a:solidFill>
                </a:rPr>
                <a:t>eller højreklik og </a:t>
              </a:r>
              <a:br>
                <a:rPr lang="da-DK" sz="1000" b="0" noProof="1">
                  <a:solidFill>
                    <a:schemeClr val="tx1">
                      <a:lumMod val="75000"/>
                      <a:lumOff val="25000"/>
                    </a:schemeClr>
                  </a:solidFill>
                </a:rPr>
              </a:br>
              <a:r>
                <a:rPr lang="da-DK" sz="1000" b="0" noProof="1">
                  <a:solidFill>
                    <a:schemeClr val="tx1">
                      <a:lumMod val="75000"/>
                      <a:lumOff val="25000"/>
                    </a:schemeClr>
                  </a:solidFill>
                </a:rPr>
                <a:t>vælg </a:t>
              </a:r>
              <a:r>
                <a:rPr lang="da-DK" sz="1000" b="1" noProof="1">
                  <a:solidFill>
                    <a:schemeClr val="tx1">
                      <a:lumMod val="75000"/>
                      <a:lumOff val="25000"/>
                    </a:schemeClr>
                  </a:solidFill>
                </a:rPr>
                <a:t>Nulstil slide</a:t>
              </a:r>
            </a:p>
          </p:txBody>
        </p:sp>
        <p:grpSp>
          <p:nvGrpSpPr>
            <p:cNvPr id="28" name="Gruppe 57"/>
            <p:cNvGrpSpPr>
              <a:grpSpLocks/>
            </p:cNvGrpSpPr>
            <p:nvPr/>
          </p:nvGrpSpPr>
          <p:grpSpPr bwMode="auto">
            <a:xfrm>
              <a:off x="-454060" y="3593903"/>
              <a:ext cx="330033" cy="396146"/>
              <a:chOff x="1018031" y="5113037"/>
              <a:chExt cx="373412" cy="448177"/>
            </a:xfrm>
          </p:grpSpPr>
          <p:pic>
            <p:nvPicPr>
              <p:cNvPr id="30" name="Billede 5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29" name="Billede 5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Titeldias med billede</a:t>
            </a:r>
          </a:p>
          <a:p>
            <a:pPr algn="r" eaLnBrk="1" hangingPunct="1">
              <a:spcAft>
                <a:spcPts val="300"/>
              </a:spcAft>
              <a:defRPr/>
            </a:pPr>
            <a:r>
              <a:rPr lang="da-DK" sz="1000" b="1" noProof="1">
                <a:solidFill>
                  <a:schemeClr val="tx1">
                    <a:lumMod val="75000"/>
                    <a:lumOff val="25000"/>
                  </a:schemeClr>
                </a:solidFill>
              </a:rPr>
              <a:t>Indsæt TITEL og EMNE</a:t>
            </a:r>
          </a:p>
          <a:p>
            <a:pPr algn="r" eaLnBrk="1" hangingPunct="1">
              <a:spcAft>
                <a:spcPts val="240"/>
              </a:spcAft>
              <a:defRPr/>
            </a:pPr>
            <a:r>
              <a:rPr lang="da-DK" altLang="da-DK" sz="1000" b="1" noProof="1">
                <a:solidFill>
                  <a:schemeClr val="tx1">
                    <a:lumMod val="75000"/>
                    <a:lumOff val="25000"/>
                  </a:schemeClr>
                </a:solidFill>
              </a:rPr>
              <a:t>1. </a:t>
            </a:r>
            <a:r>
              <a:rPr lang="da-DK" altLang="da-DK" sz="1000" b="0" noProof="1">
                <a:solidFill>
                  <a:schemeClr val="tx1">
                    <a:lumMod val="75000"/>
                    <a:lumOff val="25000"/>
                  </a:schemeClr>
                </a:solidFill>
              </a:rPr>
              <a:t>Klik</a:t>
            </a:r>
            <a:r>
              <a:rPr lang="da-DK" altLang="da-DK" sz="1000" b="0" baseline="0" noProof="1">
                <a:solidFill>
                  <a:schemeClr val="tx1">
                    <a:lumMod val="75000"/>
                    <a:lumOff val="25000"/>
                  </a:schemeClr>
                </a:solidFill>
              </a:rPr>
              <a:t> på</a:t>
            </a:r>
            <a:r>
              <a:rPr lang="da-DK" altLang="da-DK" sz="1000" noProof="1">
                <a:solidFill>
                  <a:schemeClr val="tx1">
                    <a:lumMod val="75000"/>
                    <a:lumOff val="25000"/>
                  </a:schemeClr>
                </a:solidFill>
              </a:rPr>
              <a:t> fanen </a:t>
            </a:r>
            <a:r>
              <a:rPr lang="da-DK" altLang="da-DK" sz="1000" b="1" noProof="1">
                <a:solidFill>
                  <a:schemeClr val="tx1">
                    <a:lumMod val="75000"/>
                    <a:lumOff val="25000"/>
                  </a:schemeClr>
                </a:solidFill>
              </a:rPr>
              <a:t>INDSÆT </a:t>
            </a:r>
            <a:r>
              <a:rPr lang="da-DK" altLang="da-DK" sz="1000" noProof="1">
                <a:solidFill>
                  <a:schemeClr val="tx1">
                    <a:lumMod val="75000"/>
                    <a:lumOff val="25000"/>
                  </a:schemeClr>
                </a:solidFill>
              </a:rPr>
              <a:t>i topmenuen </a:t>
            </a:r>
          </a:p>
          <a:p>
            <a:pPr algn="r" eaLnBrk="1" hangingPunct="1">
              <a:spcAft>
                <a:spcPts val="240"/>
              </a:spcAft>
              <a:defRPr/>
            </a:pPr>
            <a:r>
              <a:rPr lang="da-DK" altLang="da-DK" sz="1000" b="1" noProof="1">
                <a:solidFill>
                  <a:schemeClr val="tx1">
                    <a:lumMod val="75000"/>
                    <a:lumOff val="25000"/>
                  </a:schemeClr>
                </a:solidFill>
              </a:rPr>
              <a:t>2.</a:t>
            </a:r>
            <a:r>
              <a:rPr lang="da-DK" altLang="da-DK" sz="1000" noProof="1">
                <a:solidFill>
                  <a:schemeClr val="tx1">
                    <a:lumMod val="75000"/>
                    <a:lumOff val="25000"/>
                  </a:schemeClr>
                </a:solidFill>
              </a:rPr>
              <a:t> Klik på </a:t>
            </a:r>
            <a:r>
              <a:rPr lang="da-DK" altLang="da-DK" sz="1000" b="1" noProof="1">
                <a:solidFill>
                  <a:schemeClr val="tx1">
                    <a:lumMod val="75000"/>
                    <a:lumOff val="25000"/>
                  </a:schemeClr>
                </a:solidFill>
              </a:rPr>
              <a:t>Sidehoved og Sidefod</a:t>
            </a:r>
            <a:endParaRPr lang="da-DK" altLang="da-DK" sz="100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3.</a:t>
            </a:r>
            <a:r>
              <a:rPr lang="da-DK" sz="1000" noProof="1">
                <a:solidFill>
                  <a:schemeClr val="tx1">
                    <a:lumMod val="75000"/>
                    <a:lumOff val="25000"/>
                  </a:schemeClr>
                </a:solidFill>
              </a:rPr>
              <a:t> Dobbeltklik i feltet</a:t>
            </a:r>
            <a:r>
              <a:rPr lang="da-DK" sz="1000" baseline="0" noProof="1">
                <a:solidFill>
                  <a:schemeClr val="tx1">
                    <a:lumMod val="75000"/>
                    <a:lumOff val="25000"/>
                  </a:schemeClr>
                </a:solidFill>
              </a:rPr>
              <a:t> med</a:t>
            </a:r>
            <a:r>
              <a:rPr lang="da-DK" sz="1000" noProof="1">
                <a:solidFill>
                  <a:schemeClr val="tx1">
                    <a:lumMod val="75000"/>
                    <a:lumOff val="25000"/>
                  </a:schemeClr>
                </a:solidFill>
              </a:rPr>
              <a:t> </a:t>
            </a:r>
            <a:r>
              <a:rPr lang="da-DK" sz="1000" b="1" noProof="1">
                <a:solidFill>
                  <a:schemeClr val="tx1">
                    <a:lumMod val="75000"/>
                    <a:lumOff val="25000"/>
                  </a:schemeClr>
                </a:solidFill>
              </a:rPr>
              <a:t>INDSÆT TITEL </a:t>
            </a:r>
            <a:r>
              <a:rPr lang="da-DK" sz="1000" b="0" noProof="1">
                <a:solidFill>
                  <a:schemeClr val="tx1">
                    <a:lumMod val="75000"/>
                    <a:lumOff val="25000"/>
                  </a:schemeClr>
                </a:solidFill>
              </a:rPr>
              <a:t>og indsæt din </a:t>
            </a:r>
            <a:r>
              <a:rPr lang="da-DK" sz="1000" noProof="1">
                <a:solidFill>
                  <a:schemeClr val="tx1">
                    <a:lumMod val="75000"/>
                    <a:lumOff val="25000"/>
                  </a:schemeClr>
                </a:solidFill>
              </a:rPr>
              <a:t>TITEL-tekst</a:t>
            </a:r>
            <a:endParaRPr lang="da-DK" sz="1000" b="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4. </a:t>
            </a:r>
            <a:r>
              <a:rPr lang="da-DK" sz="1000" b="0" noProof="1">
                <a:solidFill>
                  <a:schemeClr val="tx1">
                    <a:lumMod val="75000"/>
                    <a:lumOff val="25000"/>
                  </a:schemeClr>
                </a:solidFill>
              </a:rPr>
              <a:t>Dobbeltklik i feltet med </a:t>
            </a:r>
            <a:r>
              <a:rPr lang="da-DK" sz="1000" b="1" baseline="0" noProof="1">
                <a:solidFill>
                  <a:schemeClr val="tx1">
                    <a:lumMod val="75000"/>
                    <a:lumOff val="25000"/>
                  </a:schemeClr>
                </a:solidFill>
              </a:rPr>
              <a:t>INDSÆT EMNE</a:t>
            </a:r>
            <a:r>
              <a:rPr lang="da-DK" sz="1000" baseline="0" noProof="1">
                <a:solidFill>
                  <a:schemeClr val="tx1">
                    <a:lumMod val="75000"/>
                    <a:lumOff val="25000"/>
                  </a:schemeClr>
                </a:solidFill>
              </a:rPr>
              <a:t> og indsæt din EMNE-tekst</a:t>
            </a:r>
            <a:endParaRPr lang="da-DK" sz="1000" b="1"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5. </a:t>
            </a:r>
            <a:r>
              <a:rPr lang="da-DK" sz="1000" noProof="1">
                <a:solidFill>
                  <a:schemeClr val="tx1">
                    <a:lumMod val="75000"/>
                    <a:lumOff val="25000"/>
                  </a:schemeClr>
                </a:solidFill>
              </a:rPr>
              <a:t>Vælg </a:t>
            </a:r>
            <a:r>
              <a:rPr lang="da-DK" sz="1000" b="1" noProof="1">
                <a:solidFill>
                  <a:schemeClr val="tx1">
                    <a:lumMod val="75000"/>
                    <a:lumOff val="25000"/>
                  </a:schemeClr>
                </a:solidFill>
              </a:rPr>
              <a:t>Anvend på alle</a:t>
            </a:r>
          </a:p>
        </p:txBody>
      </p:sp>
      <p:sp>
        <p:nvSpPr>
          <p:cNvPr id="20"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22" name="Billede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81154" y="1972"/>
            <a:ext cx="2634581" cy="1481952"/>
          </a:xfrm>
          <a:prstGeom prst="rect">
            <a:avLst/>
          </a:prstGeom>
          <a:ln w="3175">
            <a:solidFill>
              <a:schemeClr val="accent5"/>
            </a:solidFill>
          </a:ln>
        </p:spPr>
      </p:pic>
    </p:spTree>
    <p:extLst>
      <p:ext uri="{BB962C8B-B14F-4D97-AF65-F5344CB8AC3E}">
        <p14:creationId xmlns:p14="http://schemas.microsoft.com/office/powerpoint/2010/main" val="2761080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6" name="Billede 5"/>
          <p:cNvPicPr>
            <a:picLocks noChangeAspect="1"/>
          </p:cNvPicPr>
          <p:nvPr userDrawn="1"/>
        </p:nvPicPr>
        <p:blipFill>
          <a:blip r:embed="rId2"/>
          <a:stretch>
            <a:fillRect/>
          </a:stretch>
        </p:blipFill>
        <p:spPr>
          <a:xfrm>
            <a:off x="-2785324" y="1170"/>
            <a:ext cx="2642284" cy="1485662"/>
          </a:xfrm>
          <a:prstGeom prst="rect">
            <a:avLst/>
          </a:prstGeom>
          <a:ln w="3175">
            <a:solidFill>
              <a:schemeClr val="accent5"/>
            </a:solidFill>
          </a:ln>
        </p:spPr>
      </p:pic>
      <p:sp>
        <p:nvSpPr>
          <p:cNvPr id="8" name="Pladsholder til dato 7"/>
          <p:cNvSpPr>
            <a:spLocks noGrp="1"/>
          </p:cNvSpPr>
          <p:nvPr>
            <p:ph type="dt" sz="half" idx="10"/>
          </p:nvPr>
        </p:nvSpPr>
        <p:spPr/>
        <p:txBody>
          <a:bodyPr/>
          <a:lstStyle>
            <a:lvl1pPr>
              <a:defRPr>
                <a:solidFill>
                  <a:srgbClr val="1F3B7A"/>
                </a:solidFill>
              </a:defRPr>
            </a:lvl1pPr>
          </a:lstStyle>
          <a:p>
            <a:r>
              <a:rPr lang="da-DK" dirty="0"/>
              <a:t>Indsæt titel</a:t>
            </a:r>
            <a:endParaRPr lang="en-GB" dirty="0"/>
          </a:p>
        </p:txBody>
      </p:sp>
      <p:sp>
        <p:nvSpPr>
          <p:cNvPr id="9" name="Pladsholder til sidefod 8"/>
          <p:cNvSpPr>
            <a:spLocks noGrp="1"/>
          </p:cNvSpPr>
          <p:nvPr>
            <p:ph type="ftr" sz="quarter" idx="11"/>
          </p:nvPr>
        </p:nvSpPr>
        <p:spPr/>
        <p:txBody>
          <a:bodyPr/>
          <a:lstStyle>
            <a:lvl1pPr>
              <a:defRPr>
                <a:solidFill>
                  <a:srgbClr val="1F3B7A"/>
                </a:solidFill>
              </a:defRPr>
            </a:lvl1pPr>
          </a:lstStyle>
          <a:p>
            <a:r>
              <a:rPr lang="da-DK"/>
              <a:t>Indsæt emne</a:t>
            </a:r>
            <a:endParaRPr lang="en-GB" dirty="0"/>
          </a:p>
        </p:txBody>
      </p:sp>
      <p:sp>
        <p:nvSpPr>
          <p:cNvPr id="2" name="Title 1"/>
          <p:cNvSpPr>
            <a:spLocks noGrp="1"/>
          </p:cNvSpPr>
          <p:nvPr>
            <p:ph type="title" hasCustomPrompt="1"/>
          </p:nvPr>
        </p:nvSpPr>
        <p:spPr/>
        <p:txBody>
          <a:bodyPr/>
          <a:lstStyle>
            <a:lvl1pPr>
              <a:defRPr/>
            </a:lvl1pPr>
          </a:lstStyle>
          <a:p>
            <a:r>
              <a:rPr lang="da-DK" noProof="0" dirty="0"/>
              <a:t>Indsæt agenda overskrift</a:t>
            </a:r>
          </a:p>
        </p:txBody>
      </p:sp>
      <p:sp>
        <p:nvSpPr>
          <p:cNvPr id="10" name="Pladsholder til slidenummer 9"/>
          <p:cNvSpPr>
            <a:spLocks noGrp="1"/>
          </p:cNvSpPr>
          <p:nvPr>
            <p:ph type="sldNum" sz="quarter" idx="12"/>
          </p:nvPr>
        </p:nvSpPr>
        <p:spPr/>
        <p:txBody>
          <a:bodyPr/>
          <a:lstStyle/>
          <a:p>
            <a:fld id="{45D37B1E-C366-494F-A587-962AD9AABC83}" type="slidenum">
              <a:rPr lang="en-GB" smtClean="0"/>
              <a:pPr/>
              <a:t>‹nr.›</a:t>
            </a:fld>
            <a:endParaRPr lang="en-GB" dirty="0"/>
          </a:p>
        </p:txBody>
      </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
        <p:nvSpPr>
          <p:cNvPr id="5" name="Pladsholder til tekst 4"/>
          <p:cNvSpPr>
            <a:spLocks noGrp="1"/>
          </p:cNvSpPr>
          <p:nvPr>
            <p:ph type="body" sz="quarter" idx="13" hasCustomPrompt="1"/>
          </p:nvPr>
        </p:nvSpPr>
        <p:spPr>
          <a:xfrm>
            <a:off x="1908175" y="1898649"/>
            <a:ext cx="7561262" cy="3770313"/>
          </a:xfrm>
        </p:spPr>
        <p:txBody>
          <a:bodyPr/>
          <a:lstStyle>
            <a:lvl1pPr marL="180000" indent="-180000">
              <a:buFont typeface="Arial" panose="020B0604020202020204" pitchFamily="34" charset="0"/>
              <a:buChar char="›"/>
              <a:defRPr b="0"/>
            </a:lvl1pPr>
            <a:lvl2pPr marL="360000" indent="-180000">
              <a:buFont typeface="Arial" panose="020B0604020202020204" pitchFamily="34" charset="0"/>
              <a:buChar char="›"/>
              <a:defRPr sz="1400"/>
            </a:lvl2pPr>
            <a:lvl3pPr marL="360000">
              <a:defRPr sz="1400"/>
            </a:lvl3pPr>
          </a:lstStyle>
          <a:p>
            <a:pPr lvl="0"/>
            <a:r>
              <a:rPr lang="da-DK" dirty="0"/>
              <a:t>Indsæt agendapunkt</a:t>
            </a:r>
          </a:p>
          <a:p>
            <a:pPr lvl="1"/>
            <a:r>
              <a:rPr lang="da-DK" dirty="0"/>
              <a:t>Andet niveau</a:t>
            </a:r>
          </a:p>
          <a:p>
            <a:pPr lvl="2"/>
            <a:r>
              <a:rPr lang="da-DK" dirty="0"/>
              <a:t>Tredje niveau</a:t>
            </a:r>
          </a:p>
          <a:p>
            <a:pPr lvl="3"/>
            <a:r>
              <a:rPr lang="da-DK" dirty="0"/>
              <a:t>Fjerde niveau</a:t>
            </a:r>
          </a:p>
          <a:p>
            <a:pPr lvl="4"/>
            <a:r>
              <a:rPr lang="da-DK" dirty="0"/>
              <a:t>Femte niveau</a:t>
            </a:r>
          </a:p>
        </p:txBody>
      </p:sp>
      <p:grpSp>
        <p:nvGrpSpPr>
          <p:cNvPr id="23" name="Gruppe 22"/>
          <p:cNvGrpSpPr/>
          <p:nvPr userDrawn="1"/>
        </p:nvGrpSpPr>
        <p:grpSpPr>
          <a:xfrm>
            <a:off x="-2118335" y="1548000"/>
            <a:ext cx="1975295" cy="2568379"/>
            <a:chOff x="-2087997" y="2179188"/>
            <a:chExt cx="1975295" cy="2568379"/>
          </a:xfrm>
        </p:grpSpPr>
        <p:sp>
          <p:nvSpPr>
            <p:cNvPr id="24" name="AutoShape 4"/>
            <p:cNvSpPr>
              <a:spLocks/>
            </p:cNvSpPr>
            <p:nvPr userDrawn="1"/>
          </p:nvSpPr>
          <p:spPr bwMode="gray">
            <a:xfrm>
              <a:off x="-2087997" y="2179188"/>
              <a:ext cx="1975295" cy="211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Agenda</a:t>
              </a: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1-2</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for at få niveau 2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a:t>
              </a:r>
              <a:br>
                <a:rPr lang="da-DK" altLang="da-DK" sz="1000" b="0" noProof="1">
                  <a:solidFill>
                    <a:schemeClr val="tx1">
                      <a:lumMod val="75000"/>
                      <a:lumOff val="25000"/>
                    </a:schemeClr>
                  </a:solidFill>
                  <a:latin typeface="Arial" panose="020B0604020202020204" pitchFamily="34" charset="0"/>
                  <a:cs typeface="Arial" panose="020B0604020202020204" pitchFamily="34" charset="0"/>
                </a:rPr>
              </a:b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5" name="Gruppe 3"/>
            <p:cNvGrpSpPr>
              <a:grpSpLocks/>
            </p:cNvGrpSpPr>
            <p:nvPr userDrawn="1"/>
          </p:nvGrpSpPr>
          <p:grpSpPr bwMode="auto">
            <a:xfrm>
              <a:off x="-559507" y="4331077"/>
              <a:ext cx="419100" cy="196850"/>
              <a:chOff x="2516188" y="2815464"/>
              <a:chExt cx="417988" cy="196850"/>
            </a:xfrm>
          </p:grpSpPr>
          <p:pic>
            <p:nvPicPr>
              <p:cNvPr id="29"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6188" y="28154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12"/>
              <p:cNvSpPr/>
              <p:nvPr/>
            </p:nvSpPr>
            <p:spPr bwMode="auto">
              <a:xfrm>
                <a:off x="2737848" y="28265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6" name="Gruppe 2"/>
            <p:cNvGrpSpPr>
              <a:grpSpLocks/>
            </p:cNvGrpSpPr>
            <p:nvPr userDrawn="1"/>
          </p:nvGrpSpPr>
          <p:grpSpPr bwMode="auto">
            <a:xfrm>
              <a:off x="-552013" y="4550717"/>
              <a:ext cx="412750" cy="196850"/>
              <a:chOff x="2542276" y="3466339"/>
              <a:chExt cx="413649" cy="196850"/>
            </a:xfrm>
          </p:grpSpPr>
          <p:pic>
            <p:nvPicPr>
              <p:cNvPr id="27"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466339"/>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12"/>
              <p:cNvSpPr/>
              <p:nvPr/>
            </p:nvSpPr>
            <p:spPr bwMode="auto">
              <a:xfrm>
                <a:off x="2542276" y="3477452"/>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Tree>
    <p:extLst>
      <p:ext uri="{BB962C8B-B14F-4D97-AF65-F5344CB8AC3E}">
        <p14:creationId xmlns:p14="http://schemas.microsoft.com/office/powerpoint/2010/main" val="3641115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med kant">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2"/>
          <a:stretch>
            <a:fillRect/>
          </a:stretch>
        </p:blipFill>
        <p:spPr>
          <a:xfrm>
            <a:off x="-2785327" y="0"/>
            <a:ext cx="2645627" cy="1489261"/>
          </a:xfrm>
          <a:prstGeom prst="rect">
            <a:avLst/>
          </a:prstGeom>
          <a:ln w="6350">
            <a:solidFill>
              <a:schemeClr val="accent5"/>
            </a:solidFill>
          </a:ln>
        </p:spPr>
      </p:pic>
      <p:sp>
        <p:nvSpPr>
          <p:cNvPr id="17"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8" name="Pladsholder til dato 7"/>
          <p:cNvSpPr>
            <a:spLocks noGrp="1"/>
          </p:cNvSpPr>
          <p:nvPr>
            <p:ph type="dt" sz="half" idx="10"/>
          </p:nvPr>
        </p:nvSpPr>
        <p:spPr/>
        <p:txBody>
          <a:bodyPr/>
          <a:lstStyle>
            <a:lvl1pPr>
              <a:defRPr>
                <a:solidFill>
                  <a:schemeClr val="bg1"/>
                </a:solidFill>
              </a:defRPr>
            </a:lvl1pPr>
          </a:lstStyle>
          <a:p>
            <a:r>
              <a:rPr lang="da-DK" dirty="0"/>
              <a:t>Indsæt titel</a:t>
            </a:r>
            <a:endParaRPr lang="en-GB" dirty="0"/>
          </a:p>
        </p:txBody>
      </p:sp>
      <p:sp>
        <p:nvSpPr>
          <p:cNvPr id="9" name="Pladsholder til sidefod 8"/>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2" name="Title 1"/>
          <p:cNvSpPr>
            <a:spLocks noGrp="1"/>
          </p:cNvSpPr>
          <p:nvPr>
            <p:ph type="title" hasCustomPrompt="1"/>
          </p:nvPr>
        </p:nvSpPr>
        <p:spPr/>
        <p:txBody>
          <a:bodyPr/>
          <a:lstStyle>
            <a:lvl1pPr>
              <a:defRPr/>
            </a:lvl1pPr>
          </a:lstStyle>
          <a:p>
            <a:r>
              <a:rPr lang="da-DK" noProof="0" dirty="0"/>
              <a:t>Indsæt agenda overskrift</a:t>
            </a:r>
          </a:p>
        </p:txBody>
      </p:sp>
      <p:sp>
        <p:nvSpPr>
          <p:cNvPr id="10" name="Pladsholder til slidenummer 9"/>
          <p:cNvSpPr>
            <a:spLocks noGrp="1"/>
          </p:cNvSpPr>
          <p:nvPr>
            <p:ph type="sldNum" sz="quarter" idx="12"/>
          </p:nvPr>
        </p:nvSpPr>
        <p:spPr/>
        <p:txBody>
          <a:bodyPr/>
          <a:lstStyle/>
          <a:p>
            <a:fld id="{45D37B1E-C366-494F-A587-962AD9AABC83}" type="slidenum">
              <a:rPr lang="en-GB" smtClean="0"/>
              <a:pPr/>
              <a:t>‹nr.›</a:t>
            </a:fld>
            <a:endParaRPr lang="en-GB" dirty="0"/>
          </a:p>
        </p:txBody>
      </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
        <p:nvSpPr>
          <p:cNvPr id="5" name="Pladsholder til tekst 4"/>
          <p:cNvSpPr>
            <a:spLocks noGrp="1"/>
          </p:cNvSpPr>
          <p:nvPr>
            <p:ph type="body" sz="quarter" idx="13" hasCustomPrompt="1"/>
          </p:nvPr>
        </p:nvSpPr>
        <p:spPr>
          <a:xfrm>
            <a:off x="1908175" y="1898649"/>
            <a:ext cx="7561262" cy="3770313"/>
          </a:xfrm>
        </p:spPr>
        <p:txBody>
          <a:bodyPr/>
          <a:lstStyle>
            <a:lvl1pPr marL="180000" indent="-180000">
              <a:buFont typeface="Arial" panose="020B0604020202020204" pitchFamily="34" charset="0"/>
              <a:buChar char="›"/>
              <a:defRPr b="0"/>
            </a:lvl1pPr>
            <a:lvl2pPr marL="360000" indent="-180000">
              <a:buFont typeface="Arial" panose="020B0604020202020204" pitchFamily="34" charset="0"/>
              <a:buChar char="›"/>
              <a:defRPr sz="1400"/>
            </a:lvl2pPr>
            <a:lvl3pPr marL="360000">
              <a:defRPr sz="1400"/>
            </a:lvl3pPr>
          </a:lstStyle>
          <a:p>
            <a:pPr lvl="0"/>
            <a:r>
              <a:rPr lang="da-DK" dirty="0"/>
              <a:t>Indsæt agendapunkt</a:t>
            </a:r>
          </a:p>
          <a:p>
            <a:pPr lvl="1"/>
            <a:r>
              <a:rPr lang="da-DK" dirty="0"/>
              <a:t>Andet niveau</a:t>
            </a:r>
          </a:p>
          <a:p>
            <a:pPr lvl="2"/>
            <a:r>
              <a:rPr lang="da-DK" dirty="0"/>
              <a:t>Tredje niveau</a:t>
            </a:r>
          </a:p>
          <a:p>
            <a:pPr lvl="3"/>
            <a:r>
              <a:rPr lang="da-DK" dirty="0"/>
              <a:t>Fjerde niveau</a:t>
            </a:r>
          </a:p>
          <a:p>
            <a:pPr lvl="4"/>
            <a:r>
              <a:rPr lang="da-DK" dirty="0"/>
              <a:t>Femte niveau</a:t>
            </a:r>
          </a:p>
        </p:txBody>
      </p:sp>
      <p:grpSp>
        <p:nvGrpSpPr>
          <p:cNvPr id="23" name="Gruppe 22"/>
          <p:cNvGrpSpPr/>
          <p:nvPr userDrawn="1"/>
        </p:nvGrpSpPr>
        <p:grpSpPr>
          <a:xfrm>
            <a:off x="-2118335" y="1548000"/>
            <a:ext cx="1975295" cy="2568379"/>
            <a:chOff x="-2087997" y="2179188"/>
            <a:chExt cx="1975295" cy="2568379"/>
          </a:xfrm>
        </p:grpSpPr>
        <p:sp>
          <p:nvSpPr>
            <p:cNvPr id="24" name="AutoShape 4"/>
            <p:cNvSpPr>
              <a:spLocks/>
            </p:cNvSpPr>
            <p:nvPr userDrawn="1"/>
          </p:nvSpPr>
          <p:spPr bwMode="gray">
            <a:xfrm>
              <a:off x="-2087997" y="2179188"/>
              <a:ext cx="1975295" cy="211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Agenda med kant</a:t>
              </a: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1-2</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for at få niveau 2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a:t>
              </a:r>
              <a:br>
                <a:rPr lang="da-DK" altLang="da-DK" sz="1000" b="0" noProof="1">
                  <a:solidFill>
                    <a:schemeClr val="tx1">
                      <a:lumMod val="75000"/>
                      <a:lumOff val="25000"/>
                    </a:schemeClr>
                  </a:solidFill>
                  <a:latin typeface="Arial" panose="020B0604020202020204" pitchFamily="34" charset="0"/>
                  <a:cs typeface="Arial" panose="020B0604020202020204" pitchFamily="34" charset="0"/>
                </a:rPr>
              </a:b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5" name="Gruppe 3"/>
            <p:cNvGrpSpPr>
              <a:grpSpLocks/>
            </p:cNvGrpSpPr>
            <p:nvPr userDrawn="1"/>
          </p:nvGrpSpPr>
          <p:grpSpPr bwMode="auto">
            <a:xfrm>
              <a:off x="-559507" y="4331077"/>
              <a:ext cx="419100" cy="196850"/>
              <a:chOff x="2516188" y="2815464"/>
              <a:chExt cx="417988" cy="196850"/>
            </a:xfrm>
          </p:grpSpPr>
          <p:pic>
            <p:nvPicPr>
              <p:cNvPr id="29"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6188" y="28154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12"/>
              <p:cNvSpPr/>
              <p:nvPr/>
            </p:nvSpPr>
            <p:spPr bwMode="auto">
              <a:xfrm>
                <a:off x="2737848" y="28265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6" name="Gruppe 2"/>
            <p:cNvGrpSpPr>
              <a:grpSpLocks/>
            </p:cNvGrpSpPr>
            <p:nvPr userDrawn="1"/>
          </p:nvGrpSpPr>
          <p:grpSpPr bwMode="auto">
            <a:xfrm>
              <a:off x="-552013" y="4550717"/>
              <a:ext cx="412750" cy="196850"/>
              <a:chOff x="2542276" y="3466339"/>
              <a:chExt cx="413649" cy="196850"/>
            </a:xfrm>
          </p:grpSpPr>
          <p:pic>
            <p:nvPicPr>
              <p:cNvPr id="27"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466339"/>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12"/>
              <p:cNvSpPr/>
              <p:nvPr/>
            </p:nvSpPr>
            <p:spPr bwMode="auto">
              <a:xfrm>
                <a:off x="2542276" y="3477452"/>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pic>
        <p:nvPicPr>
          <p:cNvPr id="22" name="Logo"/>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spTree>
    <p:extLst>
      <p:ext uri="{BB962C8B-B14F-4D97-AF65-F5344CB8AC3E}">
        <p14:creationId xmlns:p14="http://schemas.microsoft.com/office/powerpoint/2010/main" val="3361525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da-DK" noProof="0" dirty="0"/>
              <a:t>Indsæt titel</a:t>
            </a:r>
          </a:p>
        </p:txBody>
      </p:sp>
      <p:sp>
        <p:nvSpPr>
          <p:cNvPr id="5" name="Footer Placeholder 4"/>
          <p:cNvSpPr>
            <a:spLocks noGrp="1"/>
          </p:cNvSpPr>
          <p:nvPr>
            <p:ph type="ftr" sz="quarter" idx="11"/>
          </p:nvPr>
        </p:nvSpPr>
        <p:spPr/>
        <p:txBody>
          <a:bodyPr/>
          <a:lstStyle/>
          <a:p>
            <a:r>
              <a:rPr lang="da-DK" noProof="0"/>
              <a:t>Indsæt emne</a:t>
            </a:r>
            <a:endParaRPr lang="da-DK" noProof="0" dirty="0"/>
          </a:p>
        </p:txBody>
      </p:sp>
      <p:sp>
        <p:nvSpPr>
          <p:cNvPr id="2"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lvl1pPr>
          </a:lstStyle>
          <a:p>
            <a:r>
              <a:rPr lang="da-DK" noProof="0" dirty="0"/>
              <a:t>Indsæt tekst eller statement I flere linjer</a:t>
            </a:r>
          </a:p>
        </p:txBody>
      </p:sp>
      <p:sp>
        <p:nvSpPr>
          <p:cNvPr id="9"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latin typeface="Arial Black" panose="020B0A04020102020204" pitchFamily="34" charset="0"/>
              </a:defRPr>
            </a:lvl1pPr>
          </a:lstStyle>
          <a:p>
            <a:pPr lvl="0"/>
            <a:r>
              <a:rPr lang="da-DK" dirty="0"/>
              <a:t>0X /</a:t>
            </a:r>
          </a:p>
        </p:txBody>
      </p:sp>
      <p:sp>
        <p:nvSpPr>
          <p:cNvPr id="6" name="Slide Number Placeholder 5"/>
          <p:cNvSpPr>
            <a:spLocks noGrp="1"/>
          </p:cNvSpPr>
          <p:nvPr>
            <p:ph type="sldNum" sz="quarter" idx="12"/>
          </p:nvPr>
        </p:nvSpPr>
        <p:spPr/>
        <p:txBody>
          <a:bodyPr/>
          <a:lstStyle/>
          <a:p>
            <a:fld id="{45D37B1E-C366-494F-A587-962AD9AABC83}" type="slidenum">
              <a:rPr lang="da-DK" noProof="0" smtClean="0"/>
              <a:t>‹nr.›</a:t>
            </a:fld>
            <a:endParaRPr lang="da-DK" noProof="0" dirty="0"/>
          </a:p>
        </p:txBody>
      </p:sp>
      <p:pic>
        <p:nvPicPr>
          <p:cNvPr id="10" name="Bille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4" y="2342"/>
            <a:ext cx="2634581" cy="1481211"/>
          </a:xfrm>
          <a:prstGeom prst="rect">
            <a:avLst/>
          </a:prstGeom>
          <a:ln w="3175">
            <a:solidFill>
              <a:schemeClr val="accent5"/>
            </a:solidFill>
          </a:ln>
        </p:spPr>
      </p:pic>
      <p:sp>
        <p:nvSpPr>
          <p:cNvPr id="8"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Kapitel</a:t>
            </a:r>
          </a:p>
          <a:p>
            <a:pPr algn="r" eaLnBrk="1" hangingPunct="1">
              <a:spcBef>
                <a:spcPts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a:solidFill>
                  <a:schemeClr val="tx1"/>
                </a:solidFill>
                <a:effectLst/>
                <a:latin typeface="Arial" panose="020B0604020202020204" pitchFamily="34" charset="0"/>
                <a:ea typeface="+mn-ea"/>
                <a:cs typeface="Arial" panose="020B0604020202020204" pitchFamily="34" charset="0"/>
              </a:rPr>
            </a:br>
            <a:r>
              <a:rPr lang="da-DK" sz="1000" kern="1200" dirty="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4194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Kapitel med kant">
    <p:spTree>
      <p:nvGrpSpPr>
        <p:cNvPr id="1" name=""/>
        <p:cNvGrpSpPr/>
        <p:nvPr/>
      </p:nvGrpSpPr>
      <p:grpSpPr>
        <a:xfrm>
          <a:off x="0" y="0"/>
          <a:ext cx="0" cy="0"/>
          <a:chOff x="0" y="0"/>
          <a:chExt cx="0" cy="0"/>
        </a:xfrm>
      </p:grpSpPr>
      <p:sp>
        <p:nvSpPr>
          <p:cNvPr id="13"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4" name="Date Placeholder 3"/>
          <p:cNvSpPr>
            <a:spLocks noGrp="1"/>
          </p:cNvSpPr>
          <p:nvPr>
            <p:ph type="dt" sz="half" idx="10"/>
          </p:nvPr>
        </p:nvSpPr>
        <p:spPr/>
        <p:txBody>
          <a:bodyPr/>
          <a:lstStyle>
            <a:lvl1pPr>
              <a:defRPr>
                <a:solidFill>
                  <a:schemeClr val="bg1"/>
                </a:solidFill>
              </a:defRPr>
            </a:lvl1pPr>
          </a:lstStyle>
          <a:p>
            <a:r>
              <a:rPr lang="da-DK" dirty="0"/>
              <a:t>Indsæt titel</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da-DK"/>
              <a:t>Indsæt emne</a:t>
            </a:r>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noProof="0" smtClean="0"/>
              <a:t>‹nr.›</a:t>
            </a:fld>
            <a:endParaRPr lang="da-DK" noProof="0" dirty="0"/>
          </a:p>
        </p:txBody>
      </p:sp>
      <p:sp>
        <p:nvSpPr>
          <p:cNvPr id="11"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Kapitel med kant</a:t>
            </a:r>
          </a:p>
          <a:p>
            <a:pPr algn="r" eaLnBrk="1" hangingPunct="1">
              <a:spcBef>
                <a:spcPts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a:solidFill>
                  <a:schemeClr val="tx1"/>
                </a:solidFill>
                <a:effectLst/>
                <a:latin typeface="Arial" panose="020B0604020202020204" pitchFamily="34" charset="0"/>
                <a:ea typeface="+mn-ea"/>
                <a:cs typeface="Arial" panose="020B0604020202020204" pitchFamily="34" charset="0"/>
              </a:rPr>
            </a:br>
            <a:r>
              <a:rPr lang="da-DK" sz="1000" kern="1200" dirty="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lvl1pPr>
          </a:lstStyle>
          <a:p>
            <a:r>
              <a:rPr lang="da-DK" noProof="0" dirty="0"/>
              <a:t>Indsæt tekst eller statement I flere linjer</a:t>
            </a:r>
          </a:p>
        </p:txBody>
      </p:sp>
      <p:sp>
        <p:nvSpPr>
          <p:cNvPr id="14"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latin typeface="Arial Black" panose="020B0A04020102020204" pitchFamily="34" charset="0"/>
              </a:defRPr>
            </a:lvl1pPr>
          </a:lstStyle>
          <a:p>
            <a:pPr lvl="0"/>
            <a:r>
              <a:rPr lang="da-DK" dirty="0"/>
              <a:t>0X /</a:t>
            </a:r>
          </a:p>
        </p:txBody>
      </p:sp>
      <p:pic>
        <p:nvPicPr>
          <p:cNvPr id="15" name="Billed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4" y="2342"/>
            <a:ext cx="2634580" cy="1481210"/>
          </a:xfrm>
          <a:prstGeom prst="rect">
            <a:avLst/>
          </a:prstGeom>
          <a:ln w="3175">
            <a:solidFill>
              <a:schemeClr val="accent5"/>
            </a:solidFill>
          </a:ln>
        </p:spPr>
      </p:pic>
      <p:pic>
        <p:nvPicPr>
          <p:cNvPr id="17"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18" name="Billed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81154" y="2342"/>
            <a:ext cx="2634580" cy="1481211"/>
          </a:xfrm>
          <a:prstGeom prst="rect">
            <a:avLst/>
          </a:prstGeom>
          <a:ln w="3175">
            <a:solidFill>
              <a:schemeClr val="accent5"/>
            </a:solidFill>
          </a:ln>
        </p:spPr>
      </p:pic>
    </p:spTree>
    <p:extLst>
      <p:ext uri="{BB962C8B-B14F-4D97-AF65-F5344CB8AC3E}">
        <p14:creationId xmlns:p14="http://schemas.microsoft.com/office/powerpoint/2010/main" val="2577252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Kapitel med farvet baggrund">
    <p:spTree>
      <p:nvGrpSpPr>
        <p:cNvPr id="1" name=""/>
        <p:cNvGrpSpPr/>
        <p:nvPr/>
      </p:nvGrpSpPr>
      <p:grpSpPr>
        <a:xfrm>
          <a:off x="0" y="0"/>
          <a:ext cx="0" cy="0"/>
          <a:chOff x="0" y="0"/>
          <a:chExt cx="0" cy="0"/>
        </a:xfrm>
      </p:grpSpPr>
      <p:sp>
        <p:nvSpPr>
          <p:cNvPr id="3" name="Rektangel 2"/>
          <p:cNvSpPr/>
          <p:nvPr userDrawn="1"/>
        </p:nvSpPr>
        <p:spPr>
          <a:xfrm>
            <a:off x="0" y="0"/>
            <a:ext cx="12192000" cy="6858000"/>
          </a:xfrm>
          <a:prstGeom prst="rect">
            <a:avLst/>
          </a:prstGeom>
          <a:solidFill>
            <a:srgbClr val="003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8" name="Pladsholder til dato 7"/>
          <p:cNvSpPr>
            <a:spLocks noGrp="1"/>
          </p:cNvSpPr>
          <p:nvPr>
            <p:ph type="dt" sz="half" idx="10"/>
          </p:nvPr>
        </p:nvSpPr>
        <p:spPr/>
        <p:txBody>
          <a:bodyPr/>
          <a:lstStyle>
            <a:lvl1pPr>
              <a:defRPr>
                <a:solidFill>
                  <a:schemeClr val="bg1"/>
                </a:solidFill>
              </a:defRPr>
            </a:lvl1pPr>
          </a:lstStyle>
          <a:p>
            <a:r>
              <a:rPr lang="da-DK" dirty="0"/>
              <a:t>Indsæt titel</a:t>
            </a:r>
            <a:endParaRPr lang="en-GB" dirty="0"/>
          </a:p>
        </p:txBody>
      </p:sp>
      <p:sp>
        <p:nvSpPr>
          <p:cNvPr id="9" name="Pladsholder til sidefod 8"/>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10" name="Pladsholder til slidenummer 9"/>
          <p:cNvSpPr>
            <a:spLocks noGrp="1"/>
          </p:cNvSpPr>
          <p:nvPr>
            <p:ph type="sldNum" sz="quarter" idx="12"/>
          </p:nvPr>
        </p:nvSpPr>
        <p:spPr/>
        <p:txBody>
          <a:bodyPr/>
          <a:lstStyle>
            <a:lvl1pPr>
              <a:defRPr>
                <a:solidFill>
                  <a:schemeClr val="bg1"/>
                </a:solidFill>
              </a:defRPr>
            </a:lvl1pPr>
          </a:lstStyle>
          <a:p>
            <a:fld id="{45D37B1E-C366-494F-A587-962AD9AABC83}" type="slidenum">
              <a:rPr lang="en-GB" smtClean="0"/>
              <a:pPr/>
              <a:t>‹nr.›</a:t>
            </a:fld>
            <a:endParaRPr lang="en-GB" dirty="0"/>
          </a:p>
        </p:txBody>
      </p:sp>
      <p:sp>
        <p:nvSpPr>
          <p:cNvPr id="12"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Kapitel med farvet baggrund</a:t>
            </a:r>
          </a:p>
          <a:p>
            <a:pPr algn="r" eaLnBrk="1" hangingPunct="1">
              <a:spcBef>
                <a:spcPts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a:solidFill>
                  <a:schemeClr val="tx1"/>
                </a:solidFill>
                <a:effectLst/>
                <a:latin typeface="Arial" panose="020B0604020202020204" pitchFamily="34" charset="0"/>
                <a:ea typeface="+mn-ea"/>
                <a:cs typeface="Arial" panose="020B0604020202020204" pitchFamily="34" charset="0"/>
              </a:rPr>
            </a:br>
            <a:r>
              <a:rPr lang="da-DK" sz="1000" kern="1200" dirty="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sp>
        <p:nvSpPr>
          <p:cNvPr id="13"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solidFill>
                  <a:schemeClr val="bg1"/>
                </a:solidFill>
              </a:defRPr>
            </a:lvl1pPr>
          </a:lstStyle>
          <a:p>
            <a:r>
              <a:rPr lang="da-DK" noProof="0" dirty="0"/>
              <a:t>Indsæt tekst eller statement I flere linjer</a:t>
            </a:r>
          </a:p>
        </p:txBody>
      </p:sp>
      <p:sp>
        <p:nvSpPr>
          <p:cNvPr id="14"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solidFill>
                  <a:schemeClr val="bg1"/>
                </a:solidFill>
                <a:latin typeface="Arial Black" panose="020B0A04020102020204" pitchFamily="34" charset="0"/>
              </a:defRPr>
            </a:lvl1pPr>
          </a:lstStyle>
          <a:p>
            <a:pPr lvl="0"/>
            <a:r>
              <a:rPr lang="da-DK" dirty="0"/>
              <a:t>0X /</a:t>
            </a:r>
          </a:p>
        </p:txBody>
      </p:sp>
      <p:pic>
        <p:nvPicPr>
          <p:cNvPr id="17" name="Billed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4" y="2342"/>
            <a:ext cx="2634580" cy="1481211"/>
          </a:xfrm>
          <a:prstGeom prst="rect">
            <a:avLst/>
          </a:prstGeom>
          <a:ln w="3175">
            <a:solidFill>
              <a:schemeClr val="accent5"/>
            </a:solidFill>
          </a:ln>
        </p:spPr>
      </p:pic>
      <p:pic>
        <p:nvPicPr>
          <p:cNvPr id="18"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999" y="6047999"/>
            <a:ext cx="689233" cy="417600"/>
          </a:xfrm>
          <a:prstGeom prst="rect">
            <a:avLst/>
          </a:prstGeom>
        </p:spPr>
      </p:pic>
    </p:spTree>
    <p:extLst>
      <p:ext uri="{BB962C8B-B14F-4D97-AF65-F5344CB8AC3E}">
        <p14:creationId xmlns:p14="http://schemas.microsoft.com/office/powerpoint/2010/main" val="2613302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Kapitel med billede">
    <p:spTree>
      <p:nvGrpSpPr>
        <p:cNvPr id="1" name=""/>
        <p:cNvGrpSpPr/>
        <p:nvPr/>
      </p:nvGrpSpPr>
      <p:grpSpPr>
        <a:xfrm>
          <a:off x="0" y="0"/>
          <a:ext cx="0" cy="0"/>
          <a:chOff x="0" y="0"/>
          <a:chExt cx="0" cy="0"/>
        </a:xfrm>
      </p:grpSpPr>
      <p:sp>
        <p:nvSpPr>
          <p:cNvPr id="9" name="Pladsholder til billede 2"/>
          <p:cNvSpPr>
            <a:spLocks noGrp="1"/>
          </p:cNvSpPr>
          <p:nvPr>
            <p:ph type="pic" sz="quarter" idx="13" hasCustomPrompt="1"/>
          </p:nvPr>
        </p:nvSpPr>
        <p:spPr>
          <a:xfrm>
            <a:off x="0" y="0"/>
            <a:ext cx="12192000" cy="6858000"/>
          </a:xfrm>
          <a:solidFill>
            <a:srgbClr val="9B9B9B"/>
          </a:solidFill>
        </p:spPr>
        <p:txBody>
          <a:bodyPr tIns="0" bIns="612000" anchor="b" anchorCtr="0"/>
          <a:lstStyle>
            <a:lvl1pPr algn="ctr">
              <a:defRPr b="0">
                <a:solidFill>
                  <a:schemeClr val="bg1"/>
                </a:solidFill>
              </a:defRPr>
            </a:lvl1pPr>
          </a:lstStyle>
          <a:p>
            <a:r>
              <a:rPr lang="da-DK" noProof="0" dirty="0"/>
              <a:t>Klik her og indsæt baggrundsbillede via fanen INDSÆT / Billeder</a:t>
            </a:r>
          </a:p>
        </p:txBody>
      </p:sp>
      <p:sp>
        <p:nvSpPr>
          <p:cNvPr id="10" name="Pladsholder til dato 9"/>
          <p:cNvSpPr>
            <a:spLocks noGrp="1"/>
          </p:cNvSpPr>
          <p:nvPr>
            <p:ph type="dt" sz="half" idx="14"/>
          </p:nvPr>
        </p:nvSpPr>
        <p:spPr/>
        <p:txBody>
          <a:bodyPr/>
          <a:lstStyle>
            <a:lvl1pPr>
              <a:defRPr>
                <a:solidFill>
                  <a:schemeClr val="bg1"/>
                </a:solidFill>
              </a:defRPr>
            </a:lvl1pPr>
          </a:lstStyle>
          <a:p>
            <a:r>
              <a:rPr lang="da-DK" dirty="0"/>
              <a:t>Indsæt titel</a:t>
            </a:r>
            <a:endParaRPr lang="en-GB" dirty="0"/>
          </a:p>
        </p:txBody>
      </p:sp>
      <p:sp>
        <p:nvSpPr>
          <p:cNvPr id="11" name="Pladsholder til sidefod 10"/>
          <p:cNvSpPr>
            <a:spLocks noGrp="1"/>
          </p:cNvSpPr>
          <p:nvPr>
            <p:ph type="ftr" sz="quarter" idx="15"/>
          </p:nvPr>
        </p:nvSpPr>
        <p:spPr/>
        <p:txBody>
          <a:bodyPr/>
          <a:lstStyle>
            <a:lvl1pPr>
              <a:defRPr>
                <a:solidFill>
                  <a:schemeClr val="bg1"/>
                </a:solidFill>
              </a:defRPr>
            </a:lvl1pPr>
          </a:lstStyle>
          <a:p>
            <a:r>
              <a:rPr lang="da-DK"/>
              <a:t>Indsæt emne</a:t>
            </a:r>
            <a:endParaRPr lang="en-GB" dirty="0"/>
          </a:p>
        </p:txBody>
      </p:sp>
      <p:sp>
        <p:nvSpPr>
          <p:cNvPr id="12" name="Pladsholder til slidenummer 11"/>
          <p:cNvSpPr>
            <a:spLocks noGrp="1"/>
          </p:cNvSpPr>
          <p:nvPr>
            <p:ph type="sldNum" sz="quarter" idx="16"/>
          </p:nvPr>
        </p:nvSpPr>
        <p:spPr/>
        <p:txBody>
          <a:bodyPr/>
          <a:lstStyle>
            <a:lvl1pPr>
              <a:defRPr>
                <a:solidFill>
                  <a:schemeClr val="bg1"/>
                </a:solidFill>
              </a:defRPr>
            </a:lvl1pPr>
          </a:lstStyle>
          <a:p>
            <a:fld id="{45D37B1E-C366-494F-A587-962AD9AABC83}" type="slidenum">
              <a:rPr lang="en-GB" smtClean="0"/>
              <a:pPr/>
              <a:t>‹nr.›</a:t>
            </a:fld>
            <a:endParaRPr lang="en-GB" dirty="0"/>
          </a:p>
        </p:txBody>
      </p:sp>
      <p:sp>
        <p:nvSpPr>
          <p:cNvPr id="23" name="Pladsholder til tekst 11"/>
          <p:cNvSpPr>
            <a:spLocks noGrp="1"/>
          </p:cNvSpPr>
          <p:nvPr>
            <p:ph type="body" sz="quarter" idx="17" hasCustomPrompt="1"/>
          </p:nvPr>
        </p:nvSpPr>
        <p:spPr>
          <a:xfrm>
            <a:off x="394034" y="6048000"/>
            <a:ext cx="691200" cy="417600"/>
          </a:xfrm>
          <a:blipFill>
            <a:blip r:embed="rId2"/>
            <a:stretch>
              <a:fillRect/>
            </a:stretch>
          </a:blipFill>
        </p:spPr>
        <p:txBody>
          <a:bodyPr/>
          <a:lstStyle>
            <a:lvl1pPr>
              <a:defRPr sz="100" b="0">
                <a:solidFill>
                  <a:schemeClr val="bg1"/>
                </a:solidFill>
              </a:defRPr>
            </a:lvl1pPr>
          </a:lstStyle>
          <a:p>
            <a:pPr lvl="0"/>
            <a:r>
              <a:rPr lang="da-DK" dirty="0"/>
              <a:t>.</a:t>
            </a:r>
          </a:p>
        </p:txBody>
      </p:sp>
      <p:pic>
        <p:nvPicPr>
          <p:cNvPr id="24" name="Billede 2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79620" y="2342"/>
            <a:ext cx="2631513" cy="1481211"/>
          </a:xfrm>
          <a:prstGeom prst="rect">
            <a:avLst/>
          </a:prstGeom>
          <a:ln w="3175">
            <a:solidFill>
              <a:schemeClr val="accent5"/>
            </a:solidFill>
          </a:ln>
        </p:spPr>
      </p:pic>
      <p:sp>
        <p:nvSpPr>
          <p:cNvPr id="16"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Kapitel med billede</a:t>
            </a:r>
          </a:p>
          <a:p>
            <a:pPr algn="r" eaLnBrk="1" hangingPunct="1">
              <a:spcBef>
                <a:spcPts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a:solidFill>
                  <a:schemeClr val="tx1"/>
                </a:solidFill>
                <a:effectLst/>
                <a:latin typeface="Arial" panose="020B0604020202020204" pitchFamily="34" charset="0"/>
                <a:ea typeface="+mn-ea"/>
                <a:cs typeface="Arial" panose="020B0604020202020204" pitchFamily="34" charset="0"/>
              </a:rPr>
            </a:br>
            <a:r>
              <a:rPr lang="da-DK" sz="1000" kern="1200" dirty="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7" name="Gruppe 16"/>
          <p:cNvGrpSpPr/>
          <p:nvPr userDrawn="1"/>
        </p:nvGrpSpPr>
        <p:grpSpPr>
          <a:xfrm>
            <a:off x="-2781153" y="3198331"/>
            <a:ext cx="2641303" cy="2582758"/>
            <a:chOff x="-2748102" y="1898650"/>
            <a:chExt cx="2641303" cy="2582758"/>
          </a:xfrm>
        </p:grpSpPr>
        <p:sp>
          <p:nvSpPr>
            <p:cNvPr id="18" name="TextBox 5"/>
            <p:cNvSpPr txBox="1">
              <a:spLocks noChangeArrowheads="1"/>
            </p:cNvSpPr>
            <p:nvPr userDrawn="1"/>
          </p:nvSpPr>
          <p:spPr bwMode="auto">
            <a:xfrm>
              <a:off x="-2748102" y="1898650"/>
              <a:ext cx="2641303" cy="258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a:solidFill>
                    <a:schemeClr val="tx1">
                      <a:lumMod val="75000"/>
                      <a:lumOff val="25000"/>
                    </a:schemeClr>
                  </a:solidFill>
                </a:rPr>
                <a:t>Indsæt baggrundsbillede</a:t>
              </a:r>
            </a:p>
            <a:p>
              <a:pPr algn="r" eaLnBrk="1" hangingPunct="1">
                <a:spcBef>
                  <a:spcPts val="0"/>
                </a:spcBef>
                <a:spcAft>
                  <a:spcPts val="240"/>
                </a:spcAft>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den grå baggrund</a:t>
              </a:r>
            </a:p>
            <a:p>
              <a:pPr algn="r" eaLnBrk="1" hangingPunct="1">
                <a:spcBef>
                  <a:spcPts val="0"/>
                </a:spcBef>
                <a:spcAft>
                  <a:spcPts val="240"/>
                </a:spcAft>
                <a:defRPr/>
              </a:pPr>
              <a:r>
                <a:rPr lang="da-DK" sz="1000" b="1" noProof="1">
                  <a:solidFill>
                    <a:schemeClr val="tx1">
                      <a:lumMod val="75000"/>
                      <a:lumOff val="25000"/>
                    </a:schemeClr>
                  </a:solidFill>
                </a:rPr>
                <a:t>2. </a:t>
              </a:r>
              <a:r>
                <a:rPr lang="da-DK" sz="1000" b="0" noProof="1">
                  <a:solidFill>
                    <a:schemeClr val="tx1">
                      <a:lumMod val="75000"/>
                      <a:lumOff val="25000"/>
                    </a:schemeClr>
                  </a:solidFill>
                </a:rPr>
                <a:t>Klik på fanen </a:t>
              </a:r>
              <a:r>
                <a:rPr lang="da-DK" sz="1000" b="1" noProof="1">
                  <a:solidFill>
                    <a:schemeClr val="tx1">
                      <a:lumMod val="75000"/>
                      <a:lumOff val="25000"/>
                    </a:schemeClr>
                  </a:solidFill>
                </a:rPr>
                <a:t>INDSÆT</a:t>
              </a:r>
              <a:r>
                <a:rPr lang="da-DK" sz="1000" b="0" noProof="1">
                  <a:solidFill>
                    <a:schemeClr val="tx1">
                      <a:lumMod val="75000"/>
                      <a:lumOff val="25000"/>
                    </a:schemeClr>
                  </a:solidFill>
                </a:rPr>
                <a:t> og </a:t>
              </a:r>
              <a:br>
                <a:rPr lang="da-DK" sz="1000" b="0" noProof="1">
                  <a:solidFill>
                    <a:schemeClr val="tx1">
                      <a:lumMod val="75000"/>
                      <a:lumOff val="25000"/>
                    </a:schemeClr>
                  </a:solidFill>
                </a:rPr>
              </a:br>
              <a:r>
                <a:rPr lang="da-DK" sz="1000" b="0" noProof="1">
                  <a:solidFill>
                    <a:schemeClr val="tx1">
                      <a:lumMod val="75000"/>
                      <a:lumOff val="25000"/>
                    </a:schemeClr>
                  </a:solidFill>
                </a:rPr>
                <a:t>klik på knappen Billeder </a:t>
              </a:r>
            </a:p>
            <a:p>
              <a:pPr algn="r" eaLnBrk="1" hangingPunct="1">
                <a:spcBef>
                  <a:spcPts val="0"/>
                </a:spcBef>
                <a:spcAft>
                  <a:spcPts val="240"/>
                </a:spcAft>
                <a:defRPr/>
              </a:pPr>
              <a:r>
                <a:rPr lang="da-DK" sz="1000" b="1" noProof="1">
                  <a:solidFill>
                    <a:schemeClr val="tx1">
                      <a:lumMod val="75000"/>
                      <a:lumOff val="25000"/>
                    </a:schemeClr>
                  </a:solidFill>
                </a:rPr>
                <a:t>3. </a:t>
              </a:r>
              <a:r>
                <a:rPr lang="da-DK" sz="1000" b="0" noProof="1">
                  <a:solidFill>
                    <a:schemeClr val="tx1">
                      <a:lumMod val="75000"/>
                      <a:lumOff val="25000"/>
                    </a:schemeClr>
                  </a:solidFill>
                </a:rPr>
                <a:t>Find ønsket</a:t>
              </a:r>
              <a:r>
                <a:rPr lang="da-DK" sz="1000" b="0" baseline="0" noProof="1">
                  <a:solidFill>
                    <a:schemeClr val="tx1">
                      <a:lumMod val="75000"/>
                      <a:lumOff val="25000"/>
                    </a:schemeClr>
                  </a:solidFill>
                </a:rPr>
                <a:t> billede og klik </a:t>
              </a:r>
              <a:r>
                <a:rPr lang="da-DK" sz="1000" b="1" baseline="0" noProof="1">
                  <a:solidFill>
                    <a:schemeClr val="tx1">
                      <a:lumMod val="75000"/>
                      <a:lumOff val="25000"/>
                    </a:schemeClr>
                  </a:solidFill>
                </a:rPr>
                <a:t>Indsæt</a:t>
              </a:r>
            </a:p>
            <a:p>
              <a:pPr algn="r" eaLnBrk="1" hangingPunct="1">
                <a:spcBef>
                  <a:spcPts val="0"/>
                </a:spcBef>
                <a:spcAft>
                  <a:spcPts val="240"/>
                </a:spcAft>
                <a:buFontTx/>
                <a:buNone/>
                <a:defRPr/>
              </a:pPr>
              <a:r>
                <a:rPr lang="da-DK" sz="1000" noProof="1">
                  <a:solidFill>
                    <a:schemeClr val="tx1">
                      <a:lumMod val="75000"/>
                      <a:lumOff val="25000"/>
                    </a:schemeClr>
                  </a:solidFill>
                </a:rPr>
                <a:t>4.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p>
            <a:p>
              <a:pPr algn="r" eaLnBrk="1" hangingPunct="1">
                <a:spcBef>
                  <a:spcPts val="0"/>
                </a:spcBef>
                <a:spcAft>
                  <a:spcPts val="240"/>
                </a:spcAft>
                <a:buFontTx/>
                <a:buNone/>
                <a:defRPr/>
              </a:pP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5. </a:t>
              </a:r>
              <a:r>
                <a:rPr lang="da-DK" altLang="da-DK" sz="1000" noProof="1">
                  <a:solidFill>
                    <a:schemeClr val="tx1">
                      <a:lumMod val="75000"/>
                      <a:lumOff val="25000"/>
                    </a:schemeClr>
                  </a:solidFill>
                  <a:cs typeface="Arial" pitchFamily="34" charset="0"/>
                </a:rPr>
                <a:t>Ønsker du at skalere billedet,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der trækkes i billedets hjørner</a:t>
              </a:r>
            </a:p>
            <a:p>
              <a:pPr algn="r" eaLnBrk="1" hangingPunct="1">
                <a:spcBef>
                  <a:spcPct val="0"/>
                </a:spcBef>
                <a:spcAft>
                  <a:spcPts val="240"/>
                </a:spcAft>
                <a:buFontTx/>
                <a:buNone/>
                <a:defRPr/>
              </a:pPr>
              <a:endParaRPr lang="da-DK" altLang="da-DK" sz="1200" noProof="1">
                <a:solidFill>
                  <a:schemeClr val="tx1">
                    <a:lumMod val="75000"/>
                    <a:lumOff val="25000"/>
                  </a:schemeClr>
                </a:solidFill>
                <a:cs typeface="Arial" pitchFamily="34" charset="0"/>
              </a:endParaRPr>
            </a:p>
            <a:p>
              <a:pPr algn="r" eaLnBrk="1" hangingPunct="1">
                <a:spcBef>
                  <a:spcPts val="0"/>
                </a:spcBef>
                <a:spcAft>
                  <a:spcPts val="240"/>
                </a:spcAft>
                <a:defRPr/>
              </a:pPr>
              <a:endParaRPr lang="da-DK" sz="1000" b="1" noProof="1">
                <a:solidFill>
                  <a:schemeClr val="tx1">
                    <a:lumMod val="75000"/>
                    <a:lumOff val="25000"/>
                  </a:schemeClr>
                </a:solidFill>
              </a:endParaRPr>
            </a:p>
            <a:p>
              <a:pPr algn="r" eaLnBrk="1" hangingPunct="1">
                <a:spcBef>
                  <a:spcPts val="0"/>
                </a:spcBef>
                <a:spcAft>
                  <a:spcPts val="240"/>
                </a:spcAft>
                <a:defRPr/>
              </a:pPr>
              <a:r>
                <a:rPr lang="da-DK" sz="1000" b="1" noProof="1">
                  <a:solidFill>
                    <a:schemeClr val="tx1">
                      <a:lumMod val="75000"/>
                      <a:lumOff val="25000"/>
                    </a:schemeClr>
                  </a:solidFill>
                </a:rPr>
                <a:t>6.</a:t>
              </a:r>
              <a:r>
                <a:rPr lang="da-DK" sz="1000" noProof="1">
                  <a:solidFill>
                    <a:schemeClr val="tx1">
                      <a:lumMod val="75000"/>
                      <a:lumOff val="25000"/>
                    </a:schemeClr>
                  </a:solidFill>
                </a:rPr>
                <a:t> Forsvinder din tekst,</a:t>
              </a:r>
              <a:r>
                <a:rPr lang="da-DK" sz="1000" baseline="0" noProof="1">
                  <a:solidFill>
                    <a:schemeClr val="tx1">
                      <a:lumMod val="75000"/>
                      <a:lumOff val="25000"/>
                    </a:schemeClr>
                  </a:solidFill>
                </a:rPr>
                <a:t> </a:t>
              </a:r>
              <a:r>
                <a:rPr lang="da-DK" sz="1000" noProof="1">
                  <a:solidFill>
                    <a:schemeClr val="tx1">
                      <a:lumMod val="75000"/>
                      <a:lumOff val="25000"/>
                    </a:schemeClr>
                  </a:solidFill>
                </a:rPr>
                <a:t>højreklik på billedet </a:t>
              </a:r>
              <a:br>
                <a:rPr lang="da-DK" sz="1000" noProof="1">
                  <a:solidFill>
                    <a:schemeClr val="tx1">
                      <a:lumMod val="75000"/>
                      <a:lumOff val="25000"/>
                    </a:schemeClr>
                  </a:solidFill>
                </a:rPr>
              </a:br>
              <a:r>
                <a:rPr lang="da-DK" sz="1000" noProof="1">
                  <a:solidFill>
                    <a:schemeClr val="tx1">
                      <a:lumMod val="75000"/>
                      <a:lumOff val="25000"/>
                    </a:schemeClr>
                  </a:solidFill>
                </a:rPr>
                <a:t>og vælg </a:t>
              </a:r>
              <a:r>
                <a:rPr lang="da-DK" sz="1000" b="1" noProof="1">
                  <a:solidFill>
                    <a:schemeClr val="tx1">
                      <a:lumMod val="75000"/>
                      <a:lumOff val="25000"/>
                    </a:schemeClr>
                  </a:solidFill>
                </a:rPr>
                <a:t>Placer bagest, </a:t>
              </a:r>
              <a:r>
                <a:rPr lang="da-DK" sz="1000" b="0" noProof="1">
                  <a:solidFill>
                    <a:schemeClr val="tx1">
                      <a:lumMod val="75000"/>
                      <a:lumOff val="25000"/>
                    </a:schemeClr>
                  </a:solidFill>
                </a:rPr>
                <a:t>eller højreklik og </a:t>
              </a:r>
              <a:br>
                <a:rPr lang="da-DK" sz="1000" b="0" noProof="1">
                  <a:solidFill>
                    <a:schemeClr val="tx1">
                      <a:lumMod val="75000"/>
                      <a:lumOff val="25000"/>
                    </a:schemeClr>
                  </a:solidFill>
                </a:rPr>
              </a:br>
              <a:r>
                <a:rPr lang="da-DK" sz="1000" b="0" noProof="1">
                  <a:solidFill>
                    <a:schemeClr val="tx1">
                      <a:lumMod val="75000"/>
                      <a:lumOff val="25000"/>
                    </a:schemeClr>
                  </a:solidFill>
                </a:rPr>
                <a:t>vælg </a:t>
              </a:r>
              <a:r>
                <a:rPr lang="da-DK" sz="1000" b="1" noProof="1">
                  <a:solidFill>
                    <a:schemeClr val="tx1">
                      <a:lumMod val="75000"/>
                      <a:lumOff val="25000"/>
                    </a:schemeClr>
                  </a:solidFill>
                </a:rPr>
                <a:t>Nulstil slide</a:t>
              </a:r>
            </a:p>
          </p:txBody>
        </p:sp>
        <p:grpSp>
          <p:nvGrpSpPr>
            <p:cNvPr id="19" name="Gruppe 57"/>
            <p:cNvGrpSpPr>
              <a:grpSpLocks/>
            </p:cNvGrpSpPr>
            <p:nvPr/>
          </p:nvGrpSpPr>
          <p:grpSpPr bwMode="auto">
            <a:xfrm>
              <a:off x="-454060" y="3593903"/>
              <a:ext cx="330033" cy="396146"/>
              <a:chOff x="1018031" y="5113037"/>
              <a:chExt cx="373412" cy="448177"/>
            </a:xfrm>
          </p:grpSpPr>
          <p:pic>
            <p:nvPicPr>
              <p:cNvPr id="21" name="Billed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20" name="Billede 5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
        <p:nvSpPr>
          <p:cNvPr id="33"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solidFill>
                  <a:schemeClr val="bg1"/>
                </a:solidFill>
              </a:defRPr>
            </a:lvl1pPr>
          </a:lstStyle>
          <a:p>
            <a:r>
              <a:rPr lang="da-DK" noProof="0" dirty="0"/>
              <a:t>Indsæt tekst eller statement I flere linjer</a:t>
            </a:r>
          </a:p>
        </p:txBody>
      </p:sp>
      <p:sp>
        <p:nvSpPr>
          <p:cNvPr id="34" name="Pladsholder til tekst 2"/>
          <p:cNvSpPr>
            <a:spLocks noGrp="1"/>
          </p:cNvSpPr>
          <p:nvPr>
            <p:ph type="body" sz="quarter" idx="18" hasCustomPrompt="1"/>
          </p:nvPr>
        </p:nvSpPr>
        <p:spPr>
          <a:xfrm>
            <a:off x="1908175" y="1478703"/>
            <a:ext cx="7561263" cy="914400"/>
          </a:xfrm>
        </p:spPr>
        <p:txBody>
          <a:bodyPr anchor="b" anchorCtr="0"/>
          <a:lstStyle>
            <a:lvl1pPr>
              <a:lnSpc>
                <a:spcPct val="80000"/>
              </a:lnSpc>
              <a:defRPr sz="5000" cap="all" spc="-100" baseline="0">
                <a:solidFill>
                  <a:schemeClr val="bg1"/>
                </a:solidFill>
                <a:latin typeface="Arial Black" panose="020B0A04020102020204" pitchFamily="34" charset="0"/>
              </a:defRPr>
            </a:lvl1pPr>
          </a:lstStyle>
          <a:p>
            <a:pPr lvl="0"/>
            <a:r>
              <a:rPr lang="da-DK" dirty="0"/>
              <a:t>0X /</a:t>
            </a:r>
          </a:p>
        </p:txBody>
      </p:sp>
    </p:spTree>
    <p:extLst>
      <p:ext uri="{BB962C8B-B14F-4D97-AF65-F5344CB8AC3E}">
        <p14:creationId xmlns:p14="http://schemas.microsoft.com/office/powerpoint/2010/main" val="1616749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theme" Target="../theme/theme2.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08175" y="792163"/>
            <a:ext cx="7561264" cy="914910"/>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1908175" y="1898650"/>
            <a:ext cx="9116091" cy="37909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4" name="Date Placeholder 3"/>
          <p:cNvSpPr>
            <a:spLocks noGrp="1"/>
          </p:cNvSpPr>
          <p:nvPr>
            <p:ph type="dt" sz="half" idx="2"/>
          </p:nvPr>
        </p:nvSpPr>
        <p:spPr>
          <a:xfrm>
            <a:off x="1908176" y="0"/>
            <a:ext cx="9116090" cy="792163"/>
          </a:xfrm>
          <a:prstGeom prst="rect">
            <a:avLst/>
          </a:prstGeom>
        </p:spPr>
        <p:txBody>
          <a:bodyPr vert="horz" lIns="0" tIns="0" rIns="0" bIns="0" rtlCol="0" anchor="ctr" anchorCtr="0">
            <a:noAutofit/>
          </a:bodyPr>
          <a:lstStyle>
            <a:lvl1pPr algn="l">
              <a:defRPr sz="1000" b="1" i="0" cap="all" baseline="0">
                <a:solidFill>
                  <a:srgbClr val="003B7A"/>
                </a:solidFill>
              </a:defRPr>
            </a:lvl1pPr>
          </a:lstStyle>
          <a:p>
            <a:r>
              <a:rPr lang="da-DK" dirty="0"/>
              <a:t>Indsæt titel</a:t>
            </a:r>
            <a:endParaRPr lang="en-GB" dirty="0"/>
          </a:p>
        </p:txBody>
      </p:sp>
      <p:sp>
        <p:nvSpPr>
          <p:cNvPr id="5" name="Footer Placeholder 4"/>
          <p:cNvSpPr>
            <a:spLocks noGrp="1"/>
          </p:cNvSpPr>
          <p:nvPr>
            <p:ph type="ftr" sz="quarter" idx="3"/>
          </p:nvPr>
        </p:nvSpPr>
        <p:spPr>
          <a:xfrm rot="-5400000">
            <a:off x="-2042476" y="2834482"/>
            <a:ext cx="4876965" cy="792000"/>
          </a:xfrm>
          <a:prstGeom prst="rect">
            <a:avLst/>
          </a:prstGeom>
        </p:spPr>
        <p:txBody>
          <a:bodyPr vert="horz" lIns="0" tIns="0" rIns="0" bIns="0" rtlCol="0" anchor="ctr">
            <a:noAutofit/>
          </a:bodyPr>
          <a:lstStyle>
            <a:lvl1pPr algn="ctr">
              <a:defRPr sz="1000" b="1" i="0" cap="all" baseline="0">
                <a:solidFill>
                  <a:srgbClr val="003B7A"/>
                </a:solidFill>
              </a:defRPr>
            </a:lvl1pPr>
          </a:lstStyle>
          <a:p>
            <a:r>
              <a:rPr lang="da-DK" dirty="0"/>
              <a:t>Indsæt emne</a:t>
            </a:r>
            <a:endParaRPr lang="en-GB" dirty="0"/>
          </a:p>
        </p:txBody>
      </p:sp>
      <p:sp>
        <p:nvSpPr>
          <p:cNvPr id="6" name="Slide Number Placeholder 5"/>
          <p:cNvSpPr>
            <a:spLocks noGrp="1"/>
          </p:cNvSpPr>
          <p:nvPr>
            <p:ph type="sldNum" sz="quarter" idx="4"/>
          </p:nvPr>
        </p:nvSpPr>
        <p:spPr>
          <a:xfrm>
            <a:off x="10465806" y="6048001"/>
            <a:ext cx="558460" cy="438620"/>
          </a:xfrm>
          <a:prstGeom prst="rect">
            <a:avLst/>
          </a:prstGeom>
        </p:spPr>
        <p:txBody>
          <a:bodyPr vert="horz" lIns="0" tIns="0" rIns="0" bIns="0" rtlCol="0" anchor="b" anchorCtr="0">
            <a:noAutofit/>
          </a:bodyPr>
          <a:lstStyle>
            <a:lvl1pPr algn="r">
              <a:defRPr sz="1000">
                <a:solidFill>
                  <a:srgbClr val="003B7A"/>
                </a:solidFill>
              </a:defRPr>
            </a:lvl1pPr>
          </a:lstStyle>
          <a:p>
            <a:fld id="{45D37B1E-C366-494F-A587-962AD9AABC83}" type="slidenum">
              <a:rPr lang="en-GB" smtClean="0"/>
              <a:pPr/>
              <a:t>‹nr.›</a:t>
            </a:fld>
            <a:endParaRPr lang="en-GB" dirty="0"/>
          </a:p>
        </p:txBody>
      </p:sp>
      <p:pic>
        <p:nvPicPr>
          <p:cNvPr id="11" name="Logo"/>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1" r:id="rId3"/>
    <p:sldLayoutId id="2147483674" r:id="rId4"/>
    <p:sldLayoutId id="2147483676" r:id="rId5"/>
    <p:sldLayoutId id="2147483651" r:id="rId6"/>
    <p:sldLayoutId id="2147483663" r:id="rId7"/>
    <p:sldLayoutId id="2147483664" r:id="rId8"/>
    <p:sldLayoutId id="2147483665" r:id="rId9"/>
    <p:sldLayoutId id="2147483666" r:id="rId10"/>
    <p:sldLayoutId id="2147483650" r:id="rId11"/>
    <p:sldLayoutId id="2147483652" r:id="rId12"/>
    <p:sldLayoutId id="2147483668" r:id="rId13"/>
    <p:sldLayoutId id="2147483657" r:id="rId14"/>
    <p:sldLayoutId id="2147483669" r:id="rId15"/>
    <p:sldLayoutId id="2147483670" r:id="rId16"/>
    <p:sldLayoutId id="2147483671" r:id="rId17"/>
    <p:sldLayoutId id="2147483654" r:id="rId18"/>
    <p:sldLayoutId id="2147483672" r:id="rId19"/>
    <p:sldLayoutId id="2147483655" r:id="rId20"/>
    <p:sldLayoutId id="2147483673" r:id="rId21"/>
  </p:sldLayoutIdLst>
  <p:hf sldNum="0" hdr="0"/>
  <p:txStyles>
    <p:titleStyle>
      <a:lvl1pPr algn="l" defTabSz="685800" rtl="0" eaLnBrk="1" latinLnBrk="0" hangingPunct="1">
        <a:lnSpc>
          <a:spcPct val="83000"/>
        </a:lnSpc>
        <a:spcBef>
          <a:spcPct val="0"/>
        </a:spcBef>
        <a:buNone/>
        <a:defRPr sz="2800" b="1" kern="1200">
          <a:solidFill>
            <a:srgbClr val="003B7A"/>
          </a:solidFill>
          <a:latin typeface="+mj-lt"/>
          <a:ea typeface="+mj-ea"/>
          <a:cs typeface="+mj-cs"/>
        </a:defRPr>
      </a:lvl1pPr>
    </p:titleStyle>
    <p:body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6" userDrawn="1">
          <p15:clr>
            <a:srgbClr val="F26B43"/>
          </p15:clr>
        </p15:guide>
        <p15:guide id="2" pos="1202" userDrawn="1">
          <p15:clr>
            <a:srgbClr val="F26B43"/>
          </p15:clr>
        </p15:guide>
        <p15:guide id="3" pos="6949" userDrawn="1">
          <p15:clr>
            <a:srgbClr val="F26B43"/>
          </p15:clr>
        </p15:guide>
        <p15:guide id="4" orient="horz" pos="3584" userDrawn="1">
          <p15:clr>
            <a:srgbClr val="F26B43"/>
          </p15:clr>
        </p15:guide>
        <p15:guide id="5" orient="horz" pos="499" userDrawn="1">
          <p15:clr>
            <a:srgbClr val="F26B43"/>
          </p15:clr>
        </p15:guide>
        <p15:guide id="6" pos="498" userDrawn="1">
          <p15:clr>
            <a:srgbClr val="F26B43"/>
          </p15:clr>
        </p15:guide>
        <p15:guide id="7" pos="4013" userDrawn="1">
          <p15:clr>
            <a:srgbClr val="F26B43"/>
          </p15:clr>
        </p15:guide>
        <p15:guide id="8" pos="4137" userDrawn="1">
          <p15:clr>
            <a:srgbClr val="F26B43"/>
          </p15:clr>
        </p15:guide>
        <p15:guide id="9" pos="5965" userDrawn="1">
          <p15:clr>
            <a:srgbClr val="F26B43"/>
          </p15:clr>
        </p15:guide>
        <p15:guide id="10" orient="horz" pos="1223" userDrawn="1">
          <p15:clr>
            <a:srgbClr val="F26B43"/>
          </p15:clr>
        </p15:guide>
        <p15:guide id="11" orient="horz" pos="357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08175" y="792163"/>
            <a:ext cx="7561264" cy="914910"/>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1908175" y="1898650"/>
            <a:ext cx="9116091" cy="37909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4" name="Date Placeholder 3"/>
          <p:cNvSpPr>
            <a:spLocks noGrp="1"/>
          </p:cNvSpPr>
          <p:nvPr>
            <p:ph type="dt" sz="half" idx="2"/>
          </p:nvPr>
        </p:nvSpPr>
        <p:spPr>
          <a:xfrm>
            <a:off x="1908176" y="0"/>
            <a:ext cx="9116090" cy="792163"/>
          </a:xfrm>
          <a:prstGeom prst="rect">
            <a:avLst/>
          </a:prstGeom>
        </p:spPr>
        <p:txBody>
          <a:bodyPr vert="horz" lIns="0" tIns="0" rIns="0" bIns="0" rtlCol="0" anchor="ctr" anchorCtr="0">
            <a:noAutofit/>
          </a:bodyPr>
          <a:lstStyle>
            <a:lvl1pPr algn="l">
              <a:defRPr sz="1000" b="1" i="0" cap="all" baseline="0">
                <a:solidFill>
                  <a:srgbClr val="003B7A"/>
                </a:solidFill>
              </a:defRPr>
            </a:lvl1pPr>
          </a:lstStyle>
          <a:p>
            <a:r>
              <a:rPr lang="da-DK"/>
              <a:t>Indsæt titel</a:t>
            </a:r>
            <a:endParaRPr lang="en-GB" dirty="0"/>
          </a:p>
        </p:txBody>
      </p:sp>
      <p:sp>
        <p:nvSpPr>
          <p:cNvPr id="5" name="Footer Placeholder 4"/>
          <p:cNvSpPr>
            <a:spLocks noGrp="1"/>
          </p:cNvSpPr>
          <p:nvPr>
            <p:ph type="ftr" sz="quarter" idx="3"/>
          </p:nvPr>
        </p:nvSpPr>
        <p:spPr>
          <a:xfrm rot="-5400000">
            <a:off x="-2042476" y="2834482"/>
            <a:ext cx="4876965" cy="792000"/>
          </a:xfrm>
          <a:prstGeom prst="rect">
            <a:avLst/>
          </a:prstGeom>
        </p:spPr>
        <p:txBody>
          <a:bodyPr vert="horz" lIns="0" tIns="0" rIns="0" bIns="0" rtlCol="0" anchor="ctr">
            <a:noAutofit/>
          </a:bodyPr>
          <a:lstStyle>
            <a:lvl1pPr algn="ctr">
              <a:defRPr sz="1000" b="1" i="0" cap="all" baseline="0">
                <a:solidFill>
                  <a:srgbClr val="003B7A"/>
                </a:solidFill>
              </a:defRPr>
            </a:lvl1pPr>
          </a:lstStyle>
          <a:p>
            <a:r>
              <a:rPr lang="da-DK" dirty="0"/>
              <a:t>Indsæt emne</a:t>
            </a:r>
            <a:endParaRPr lang="en-GB" dirty="0"/>
          </a:p>
        </p:txBody>
      </p:sp>
      <p:sp>
        <p:nvSpPr>
          <p:cNvPr id="6" name="Slide Number Placeholder 5"/>
          <p:cNvSpPr>
            <a:spLocks noGrp="1"/>
          </p:cNvSpPr>
          <p:nvPr>
            <p:ph type="sldNum" sz="quarter" idx="4"/>
          </p:nvPr>
        </p:nvSpPr>
        <p:spPr>
          <a:xfrm>
            <a:off x="10465806" y="6048001"/>
            <a:ext cx="558460" cy="438620"/>
          </a:xfrm>
          <a:prstGeom prst="rect">
            <a:avLst/>
          </a:prstGeom>
        </p:spPr>
        <p:txBody>
          <a:bodyPr vert="horz" lIns="0" tIns="0" rIns="0" bIns="0" rtlCol="0" anchor="b" anchorCtr="0">
            <a:noAutofit/>
          </a:bodyPr>
          <a:lstStyle>
            <a:lvl1pPr algn="r">
              <a:defRPr sz="1000">
                <a:solidFill>
                  <a:srgbClr val="003B7A"/>
                </a:solidFill>
              </a:defRPr>
            </a:lvl1pPr>
          </a:lstStyle>
          <a:p>
            <a:fld id="{45D37B1E-C366-494F-A587-962AD9AABC83}" type="slidenum">
              <a:rPr lang="en-GB" smtClean="0"/>
              <a:pPr/>
              <a:t>‹nr.›</a:t>
            </a:fld>
            <a:endParaRPr lang="en-GB" dirty="0"/>
          </a:p>
        </p:txBody>
      </p:sp>
    </p:spTree>
    <p:extLst>
      <p:ext uri="{BB962C8B-B14F-4D97-AF65-F5344CB8AC3E}">
        <p14:creationId xmlns:p14="http://schemas.microsoft.com/office/powerpoint/2010/main" val="892452570"/>
      </p:ext>
    </p:extLst>
  </p:cSld>
  <p:clrMap bg1="lt1" tx1="dk1" bg2="lt2" tx2="dk2" accent1="accent1" accent2="accent2" accent3="accent3" accent4="accent4" accent5="accent5" accent6="accent6" hlink="hlink" folHlink="folHlink"/>
  <p:sldLayoutIdLst>
    <p:sldLayoutId id="2147483678" r:id="rId1"/>
  </p:sldLayoutIdLst>
  <p:hf sldNum="0" hdr="0" ftr="0" dt="0"/>
  <p:txStyles>
    <p:titleStyle>
      <a:lvl1pPr algn="l" defTabSz="685800" rtl="0" eaLnBrk="1" latinLnBrk="0" hangingPunct="1">
        <a:lnSpc>
          <a:spcPct val="83000"/>
        </a:lnSpc>
        <a:spcBef>
          <a:spcPct val="0"/>
        </a:spcBef>
        <a:buNone/>
        <a:defRPr sz="2800" b="1" kern="1200">
          <a:solidFill>
            <a:srgbClr val="003B7A"/>
          </a:solidFill>
          <a:latin typeface="+mj-lt"/>
          <a:ea typeface="+mj-ea"/>
          <a:cs typeface="+mj-cs"/>
        </a:defRPr>
      </a:lvl1pPr>
    </p:titleStyle>
    <p:body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6">
          <p15:clr>
            <a:srgbClr val="F26B43"/>
          </p15:clr>
        </p15:guide>
        <p15:guide id="2" pos="1202">
          <p15:clr>
            <a:srgbClr val="F26B43"/>
          </p15:clr>
        </p15:guide>
        <p15:guide id="3" pos="6949">
          <p15:clr>
            <a:srgbClr val="F26B43"/>
          </p15:clr>
        </p15:guide>
        <p15:guide id="4" orient="horz" pos="3584">
          <p15:clr>
            <a:srgbClr val="F26B43"/>
          </p15:clr>
        </p15:guide>
        <p15:guide id="5" orient="horz" pos="499">
          <p15:clr>
            <a:srgbClr val="F26B43"/>
          </p15:clr>
        </p15:guide>
        <p15:guide id="6" pos="498">
          <p15:clr>
            <a:srgbClr val="F26B43"/>
          </p15:clr>
        </p15:guide>
        <p15:guide id="7" pos="4013">
          <p15:clr>
            <a:srgbClr val="F26B43"/>
          </p15:clr>
        </p15:guide>
        <p15:guide id="8" pos="4137">
          <p15:clr>
            <a:srgbClr val="F26B43"/>
          </p15:clr>
        </p15:guide>
        <p15:guide id="9" pos="5965">
          <p15:clr>
            <a:srgbClr val="F26B43"/>
          </p15:clr>
        </p15:guide>
        <p15:guide id="10" orient="horz" pos="1223">
          <p15:clr>
            <a:srgbClr val="F26B43"/>
          </p15:clr>
        </p15:guide>
        <p15:guide id="11" orient="horz" pos="357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hyperlink" Target="https://videncenter.kl.dk/teknologier/kommunernes-teknologiradar/" TargetMode="Externa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8" Type="http://schemas.openxmlformats.org/officeDocument/2006/relationships/hyperlink" Target="https://videncenter.kl.dk/viden-og-vaerktoejer/etik-og-taenketanken-teknologi-til-velfaerd/dataetik/" TargetMode="External"/><Relationship Id="rId3" Type="http://schemas.openxmlformats.org/officeDocument/2006/relationships/hyperlink" Target="https://www.kl.dk/kommunale-opgaver/boern-og-unge/digitalisering-paa-boerne-og-ungeomraadet/" TargetMode="External"/><Relationship Id="rId7" Type="http://schemas.openxmlformats.org/officeDocument/2006/relationships/hyperlink" Target="https://videncenter.kl.dk/viden-og-vaerktoejer/digital-transformation/vaerktoej-for-digital-omstilling/" TargetMode="External"/><Relationship Id="rId2" Type="http://schemas.openxmlformats.org/officeDocument/2006/relationships/hyperlink" Target="https://videncenter.kl.dk/fagomraader/dagtilbud-og-skole/" TargetMode="External"/><Relationship Id="rId1" Type="http://schemas.openxmlformats.org/officeDocument/2006/relationships/slideLayout" Target="../slideLayouts/slideLayout22.xml"/><Relationship Id="rId6" Type="http://schemas.openxmlformats.org/officeDocument/2006/relationships/hyperlink" Target="https://videncenter.kl.dk/viden-og-vaerktoejer/digital-transformation/kompetencer-og-digitalt-mindset/kompetencehjulet/" TargetMode="External"/><Relationship Id="rId5" Type="http://schemas.openxmlformats.org/officeDocument/2006/relationships/hyperlink" Target="https://videncenter.kl.dk/viden-og-vaerktoejer/digital-transformation/ledelse-af-digitalisering/" TargetMode="External"/><Relationship Id="rId10" Type="http://schemas.openxmlformats.org/officeDocument/2006/relationships/image" Target="../media/image45.png"/><Relationship Id="rId4" Type="http://schemas.openxmlformats.org/officeDocument/2006/relationships/hyperlink" Target="https://www.kl.dk/kommunale-opgaver/boern-og-unge/brugerportalsinitiativet/" TargetMode="External"/><Relationship Id="rId9" Type="http://schemas.openxmlformats.org/officeDocument/2006/relationships/image" Target="../media/image4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hyperlink" Target="https://videncenter.kl.dk/teknologier/" TargetMode="External"/><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hyperlink" Target="https://videncenter.kl.dk/teknologier/kommunernes-teknologiradar/"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22.xml"/><Relationship Id="rId5" Type="http://schemas.openxmlformats.org/officeDocument/2006/relationships/image" Target="../media/image31.png"/><Relationship Id="rId4" Type="http://schemas.openxmlformats.org/officeDocument/2006/relationships/image" Target="NULL"/></Relationships>
</file>

<file path=ppt/slides/_rels/slide2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hyperlink" Target="https://videncenter.kl.dk/cases/nyheder/digital-transformation-for-ledere-i-gladsaxe-kommune/" TargetMode="Externa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hyperlink" Target="https://videncenter.kl.dk/cases/nyheder/eksempel-paa-digital-omstilling-holbaek-i-en-digital-verden/" TargetMode="External"/><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hyperlink" Target="https://videncenter.kl.dk/viden-og-vaerktoejer/digital-transformation/vaerktoej-for-digital-omstilling/" TargetMode="Externa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hyperlink" Target="https://videncenter.kl.dk/teknologier/kommunernes-teknologiradar/" TargetMode="External"/><Relationship Id="rId4" Type="http://schemas.openxmlformats.org/officeDocument/2006/relationships/image" Target="NULL"/></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descr="Et billede, der indeholder tekst, enhed, måler&#10;&#10;Automatisk genereret beskrivelse">
            <a:extLst>
              <a:ext uri="{FF2B5EF4-FFF2-40B4-BE49-F238E27FC236}">
                <a16:creationId xmlns:a16="http://schemas.microsoft.com/office/drawing/2014/main" id="{4F1B56B9-BC50-4438-BCCB-7832FAB7E3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799" y="465612"/>
            <a:ext cx="8741995" cy="5926776"/>
          </a:xfrm>
          <a:prstGeom prst="rect">
            <a:avLst/>
          </a:prstGeom>
        </p:spPr>
      </p:pic>
    </p:spTree>
    <p:extLst>
      <p:ext uri="{BB962C8B-B14F-4D97-AF65-F5344CB8AC3E}">
        <p14:creationId xmlns:p14="http://schemas.microsoft.com/office/powerpoint/2010/main" val="3981372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lede 14" descr="Et billede, der indeholder tekst, enhed, meter&#10;&#10;Automatisk genereret beskrivelse">
            <a:extLst>
              <a:ext uri="{FF2B5EF4-FFF2-40B4-BE49-F238E27FC236}">
                <a16:creationId xmlns:a16="http://schemas.microsoft.com/office/drawing/2014/main" id="{2DACCBB6-949E-4D59-AD54-0354F21B02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6791" y="-158620"/>
            <a:ext cx="13811571" cy="9767361"/>
          </a:xfrm>
          <a:prstGeom prst="rect">
            <a:avLst/>
          </a:prstGeom>
        </p:spPr>
      </p:pic>
      <p:sp>
        <p:nvSpPr>
          <p:cNvPr id="9" name="Pladsholder til tekst 4">
            <a:extLst>
              <a:ext uri="{FF2B5EF4-FFF2-40B4-BE49-F238E27FC236}">
                <a16:creationId xmlns:a16="http://schemas.microsoft.com/office/drawing/2014/main" id="{FC1DD6BC-5F32-4E34-8D9A-3AE92CC225B5}"/>
              </a:ext>
            </a:extLst>
          </p:cNvPr>
          <p:cNvSpPr txBox="1">
            <a:spLocks/>
          </p:cNvSpPr>
          <p:nvPr/>
        </p:nvSpPr>
        <p:spPr>
          <a:xfrm>
            <a:off x="0" y="102106"/>
            <a:ext cx="710488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000" b="1" i="0" u="none" strike="noStrike" kern="1200" cap="none" spc="-100" normalizeH="0" baseline="0" noProof="0" dirty="0">
                <a:ln>
                  <a:noFill/>
                </a:ln>
                <a:solidFill>
                  <a:srgbClr val="F26749"/>
                </a:solidFill>
                <a:effectLst/>
                <a:uLnTx/>
                <a:uFillTx/>
                <a:latin typeface="Arial" panose="020B0604020202020204"/>
                <a:ea typeface="+mn-ea"/>
                <a:cs typeface="+mn-cs"/>
              </a:rPr>
              <a:t>TEKNOLOGIRADAR – DAGTILBUDS- OG SKOLEOMRÅDET</a:t>
            </a:r>
          </a:p>
        </p:txBody>
      </p:sp>
      <p:sp>
        <p:nvSpPr>
          <p:cNvPr id="3" name="Pil: pentagon 2">
            <a:extLst>
              <a:ext uri="{FF2B5EF4-FFF2-40B4-BE49-F238E27FC236}">
                <a16:creationId xmlns:a16="http://schemas.microsoft.com/office/drawing/2014/main" id="{BE167F3E-5EFA-472A-94E3-D70A2E230E95}"/>
              </a:ext>
            </a:extLst>
          </p:cNvPr>
          <p:cNvSpPr/>
          <p:nvPr/>
        </p:nvSpPr>
        <p:spPr>
          <a:xfrm rot="10800000">
            <a:off x="9642764" y="4031673"/>
            <a:ext cx="2549236" cy="2800682"/>
          </a:xfrm>
          <a:custGeom>
            <a:avLst/>
            <a:gdLst>
              <a:gd name="connsiteX0" fmla="*/ 0 w 2549236"/>
              <a:gd name="connsiteY0" fmla="*/ 0 h 2800682"/>
              <a:gd name="connsiteX1" fmla="*/ 490240 w 2549236"/>
              <a:gd name="connsiteY1" fmla="*/ 0 h 2800682"/>
              <a:gd name="connsiteX2" fmla="*/ 980480 w 2549236"/>
              <a:gd name="connsiteY2" fmla="*/ 0 h 2800682"/>
              <a:gd name="connsiteX3" fmla="*/ 1493004 w 2549236"/>
              <a:gd name="connsiteY3" fmla="*/ 0 h 2800682"/>
              <a:gd name="connsiteX4" fmla="*/ 2228364 w 2549236"/>
              <a:gd name="connsiteY4" fmla="*/ 0 h 2800682"/>
              <a:gd name="connsiteX5" fmla="*/ 2325695 w 2549236"/>
              <a:gd name="connsiteY5" fmla="*/ 424770 h 2800682"/>
              <a:gd name="connsiteX6" fmla="*/ 2423026 w 2549236"/>
              <a:gd name="connsiteY6" fmla="*/ 849540 h 2800682"/>
              <a:gd name="connsiteX7" fmla="*/ 2549236 w 2549236"/>
              <a:gd name="connsiteY7" fmla="*/ 1400341 h 2800682"/>
              <a:gd name="connsiteX8" fmla="*/ 2448696 w 2549236"/>
              <a:gd name="connsiteY8" fmla="*/ 1839115 h 2800682"/>
              <a:gd name="connsiteX9" fmla="*/ 2335321 w 2549236"/>
              <a:gd name="connsiteY9" fmla="*/ 2333902 h 2800682"/>
              <a:gd name="connsiteX10" fmla="*/ 2228364 w 2549236"/>
              <a:gd name="connsiteY10" fmla="*/ 2800682 h 2800682"/>
              <a:gd name="connsiteX11" fmla="*/ 1648989 w 2549236"/>
              <a:gd name="connsiteY11" fmla="*/ 2800682 h 2800682"/>
              <a:gd name="connsiteX12" fmla="*/ 1047331 w 2549236"/>
              <a:gd name="connsiteY12" fmla="*/ 2800682 h 2800682"/>
              <a:gd name="connsiteX13" fmla="*/ 0 w 2549236"/>
              <a:gd name="connsiteY13" fmla="*/ 2800682 h 2800682"/>
              <a:gd name="connsiteX14" fmla="*/ 0 w 2549236"/>
              <a:gd name="connsiteY14" fmla="*/ 2268552 h 2800682"/>
              <a:gd name="connsiteX15" fmla="*/ 0 w 2549236"/>
              <a:gd name="connsiteY15" fmla="*/ 1708416 h 2800682"/>
              <a:gd name="connsiteX16" fmla="*/ 0 w 2549236"/>
              <a:gd name="connsiteY16" fmla="*/ 1176286 h 2800682"/>
              <a:gd name="connsiteX17" fmla="*/ 0 w 2549236"/>
              <a:gd name="connsiteY17" fmla="*/ 672164 h 2800682"/>
              <a:gd name="connsiteX18" fmla="*/ 0 w 2549236"/>
              <a:gd name="connsiteY18" fmla="*/ 0 h 2800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49236" h="2800682" fill="none" extrusionOk="0">
                <a:moveTo>
                  <a:pt x="0" y="0"/>
                </a:moveTo>
                <a:cubicBezTo>
                  <a:pt x="200282" y="3008"/>
                  <a:pt x="246804" y="8637"/>
                  <a:pt x="490240" y="0"/>
                </a:cubicBezTo>
                <a:cubicBezTo>
                  <a:pt x="733676" y="-8637"/>
                  <a:pt x="793516" y="1359"/>
                  <a:pt x="980480" y="0"/>
                </a:cubicBezTo>
                <a:cubicBezTo>
                  <a:pt x="1167444" y="-1359"/>
                  <a:pt x="1253589" y="-5827"/>
                  <a:pt x="1493004" y="0"/>
                </a:cubicBezTo>
                <a:cubicBezTo>
                  <a:pt x="1732419" y="5827"/>
                  <a:pt x="1900601" y="-35219"/>
                  <a:pt x="2228364" y="0"/>
                </a:cubicBezTo>
                <a:cubicBezTo>
                  <a:pt x="2271222" y="206557"/>
                  <a:pt x="2288290" y="289496"/>
                  <a:pt x="2325695" y="424770"/>
                </a:cubicBezTo>
                <a:cubicBezTo>
                  <a:pt x="2363100" y="560044"/>
                  <a:pt x="2373552" y="682572"/>
                  <a:pt x="2423026" y="849540"/>
                </a:cubicBezTo>
                <a:cubicBezTo>
                  <a:pt x="2472500" y="1016508"/>
                  <a:pt x="2532520" y="1260180"/>
                  <a:pt x="2549236" y="1400341"/>
                </a:cubicBezTo>
                <a:cubicBezTo>
                  <a:pt x="2505621" y="1493148"/>
                  <a:pt x="2483004" y="1648003"/>
                  <a:pt x="2448696" y="1839115"/>
                </a:cubicBezTo>
                <a:cubicBezTo>
                  <a:pt x="2414388" y="2030227"/>
                  <a:pt x="2370326" y="2188912"/>
                  <a:pt x="2335321" y="2333902"/>
                </a:cubicBezTo>
                <a:cubicBezTo>
                  <a:pt x="2300316" y="2478892"/>
                  <a:pt x="2279599" y="2598864"/>
                  <a:pt x="2228364" y="2800682"/>
                </a:cubicBezTo>
                <a:cubicBezTo>
                  <a:pt x="2010064" y="2787137"/>
                  <a:pt x="1887719" y="2785843"/>
                  <a:pt x="1648989" y="2800682"/>
                </a:cubicBezTo>
                <a:cubicBezTo>
                  <a:pt x="1410259" y="2815521"/>
                  <a:pt x="1328554" y="2812046"/>
                  <a:pt x="1047331" y="2800682"/>
                </a:cubicBezTo>
                <a:cubicBezTo>
                  <a:pt x="766108" y="2789318"/>
                  <a:pt x="214051" y="2803221"/>
                  <a:pt x="0" y="2800682"/>
                </a:cubicBezTo>
                <a:cubicBezTo>
                  <a:pt x="14874" y="2670103"/>
                  <a:pt x="-9014" y="2384065"/>
                  <a:pt x="0" y="2268552"/>
                </a:cubicBezTo>
                <a:cubicBezTo>
                  <a:pt x="9014" y="2153039"/>
                  <a:pt x="27299" y="1831463"/>
                  <a:pt x="0" y="1708416"/>
                </a:cubicBezTo>
                <a:cubicBezTo>
                  <a:pt x="-27299" y="1585369"/>
                  <a:pt x="6912" y="1323102"/>
                  <a:pt x="0" y="1176286"/>
                </a:cubicBezTo>
                <a:cubicBezTo>
                  <a:pt x="-6912" y="1029470"/>
                  <a:pt x="13496" y="826424"/>
                  <a:pt x="0" y="672164"/>
                </a:cubicBezTo>
                <a:cubicBezTo>
                  <a:pt x="-13496" y="517904"/>
                  <a:pt x="-26803" y="261309"/>
                  <a:pt x="0" y="0"/>
                </a:cubicBezTo>
                <a:close/>
              </a:path>
              <a:path w="2549236" h="2800682" stroke="0" extrusionOk="0">
                <a:moveTo>
                  <a:pt x="0" y="0"/>
                </a:moveTo>
                <a:cubicBezTo>
                  <a:pt x="146560" y="27036"/>
                  <a:pt x="393881" y="4113"/>
                  <a:pt x="557091" y="0"/>
                </a:cubicBezTo>
                <a:cubicBezTo>
                  <a:pt x="720301" y="-4113"/>
                  <a:pt x="999143" y="-9817"/>
                  <a:pt x="1158749" y="0"/>
                </a:cubicBezTo>
                <a:cubicBezTo>
                  <a:pt x="1318355" y="9817"/>
                  <a:pt x="1939475" y="51997"/>
                  <a:pt x="2228364" y="0"/>
                </a:cubicBezTo>
                <a:cubicBezTo>
                  <a:pt x="2264864" y="161214"/>
                  <a:pt x="2337761" y="377750"/>
                  <a:pt x="2338530" y="480784"/>
                </a:cubicBezTo>
                <a:cubicBezTo>
                  <a:pt x="2339299" y="583818"/>
                  <a:pt x="2384740" y="754161"/>
                  <a:pt x="2448696" y="961567"/>
                </a:cubicBezTo>
                <a:cubicBezTo>
                  <a:pt x="2512651" y="1168973"/>
                  <a:pt x="2497851" y="1203755"/>
                  <a:pt x="2549236" y="1400341"/>
                </a:cubicBezTo>
                <a:cubicBezTo>
                  <a:pt x="2509612" y="1644210"/>
                  <a:pt x="2458141" y="1723268"/>
                  <a:pt x="2439070" y="1881125"/>
                </a:cubicBezTo>
                <a:cubicBezTo>
                  <a:pt x="2419999" y="2038982"/>
                  <a:pt x="2378370" y="2172841"/>
                  <a:pt x="2338530" y="2319898"/>
                </a:cubicBezTo>
                <a:cubicBezTo>
                  <a:pt x="2298690" y="2466955"/>
                  <a:pt x="2268462" y="2657593"/>
                  <a:pt x="2228364" y="2800682"/>
                </a:cubicBezTo>
                <a:cubicBezTo>
                  <a:pt x="2023701" y="2811030"/>
                  <a:pt x="1916351" y="2821692"/>
                  <a:pt x="1693557" y="2800682"/>
                </a:cubicBezTo>
                <a:cubicBezTo>
                  <a:pt x="1470763" y="2779672"/>
                  <a:pt x="1288563" y="2808011"/>
                  <a:pt x="1181033" y="2800682"/>
                </a:cubicBezTo>
                <a:cubicBezTo>
                  <a:pt x="1073503" y="2793353"/>
                  <a:pt x="853333" y="2813080"/>
                  <a:pt x="579375" y="2800682"/>
                </a:cubicBezTo>
                <a:cubicBezTo>
                  <a:pt x="305417" y="2788284"/>
                  <a:pt x="268264" y="2786744"/>
                  <a:pt x="0" y="2800682"/>
                </a:cubicBezTo>
                <a:cubicBezTo>
                  <a:pt x="7669" y="2569373"/>
                  <a:pt x="-18382" y="2426432"/>
                  <a:pt x="0" y="2296559"/>
                </a:cubicBezTo>
                <a:cubicBezTo>
                  <a:pt x="18382" y="2166686"/>
                  <a:pt x="18387" y="1895866"/>
                  <a:pt x="0" y="1736423"/>
                </a:cubicBezTo>
                <a:cubicBezTo>
                  <a:pt x="-18387" y="1576980"/>
                  <a:pt x="-3031" y="1466157"/>
                  <a:pt x="0" y="1232300"/>
                </a:cubicBezTo>
                <a:cubicBezTo>
                  <a:pt x="3031" y="998443"/>
                  <a:pt x="715" y="906027"/>
                  <a:pt x="0" y="728177"/>
                </a:cubicBezTo>
                <a:cubicBezTo>
                  <a:pt x="-715" y="550327"/>
                  <a:pt x="-34657" y="147855"/>
                  <a:pt x="0" y="0"/>
                </a:cubicBezTo>
                <a:close/>
              </a:path>
            </a:pathLst>
          </a:custGeom>
          <a:solidFill>
            <a:srgbClr val="F26749"/>
          </a:solidFill>
          <a:ln w="9525">
            <a:noFill/>
            <a:extLst>
              <a:ext uri="{C807C97D-BFC1-408E-A445-0C87EB9F89A2}">
                <ask:lineSketchStyleProps xmlns:ask="http://schemas.microsoft.com/office/drawing/2018/sketchyshapes" sd="1347352649">
                  <a:prstGeom prst="homePlate">
                    <a:avLst>
                      <a:gd name="adj" fmla="val 1258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6" name="Rektangel 5">
            <a:extLst>
              <a:ext uri="{FF2B5EF4-FFF2-40B4-BE49-F238E27FC236}">
                <a16:creationId xmlns:a16="http://schemas.microsoft.com/office/drawing/2014/main" id="{27CE4341-D576-4D1E-920E-E15C9121FA5E}"/>
              </a:ext>
            </a:extLst>
          </p:cNvPr>
          <p:cNvSpPr/>
          <p:nvPr/>
        </p:nvSpPr>
        <p:spPr>
          <a:xfrm>
            <a:off x="9973687" y="4058730"/>
            <a:ext cx="2218313" cy="270843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white"/>
                </a:solidFill>
                <a:effectLst/>
                <a:uLnTx/>
                <a:uFillTx/>
                <a:latin typeface="Arial" panose="020B0604020202020204"/>
                <a:ea typeface="+mn-ea"/>
                <a:cs typeface="+mn-cs"/>
                <a:hlinkClick r:id="rId4"/>
              </a:rPr>
              <a:t>Teknologiradaren</a:t>
            </a:r>
            <a:r>
              <a:rPr kumimoji="0" lang="da-DK" sz="1200" b="0" i="0" u="none" strike="noStrike" kern="1200" cap="none" spc="0" normalizeH="0" baseline="0" noProof="0" dirty="0">
                <a:ln>
                  <a:noFill/>
                </a:ln>
                <a:solidFill>
                  <a:prstClr val="white"/>
                </a:solidFill>
                <a:effectLst/>
                <a:uLnTx/>
                <a:uFillTx/>
                <a:latin typeface="Arial" panose="020B0604020202020204"/>
                <a:ea typeface="+mn-ea"/>
                <a:cs typeface="+mn-cs"/>
              </a:rPr>
              <a:t> viser teknologiers modenhed i kommunerne. 19 teknologier er fordelt på fire stadier: KLAR-teknologierne er teknisk modne og i drift i mange kommuner. Yderst ligger AFVENT-teknologierne. De er mindre teknisk modne og afprøvet i ganske få kommuner. </a:t>
            </a:r>
            <a:r>
              <a:rPr lang="da-DK" sz="1200" dirty="0">
                <a:solidFill>
                  <a:prstClr val="white"/>
                </a:solidFill>
                <a:latin typeface="Arial" panose="020B0604020202020204"/>
              </a:rPr>
              <a:t>Følg linket os dyk mere ned i de forskellige teknologier og find eksempler på brugen i kommunerne</a:t>
            </a:r>
            <a:r>
              <a:rPr lang="da-DK" sz="1400" dirty="0">
                <a:solidFill>
                  <a:prstClr val="white"/>
                </a:solidFill>
                <a:latin typeface="Arial" panose="020B0604020202020204"/>
              </a:rPr>
              <a:t>.</a:t>
            </a: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97059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l: pentagon 6">
            <a:extLst>
              <a:ext uri="{FF2B5EF4-FFF2-40B4-BE49-F238E27FC236}">
                <a16:creationId xmlns:a16="http://schemas.microsoft.com/office/drawing/2014/main" id="{B518923B-7FA1-4929-9FC2-EFBF7C38186C}"/>
              </a:ext>
            </a:extLst>
          </p:cNvPr>
          <p:cNvSpPr/>
          <p:nvPr/>
        </p:nvSpPr>
        <p:spPr>
          <a:xfrm>
            <a:off x="1" y="0"/>
            <a:ext cx="4657344" cy="6858000"/>
          </a:xfrm>
          <a:prstGeom prst="homePlate">
            <a:avLst>
              <a:gd name="adj" fmla="val 8775"/>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9" name="Pladsholder til tekst 4">
            <a:extLst>
              <a:ext uri="{FF2B5EF4-FFF2-40B4-BE49-F238E27FC236}">
                <a16:creationId xmlns:a16="http://schemas.microsoft.com/office/drawing/2014/main" id="{FC1DD6BC-5F32-4E34-8D9A-3AE92CC225B5}"/>
              </a:ext>
            </a:extLst>
          </p:cNvPr>
          <p:cNvSpPr txBox="1">
            <a:spLocks/>
          </p:cNvSpPr>
          <p:nvPr/>
        </p:nvSpPr>
        <p:spPr>
          <a:xfrm>
            <a:off x="5021403" y="339801"/>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Digital modenhed på </a:t>
            </a:r>
            <a:r>
              <a:rPr lang="da-DK" sz="2400" spc="-100" dirty="0">
                <a:solidFill>
                  <a:srgbClr val="F26749"/>
                </a:solidFill>
                <a:latin typeface="Arial" panose="020B0604020202020204"/>
              </a:rPr>
              <a:t>dagtilbuds- og skoleområdet</a:t>
            </a:r>
            <a:endPar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endParaRPr>
          </a:p>
        </p:txBody>
      </p:sp>
      <p:sp>
        <p:nvSpPr>
          <p:cNvPr id="6" name="Rektangel 5">
            <a:extLst>
              <a:ext uri="{FF2B5EF4-FFF2-40B4-BE49-F238E27FC236}">
                <a16:creationId xmlns:a16="http://schemas.microsoft.com/office/drawing/2014/main" id="{1E9914DB-6F3D-44EB-AB68-585F05801BDB}"/>
              </a:ext>
            </a:extLst>
          </p:cNvPr>
          <p:cNvSpPr/>
          <p:nvPr/>
        </p:nvSpPr>
        <p:spPr>
          <a:xfrm>
            <a:off x="0" y="727239"/>
            <a:ext cx="4404049" cy="8279190"/>
          </a:xfrm>
          <a:prstGeom prst="rect">
            <a:avLst/>
          </a:prstGeom>
        </p:spPr>
        <p:txBody>
          <a:bodyPr wrap="square">
            <a:spAutoFit/>
          </a:bodyPr>
          <a:lstStyle/>
          <a:p>
            <a:pPr lvl="1">
              <a:defRPr/>
            </a:pPr>
            <a:r>
              <a:rPr lang="da-DK" sz="1400" dirty="0">
                <a:solidFill>
                  <a:schemeClr val="bg1"/>
                </a:solidFill>
                <a:latin typeface="Arial" panose="020B0604020202020204" pitchFamily="34" charset="0"/>
                <a:cs typeface="Times New Roman" panose="02020603050405020304" pitchFamily="18" charset="0"/>
              </a:rPr>
              <a:t>I forbindelse med Kommunernes Teknologiradar 2022 er kommunerne blevet spurgt ind til den digitale modenhed på de forskellige fagområder</a:t>
            </a:r>
          </a:p>
          <a:p>
            <a:pPr lvl="1">
              <a:defRPr/>
            </a:pPr>
            <a:endParaRPr lang="da-DK" sz="1400" dirty="0">
              <a:solidFill>
                <a:schemeClr val="bg1"/>
              </a:solidFill>
              <a:latin typeface="Arial" panose="020B0604020202020204" pitchFamily="34" charset="0"/>
              <a:cs typeface="Times New Roman" panose="02020603050405020304" pitchFamily="18" charset="0"/>
            </a:endParaRPr>
          </a:p>
          <a:p>
            <a:pPr lvl="1">
              <a:defRPr/>
            </a:pPr>
            <a:r>
              <a:rPr lang="da-DK" sz="1400" dirty="0">
                <a:solidFill>
                  <a:schemeClr val="bg1"/>
                </a:solidFill>
                <a:latin typeface="Arial" panose="020B0604020202020204" pitchFamily="34" charset="0"/>
                <a:cs typeface="Times New Roman" panose="02020603050405020304" pitchFamily="18" charset="0"/>
              </a:rPr>
              <a:t>På dagtilbuds- og skoleområdet opleves der generelt at der er en god mulighed for at </a:t>
            </a:r>
            <a:r>
              <a:rPr lang="da-DK" sz="1400" b="1" dirty="0">
                <a:solidFill>
                  <a:schemeClr val="bg1"/>
                </a:solidFill>
                <a:latin typeface="Arial" panose="020B0604020202020204" pitchFamily="34" charset="0"/>
                <a:cs typeface="Times New Roman" panose="02020603050405020304" pitchFamily="18" charset="0"/>
              </a:rPr>
              <a:t>afprøve nye digitale og teknologiske mulighed</a:t>
            </a:r>
            <a:r>
              <a:rPr lang="da-DK" sz="1400" dirty="0">
                <a:solidFill>
                  <a:schemeClr val="bg1"/>
                </a:solidFill>
                <a:latin typeface="Arial" panose="020B0604020202020204" pitchFamily="34" charset="0"/>
                <a:cs typeface="Times New Roman" panose="02020603050405020304" pitchFamily="18" charset="0"/>
              </a:rPr>
              <a:t>er. Der er også generelt </a:t>
            </a:r>
            <a:r>
              <a:rPr lang="da-DK" sz="1400" b="1" dirty="0">
                <a:solidFill>
                  <a:schemeClr val="bg1"/>
                </a:solidFill>
                <a:latin typeface="Arial" panose="020B0604020202020204" pitchFamily="34" charset="0"/>
                <a:cs typeface="Times New Roman" panose="02020603050405020304" pitchFamily="18" charset="0"/>
              </a:rPr>
              <a:t>stor ledelsesmæssig fokus </a:t>
            </a:r>
            <a:r>
              <a:rPr lang="da-DK" sz="1400" dirty="0">
                <a:solidFill>
                  <a:schemeClr val="bg1"/>
                </a:solidFill>
                <a:latin typeface="Arial" panose="020B0604020202020204" pitchFamily="34" charset="0"/>
                <a:cs typeface="Times New Roman" panose="02020603050405020304" pitchFamily="18" charset="0"/>
              </a:rPr>
              <a:t>på digitalisering og ny teknologi.  </a:t>
            </a:r>
          </a:p>
          <a:p>
            <a:pPr lvl="1">
              <a:defRPr/>
            </a:pPr>
            <a:endParaRPr lang="da-DK" sz="1400" dirty="0">
              <a:solidFill>
                <a:schemeClr val="bg1"/>
              </a:solidFill>
              <a:latin typeface="Arial" panose="020B0604020202020204" pitchFamily="34" charset="0"/>
              <a:cs typeface="Times New Roman" panose="02020603050405020304" pitchFamily="18" charset="0"/>
            </a:endParaRPr>
          </a:p>
          <a:p>
            <a:pPr lvl="1">
              <a:defRPr/>
            </a:pPr>
            <a:r>
              <a:rPr lang="da-DK" sz="1400" dirty="0">
                <a:solidFill>
                  <a:schemeClr val="bg1"/>
                </a:solidFill>
                <a:latin typeface="Arial" panose="020B0604020202020204" pitchFamily="34" charset="0"/>
                <a:cs typeface="Times New Roman" panose="02020603050405020304" pitchFamily="18" charset="0"/>
              </a:rPr>
              <a:t>Når teknologier skal </a:t>
            </a:r>
            <a:r>
              <a:rPr lang="da-DK" sz="1400" b="1" dirty="0">
                <a:solidFill>
                  <a:schemeClr val="bg1"/>
                </a:solidFill>
                <a:latin typeface="Arial" panose="020B0604020202020204" pitchFamily="34" charset="0"/>
                <a:cs typeface="Times New Roman" panose="02020603050405020304" pitchFamily="18" charset="0"/>
              </a:rPr>
              <a:t>anskaffes </a:t>
            </a:r>
            <a:r>
              <a:rPr lang="da-DK" sz="1400" dirty="0">
                <a:solidFill>
                  <a:schemeClr val="bg1"/>
                </a:solidFill>
                <a:latin typeface="Arial" panose="020B0604020202020204" pitchFamily="34" charset="0"/>
                <a:cs typeface="Times New Roman" panose="02020603050405020304" pitchFamily="18" charset="0"/>
              </a:rPr>
              <a:t>er der også retningslinjer til det. Der opleves også at være </a:t>
            </a:r>
            <a:r>
              <a:rPr lang="da-DK" sz="1400" b="1" dirty="0">
                <a:solidFill>
                  <a:schemeClr val="bg1"/>
                </a:solidFill>
                <a:latin typeface="Arial" panose="020B0604020202020204" pitchFamily="34" charset="0"/>
                <a:cs typeface="Times New Roman" panose="02020603050405020304" pitchFamily="18" charset="0"/>
              </a:rPr>
              <a:t>gode tekniske forudsætninger </a:t>
            </a:r>
            <a:r>
              <a:rPr lang="da-DK" sz="1400" dirty="0">
                <a:solidFill>
                  <a:schemeClr val="bg1"/>
                </a:solidFill>
                <a:latin typeface="Arial" panose="020B0604020202020204" pitchFamily="34" charset="0"/>
                <a:cs typeface="Times New Roman" panose="02020603050405020304" pitchFamily="18" charset="0"/>
              </a:rPr>
              <a:t>for at arbejde med ny teknologi og digitale løsninger. </a:t>
            </a:r>
          </a:p>
          <a:p>
            <a:pPr lvl="1">
              <a:defRPr/>
            </a:pPr>
            <a:endParaRPr lang="da-DK" sz="1400" dirty="0">
              <a:solidFill>
                <a:schemeClr val="bg1"/>
              </a:solidFill>
              <a:latin typeface="Arial" panose="020B0604020202020204" pitchFamily="34" charset="0"/>
              <a:cs typeface="Times New Roman" panose="02020603050405020304" pitchFamily="18" charset="0"/>
            </a:endParaRPr>
          </a:p>
          <a:p>
            <a:pPr lvl="1">
              <a:defRPr/>
            </a:pPr>
            <a:r>
              <a:rPr lang="da-DK" sz="1400" dirty="0">
                <a:solidFill>
                  <a:schemeClr val="bg1"/>
                </a:solidFill>
                <a:latin typeface="Arial" panose="020B0604020202020204" pitchFamily="34" charset="0"/>
                <a:cs typeface="Times New Roman" panose="02020603050405020304" pitchFamily="18" charset="0"/>
              </a:rPr>
              <a:t>Der hvor området er udfordret er på fokus på </a:t>
            </a:r>
            <a:r>
              <a:rPr lang="da-DK" sz="1400" b="1" dirty="0">
                <a:solidFill>
                  <a:schemeClr val="bg1"/>
                </a:solidFill>
                <a:latin typeface="Arial" panose="020B0604020202020204" pitchFamily="34" charset="0"/>
                <a:cs typeface="Times New Roman" panose="02020603050405020304" pitchFamily="18" charset="0"/>
              </a:rPr>
              <a:t>gevinstrealisering</a:t>
            </a:r>
            <a:r>
              <a:rPr lang="da-DK" sz="1400" dirty="0">
                <a:solidFill>
                  <a:schemeClr val="bg1"/>
                </a:solidFill>
                <a:latin typeface="Arial" panose="020B0604020202020204" pitchFamily="34" charset="0"/>
                <a:cs typeface="Times New Roman" panose="02020603050405020304" pitchFamily="18" charset="0"/>
              </a:rPr>
              <a:t> i digitale projekter. </a:t>
            </a:r>
          </a:p>
          <a:p>
            <a:pPr lvl="1">
              <a:defRPr/>
            </a:pPr>
            <a:endParaRPr lang="da-DK" sz="1400" dirty="0">
              <a:solidFill>
                <a:schemeClr val="bg1"/>
              </a:solidFill>
              <a:latin typeface="Arial" panose="020B0604020202020204" pitchFamily="34" charset="0"/>
              <a:cs typeface="Times New Roman" panose="02020603050405020304" pitchFamily="18" charset="0"/>
            </a:endParaRPr>
          </a:p>
          <a:p>
            <a:pPr lvl="1">
              <a:defRPr/>
            </a:pPr>
            <a:r>
              <a:rPr lang="da-DK" sz="1400" dirty="0">
                <a:solidFill>
                  <a:schemeClr val="bg1"/>
                </a:solidFill>
                <a:latin typeface="Arial" panose="020B0604020202020204" pitchFamily="34" charset="0"/>
                <a:cs typeface="Times New Roman" panose="02020603050405020304" pitchFamily="18" charset="0"/>
              </a:rPr>
              <a:t>Der er også en udfordring i at det pædagogiske personale i lav grad har adgang til en </a:t>
            </a:r>
            <a:r>
              <a:rPr lang="da-DK" sz="1400" b="1" dirty="0">
                <a:solidFill>
                  <a:schemeClr val="bg1"/>
                </a:solidFill>
                <a:latin typeface="Arial" panose="020B0604020202020204" pitchFamily="34" charset="0"/>
                <a:cs typeface="Times New Roman" panose="02020603050405020304" pitchFamily="18" charset="0"/>
              </a:rPr>
              <a:t>nuanceret udvalg af digitale læremidler</a:t>
            </a:r>
            <a:r>
              <a:rPr lang="da-DK" sz="1400" dirty="0">
                <a:solidFill>
                  <a:schemeClr val="bg1"/>
                </a:solidFill>
                <a:latin typeface="Arial" panose="020B0604020202020204" pitchFamily="34" charset="0"/>
                <a:cs typeface="Times New Roman" panose="02020603050405020304" pitchFamily="18" charset="0"/>
              </a:rPr>
              <a:t>. Også </a:t>
            </a:r>
            <a:r>
              <a:rPr lang="da-DK" sz="1400" b="1" dirty="0">
                <a:solidFill>
                  <a:schemeClr val="bg1"/>
                </a:solidFill>
                <a:latin typeface="Arial" panose="020B0604020202020204" pitchFamily="34" charset="0"/>
                <a:cs typeface="Times New Roman" panose="02020603050405020304" pitchFamily="18" charset="0"/>
              </a:rPr>
              <a:t>vidensdeling og spredning </a:t>
            </a:r>
            <a:r>
              <a:rPr lang="da-DK" sz="1400" dirty="0">
                <a:solidFill>
                  <a:schemeClr val="bg1"/>
                </a:solidFill>
                <a:latin typeface="Arial" panose="020B0604020202020204" pitchFamily="34" charset="0"/>
                <a:cs typeface="Times New Roman" panose="02020603050405020304" pitchFamily="18" charset="0"/>
              </a:rPr>
              <a:t>af erfaringer er en udfordring på området. </a:t>
            </a:r>
          </a:p>
          <a:p>
            <a:pPr lvl="1">
              <a:defRPr/>
            </a:pPr>
            <a:endParaRPr lang="da-DK" sz="1400" dirty="0">
              <a:solidFill>
                <a:schemeClr val="bg1"/>
              </a:solidFill>
              <a:latin typeface="Arial" panose="020B0604020202020204" pitchFamily="34" charset="0"/>
              <a:cs typeface="Times New Roman" panose="02020603050405020304" pitchFamily="18" charset="0"/>
            </a:endParaRPr>
          </a:p>
          <a:p>
            <a:pPr lvl="1">
              <a:defRPr/>
            </a:pPr>
            <a:endParaRPr lang="da-DK" sz="1400" dirty="0">
              <a:solidFill>
                <a:prstClr val="black"/>
              </a:solidFill>
              <a:latin typeface="Arial" panose="020B0604020202020204" pitchFamily="34" charset="0"/>
              <a:cs typeface="Times New Roman" panose="02020603050405020304" pitchFamily="18" charset="0"/>
            </a:endParaRPr>
          </a:p>
          <a:p>
            <a:pPr lvl="1">
              <a:defRPr/>
            </a:pPr>
            <a:endParaRPr lang="da-DK" sz="1400" dirty="0">
              <a:solidFill>
                <a:prstClr val="black"/>
              </a:solidFill>
            </a:endParaRPr>
          </a:p>
          <a:p>
            <a:pPr lvl="1">
              <a:defRPr/>
            </a:pPr>
            <a:endPar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1">
              <a:defRPr/>
            </a:pPr>
            <a:endParaRPr kumimoji="0" lang="da-DK"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lvl="0"/>
            <a:endParaRPr lang="da-DK" sz="1400" dirty="0">
              <a:solidFill>
                <a:prstClr val="black"/>
              </a:solidFill>
            </a:endParaRPr>
          </a:p>
          <a:p>
            <a:pPr lvl="1">
              <a:defRPr/>
            </a:pPr>
            <a:endParaRPr kumimoji="0" lang="da-DK"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 </a:t>
            </a:r>
          </a:p>
        </p:txBody>
      </p:sp>
      <p:graphicFrame>
        <p:nvGraphicFramePr>
          <p:cNvPr id="10" name="Diagram 9">
            <a:extLst>
              <a:ext uri="{FF2B5EF4-FFF2-40B4-BE49-F238E27FC236}">
                <a16:creationId xmlns:a16="http://schemas.microsoft.com/office/drawing/2014/main" id="{37EB982E-0226-4B62-8913-8384CE37016C}"/>
              </a:ext>
            </a:extLst>
          </p:cNvPr>
          <p:cNvGraphicFramePr>
            <a:graphicFrameLocks/>
          </p:cNvGraphicFramePr>
          <p:nvPr>
            <p:extLst>
              <p:ext uri="{D42A27DB-BD31-4B8C-83A1-F6EECF244321}">
                <p14:modId xmlns:p14="http://schemas.microsoft.com/office/powerpoint/2010/main" val="2605261292"/>
              </p:ext>
            </p:extLst>
          </p:nvPr>
        </p:nvGraphicFramePr>
        <p:xfrm>
          <a:off x="4657345" y="1099410"/>
          <a:ext cx="7765774" cy="49303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2064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l: pentagon 6">
            <a:extLst>
              <a:ext uri="{FF2B5EF4-FFF2-40B4-BE49-F238E27FC236}">
                <a16:creationId xmlns:a16="http://schemas.microsoft.com/office/drawing/2014/main" id="{E9E2C288-6DD6-429E-A86B-A4899AF10929}"/>
              </a:ext>
            </a:extLst>
          </p:cNvPr>
          <p:cNvSpPr/>
          <p:nvPr/>
        </p:nvSpPr>
        <p:spPr>
          <a:xfrm rot="10800000">
            <a:off x="7277878" y="-1"/>
            <a:ext cx="4914122" cy="6858000"/>
          </a:xfrm>
          <a:prstGeom prst="homePlate">
            <a:avLst>
              <a:gd name="adj" fmla="val 8775"/>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5" name="Pladsholder til tekst 4">
            <a:extLst>
              <a:ext uri="{FF2B5EF4-FFF2-40B4-BE49-F238E27FC236}">
                <a16:creationId xmlns:a16="http://schemas.microsoft.com/office/drawing/2014/main" id="{4BA22985-BEE6-44F0-865E-61F82815AAD5}"/>
              </a:ext>
            </a:extLst>
          </p:cNvPr>
          <p:cNvSpPr txBox="1">
            <a:spLocks/>
          </p:cNvSpPr>
          <p:nvPr/>
        </p:nvSpPr>
        <p:spPr>
          <a:xfrm>
            <a:off x="430742" y="445413"/>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Digital modenhed på dagtilbuds- og skoleområde</a:t>
            </a:r>
          </a:p>
        </p:txBody>
      </p:sp>
      <p:sp>
        <p:nvSpPr>
          <p:cNvPr id="6" name="Rektangel 5">
            <a:extLst>
              <a:ext uri="{FF2B5EF4-FFF2-40B4-BE49-F238E27FC236}">
                <a16:creationId xmlns:a16="http://schemas.microsoft.com/office/drawing/2014/main" id="{05E6AB50-5100-4DB1-97FE-6FC83A7F1BF2}"/>
              </a:ext>
            </a:extLst>
          </p:cNvPr>
          <p:cNvSpPr/>
          <p:nvPr/>
        </p:nvSpPr>
        <p:spPr>
          <a:xfrm>
            <a:off x="7548465" y="1889720"/>
            <a:ext cx="4643535" cy="5047536"/>
          </a:xfrm>
          <a:prstGeom prst="rect">
            <a:avLst/>
          </a:prstGeom>
        </p:spPr>
        <p:txBody>
          <a:bodyPr wrap="square">
            <a:spAutoFit/>
          </a:bodyPr>
          <a:lstStyle/>
          <a:p>
            <a:pPr lvl="1">
              <a:defRPr/>
            </a:pPr>
            <a:r>
              <a:rPr lang="da-DK" sz="1400" dirty="0">
                <a:solidFill>
                  <a:schemeClr val="bg1"/>
                </a:solidFill>
                <a:latin typeface="Arial" panose="020B0604020202020204" pitchFamily="34" charset="0"/>
                <a:cs typeface="Times New Roman" panose="02020603050405020304" pitchFamily="18" charset="0"/>
              </a:rPr>
              <a:t>Ser man nærmere på, hvilke udfordringer der er med at anvende pædagogiske digitale værktøjer på skoleområdet, så er det </a:t>
            </a:r>
            <a:r>
              <a:rPr lang="da-DK" sz="1400" b="1" dirty="0">
                <a:solidFill>
                  <a:schemeClr val="bg1"/>
                </a:solidFill>
                <a:latin typeface="Arial" panose="020B0604020202020204" pitchFamily="34" charset="0"/>
                <a:cs typeface="Times New Roman" panose="02020603050405020304" pitchFamily="18" charset="0"/>
              </a:rPr>
              <a:t>særligt tiden til forberedelse </a:t>
            </a:r>
            <a:r>
              <a:rPr lang="da-DK" sz="1400" dirty="0">
                <a:solidFill>
                  <a:schemeClr val="bg1"/>
                </a:solidFill>
                <a:latin typeface="Arial" panose="020B0604020202020204" pitchFamily="34" charset="0"/>
                <a:cs typeface="Times New Roman" panose="02020603050405020304" pitchFamily="18" charset="0"/>
              </a:rPr>
              <a:t>og</a:t>
            </a:r>
            <a:r>
              <a:rPr lang="da-DK" sz="1400" b="1" dirty="0">
                <a:solidFill>
                  <a:schemeClr val="bg1"/>
                </a:solidFill>
                <a:latin typeface="Arial" panose="020B0604020202020204" pitchFamily="34" charset="0"/>
                <a:cs typeface="Times New Roman" panose="02020603050405020304" pitchFamily="18" charset="0"/>
              </a:rPr>
              <a:t> kompetencer</a:t>
            </a:r>
            <a:r>
              <a:rPr lang="da-DK" sz="1400" dirty="0">
                <a:solidFill>
                  <a:schemeClr val="bg1"/>
                </a:solidFill>
                <a:latin typeface="Arial" panose="020B0604020202020204" pitchFamily="34" charset="0"/>
                <a:cs typeface="Times New Roman" panose="02020603050405020304" pitchFamily="18" charset="0"/>
              </a:rPr>
              <a:t> til at anvende de digitale redskaber, som er udfordringer. </a:t>
            </a:r>
          </a:p>
          <a:p>
            <a:pPr lvl="1">
              <a:defRPr/>
            </a:pPr>
            <a:endParaRPr lang="da-DK" sz="1400" dirty="0">
              <a:solidFill>
                <a:schemeClr val="bg1"/>
              </a:solidFill>
              <a:latin typeface="Arial" panose="020B0604020202020204" pitchFamily="34" charset="0"/>
              <a:cs typeface="Times New Roman" panose="02020603050405020304" pitchFamily="18" charset="0"/>
            </a:endParaRPr>
          </a:p>
          <a:p>
            <a:pPr lvl="1">
              <a:defRPr/>
            </a:pPr>
            <a:r>
              <a:rPr lang="da-DK" sz="1400" dirty="0">
                <a:solidFill>
                  <a:schemeClr val="bg1"/>
                </a:solidFill>
                <a:latin typeface="Arial" panose="020B0604020202020204" pitchFamily="34" charset="0"/>
                <a:cs typeface="Times New Roman" panose="02020603050405020304" pitchFamily="18" charset="0"/>
              </a:rPr>
              <a:t>Derudover er </a:t>
            </a:r>
            <a:r>
              <a:rPr lang="da-DK" sz="1400" b="1" dirty="0">
                <a:solidFill>
                  <a:schemeClr val="bg1"/>
                </a:solidFill>
                <a:latin typeface="Arial" panose="020B0604020202020204" pitchFamily="34" charset="0"/>
                <a:cs typeface="Times New Roman" panose="02020603050405020304" pitchFamily="18" charset="0"/>
              </a:rPr>
              <a:t>økonomi</a:t>
            </a:r>
            <a:r>
              <a:rPr lang="da-DK" sz="1400" dirty="0">
                <a:solidFill>
                  <a:schemeClr val="bg1"/>
                </a:solidFill>
                <a:latin typeface="Arial" panose="020B0604020202020204" pitchFamily="34" charset="0"/>
                <a:cs typeface="Times New Roman" panose="02020603050405020304" pitchFamily="18" charset="0"/>
              </a:rPr>
              <a:t> også en væsentlig udfordring.</a:t>
            </a:r>
          </a:p>
          <a:p>
            <a:pPr lvl="1">
              <a:defRPr/>
            </a:pPr>
            <a:endParaRPr lang="da-DK" sz="1400" dirty="0">
              <a:solidFill>
                <a:schemeClr val="bg1"/>
              </a:solidFill>
              <a:latin typeface="Arial" panose="020B0604020202020204" pitchFamily="34" charset="0"/>
              <a:cs typeface="Times New Roman" panose="02020603050405020304" pitchFamily="18" charset="0"/>
            </a:endParaRPr>
          </a:p>
          <a:p>
            <a:pPr lvl="1">
              <a:defRPr/>
            </a:pPr>
            <a:r>
              <a:rPr lang="da-DK" sz="1400" dirty="0">
                <a:solidFill>
                  <a:schemeClr val="bg1"/>
                </a:solidFill>
                <a:latin typeface="Arial" panose="020B0604020202020204" pitchFamily="34" charset="0"/>
                <a:cs typeface="Times New Roman" panose="02020603050405020304" pitchFamily="18" charset="0"/>
              </a:rPr>
              <a:t>Til gengæld opleves </a:t>
            </a:r>
            <a:r>
              <a:rPr lang="da-DK" sz="1400" b="1" dirty="0">
                <a:solidFill>
                  <a:schemeClr val="bg1"/>
                </a:solidFill>
                <a:latin typeface="Arial" panose="020B0604020202020204" pitchFamily="34" charset="0"/>
                <a:cs typeface="Times New Roman" panose="02020603050405020304" pitchFamily="18" charset="0"/>
              </a:rPr>
              <a:t>opbakningen fra både politikere og forældre </a:t>
            </a:r>
            <a:r>
              <a:rPr lang="da-DK" sz="1400" dirty="0">
                <a:solidFill>
                  <a:schemeClr val="bg1"/>
                </a:solidFill>
                <a:latin typeface="Arial" panose="020B0604020202020204" pitchFamily="34" charset="0"/>
                <a:cs typeface="Times New Roman" panose="02020603050405020304" pitchFamily="18" charset="0"/>
              </a:rPr>
              <a:t>ikke som en udfordring </a:t>
            </a:r>
          </a:p>
          <a:p>
            <a:pPr lvl="1">
              <a:defRPr/>
            </a:pPr>
            <a:endParaRPr lang="da-DK" sz="1400" dirty="0">
              <a:solidFill>
                <a:prstClr val="black"/>
              </a:solidFill>
              <a:latin typeface="Arial" panose="020B0604020202020204" pitchFamily="34" charset="0"/>
              <a:cs typeface="Times New Roman" panose="02020603050405020304" pitchFamily="18" charset="0"/>
            </a:endParaRPr>
          </a:p>
          <a:p>
            <a:pPr lvl="1">
              <a:defRPr/>
            </a:pPr>
            <a:endParaRPr lang="da-DK" sz="1400" dirty="0">
              <a:solidFill>
                <a:prstClr val="black"/>
              </a:solidFill>
            </a:endParaRPr>
          </a:p>
          <a:p>
            <a:pPr lvl="1">
              <a:defRPr/>
            </a:pPr>
            <a:endPar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1">
              <a:defRPr/>
            </a:pPr>
            <a:endParaRPr kumimoji="0" lang="da-DK"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lvl="0"/>
            <a:endParaRPr lang="da-DK" sz="1400" dirty="0">
              <a:solidFill>
                <a:prstClr val="black"/>
              </a:solidFill>
            </a:endParaRPr>
          </a:p>
          <a:p>
            <a:pPr lvl="1">
              <a:defRPr/>
            </a:pPr>
            <a:endParaRPr kumimoji="0" lang="da-DK"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 </a:t>
            </a:r>
          </a:p>
        </p:txBody>
      </p:sp>
      <p:graphicFrame>
        <p:nvGraphicFramePr>
          <p:cNvPr id="8" name="Diagram 7">
            <a:extLst>
              <a:ext uri="{FF2B5EF4-FFF2-40B4-BE49-F238E27FC236}">
                <a16:creationId xmlns:a16="http://schemas.microsoft.com/office/drawing/2014/main" id="{F8CB3C52-27FD-4EFD-ABB0-731B1D3CF0D3}"/>
              </a:ext>
            </a:extLst>
          </p:cNvPr>
          <p:cNvGraphicFramePr>
            <a:graphicFrameLocks/>
          </p:cNvGraphicFramePr>
          <p:nvPr>
            <p:extLst>
              <p:ext uri="{D42A27DB-BD31-4B8C-83A1-F6EECF244321}">
                <p14:modId xmlns:p14="http://schemas.microsoft.com/office/powerpoint/2010/main" val="262354373"/>
              </p:ext>
            </p:extLst>
          </p:nvPr>
        </p:nvGraphicFramePr>
        <p:xfrm>
          <a:off x="0" y="955539"/>
          <a:ext cx="8069035" cy="57326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6197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4">
            <a:extLst>
              <a:ext uri="{FF2B5EF4-FFF2-40B4-BE49-F238E27FC236}">
                <a16:creationId xmlns:a16="http://schemas.microsoft.com/office/drawing/2014/main" id="{F8D52084-1E89-4894-B972-E01D5FA40E6B}"/>
              </a:ext>
            </a:extLst>
          </p:cNvPr>
          <p:cNvSpPr txBox="1">
            <a:spLocks/>
          </p:cNvSpPr>
          <p:nvPr/>
        </p:nvSpPr>
        <p:spPr>
          <a:xfrm>
            <a:off x="430742" y="445413"/>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Andre redskaber</a:t>
            </a:r>
          </a:p>
        </p:txBody>
      </p:sp>
      <p:sp>
        <p:nvSpPr>
          <p:cNvPr id="5" name="Rektangel 4">
            <a:extLst>
              <a:ext uri="{FF2B5EF4-FFF2-40B4-BE49-F238E27FC236}">
                <a16:creationId xmlns:a16="http://schemas.microsoft.com/office/drawing/2014/main" id="{03A8C54C-2683-4725-B9FA-CD6EC5DF6FA1}"/>
              </a:ext>
            </a:extLst>
          </p:cNvPr>
          <p:cNvSpPr/>
          <p:nvPr/>
        </p:nvSpPr>
        <p:spPr>
          <a:xfrm>
            <a:off x="0" y="955539"/>
            <a:ext cx="6261100" cy="1384995"/>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742950" lvl="1" indent="-285750">
              <a:buFont typeface="Arial" panose="020B0604020202020204" pitchFamily="34" charset="0"/>
              <a:buChar cha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KL om </a:t>
            </a:r>
            <a:r>
              <a:rPr kumimoji="0" lang="da-DK" sz="1400" b="0" i="0" u="none" strike="noStrike" kern="1200" cap="none" spc="0" normalizeH="0" baseline="0" noProof="0" dirty="0" err="1">
                <a:ln>
                  <a:noFill/>
                </a:ln>
                <a:solidFill>
                  <a:prstClr val="black"/>
                </a:solidFill>
                <a:effectLst/>
                <a:uLnTx/>
                <a:uFillTx/>
                <a:latin typeface="Arial" panose="020B0604020202020204"/>
                <a:ea typeface="+mn-ea"/>
                <a:cs typeface="+mn-cs"/>
              </a:rPr>
              <a:t>KOMBITs</a:t>
            </a: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 videncenteret for digitalisering og teknologi -  temaside </a:t>
            </a:r>
            <a:r>
              <a:rPr lang="da-DK" sz="1400" dirty="0">
                <a:hlinkClick r:id="rId2"/>
              </a:rPr>
              <a:t>Dagtilbud og skole (kl.dk)</a:t>
            </a:r>
            <a:endParaRPr lang="da-DK" sz="1400" dirty="0"/>
          </a:p>
          <a:p>
            <a:pPr marL="742950" lvl="1" indent="-285750">
              <a:buFont typeface="Arial" panose="020B0604020202020204" pitchFamily="34" charset="0"/>
              <a:buChar char="•"/>
            </a:pPr>
            <a:r>
              <a:rPr lang="da-DK" sz="1400" dirty="0">
                <a:hlinkClick r:id="rId3"/>
              </a:rPr>
              <a:t>Digitalisering på børne- og ungeområdet (kl.dk)</a:t>
            </a:r>
            <a:endParaRPr lang="da-DK" sz="1400" dirty="0"/>
          </a:p>
          <a:p>
            <a:pPr marL="742950" lvl="1" indent="-285750">
              <a:buFont typeface="Arial" panose="020B0604020202020204" pitchFamily="34" charset="0"/>
              <a:buChar char="•"/>
            </a:pPr>
            <a:r>
              <a:rPr lang="da-DK" sz="1400" dirty="0">
                <a:hlinkClick r:id="rId4"/>
              </a:rPr>
              <a:t>Brugerportalsinitiativet understøtter en digitalt sammenhængende folkeskole (kl.dk)</a:t>
            </a: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 name="Rektangel 5">
            <a:extLst>
              <a:ext uri="{FF2B5EF4-FFF2-40B4-BE49-F238E27FC236}">
                <a16:creationId xmlns:a16="http://schemas.microsoft.com/office/drawing/2014/main" id="{D00F89C3-C4DB-4128-9B62-0199FC0F0523}"/>
              </a:ext>
            </a:extLst>
          </p:cNvPr>
          <p:cNvSpPr/>
          <p:nvPr/>
        </p:nvSpPr>
        <p:spPr>
          <a:xfrm>
            <a:off x="6261100" y="955538"/>
            <a:ext cx="6261100" cy="1169551"/>
          </a:xfrm>
          <a:prstGeom prst="rect">
            <a:avLst/>
          </a:prstGeom>
        </p:spPr>
        <p:txBody>
          <a:bodyPr wrap="square">
            <a:spAutoFit/>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a:ln>
                  <a:noFill/>
                </a:ln>
                <a:solidFill>
                  <a:prstClr val="black"/>
                </a:solidFill>
                <a:effectLst/>
                <a:uLnTx/>
                <a:uFillTx/>
                <a:latin typeface="Arial" panose="020B0604020202020204"/>
                <a:ea typeface="+mn-ea"/>
                <a:cs typeface="+mn-cs"/>
                <a:hlinkClick r:id="rId5"/>
              </a:rPr>
              <a:t>Ledelse </a:t>
            </a: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hlinkClick r:id="rId5"/>
              </a:rPr>
              <a:t>af digitalisering (kl.dk)</a:t>
            </a: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dirty="0">
                <a:ln>
                  <a:noFill/>
                </a:ln>
                <a:solidFill>
                  <a:prstClr val="black"/>
                </a:solidFill>
                <a:effectLst/>
                <a:uLnTx/>
                <a:uFillTx/>
                <a:latin typeface="Arial" panose="020B0604020202020204"/>
                <a:ea typeface="+mn-ea"/>
                <a:cs typeface="+mn-cs"/>
                <a:hlinkClick r:id="rId6"/>
              </a:rPr>
              <a:t>KLs Kompetencehjul for digitale kompetencer</a:t>
            </a:r>
            <a:endParaRPr kumimoji="0" lang="nb-NO"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hlinkClick r:id="rId7"/>
              </a:rPr>
              <a:t>Værktøj for digital omstilling (kl.dk)</a:t>
            </a:r>
            <a:r>
              <a:rPr kumimoji="0" lang="nb-NO" sz="1400" b="0" i="0" u="none" strike="noStrike" kern="1200" cap="none" spc="0" normalizeH="0" baseline="0" noProof="0" dirty="0">
                <a:ln>
                  <a:noFill/>
                </a:ln>
                <a:solidFill>
                  <a:prstClr val="black"/>
                </a:solidFill>
                <a:effectLst/>
                <a:uLnTx/>
                <a:uFillTx/>
                <a:latin typeface="Arial" panose="020B0604020202020204"/>
                <a:ea typeface="+mn-ea"/>
                <a:cs typeface="+mn-cs"/>
              </a:rPr>
              <a:t> </a:t>
            </a: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hlinkClick r:id="rId8"/>
              </a:rPr>
              <a:t>Dataetik (kl.dk)</a:t>
            </a: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8" name="Billede 7">
            <a:extLst>
              <a:ext uri="{FF2B5EF4-FFF2-40B4-BE49-F238E27FC236}">
                <a16:creationId xmlns:a16="http://schemas.microsoft.com/office/drawing/2014/main" id="{33C7279D-0CD6-42A1-A039-2041F8E20FFA}"/>
              </a:ext>
            </a:extLst>
          </p:cNvPr>
          <p:cNvPicPr>
            <a:picLocks noChangeAspect="1"/>
          </p:cNvPicPr>
          <p:nvPr/>
        </p:nvPicPr>
        <p:blipFill>
          <a:blip r:embed="rId9"/>
          <a:stretch>
            <a:fillRect/>
          </a:stretch>
        </p:blipFill>
        <p:spPr>
          <a:xfrm rot="21257953">
            <a:off x="1526572" y="3215295"/>
            <a:ext cx="4219550" cy="2995127"/>
          </a:xfrm>
          <a:prstGeom prst="rect">
            <a:avLst/>
          </a:prstGeom>
          <a:ln>
            <a:noFill/>
          </a:ln>
          <a:effectLst>
            <a:outerShdw blurRad="292100" dist="139700" dir="2700000" algn="tl" rotWithShape="0">
              <a:srgbClr val="333333">
                <a:alpha val="65000"/>
              </a:srgbClr>
            </a:outerShdw>
          </a:effectLst>
        </p:spPr>
      </p:pic>
      <p:pic>
        <p:nvPicPr>
          <p:cNvPr id="7" name="Billede 6">
            <a:extLst>
              <a:ext uri="{FF2B5EF4-FFF2-40B4-BE49-F238E27FC236}">
                <a16:creationId xmlns:a16="http://schemas.microsoft.com/office/drawing/2014/main" id="{96AFDFA4-E681-4F3B-A9CE-B1993BAE45C0}"/>
              </a:ext>
            </a:extLst>
          </p:cNvPr>
          <p:cNvPicPr>
            <a:picLocks noChangeAspect="1"/>
          </p:cNvPicPr>
          <p:nvPr/>
        </p:nvPicPr>
        <p:blipFill>
          <a:blip r:embed="rId10"/>
          <a:stretch>
            <a:fillRect/>
          </a:stretch>
        </p:blipFill>
        <p:spPr>
          <a:xfrm rot="784423">
            <a:off x="6874149" y="2942669"/>
            <a:ext cx="2322066" cy="33242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8042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3">
            <a:extLst>
              <a:ext uri="{FF2B5EF4-FFF2-40B4-BE49-F238E27FC236}">
                <a16:creationId xmlns:a16="http://schemas.microsoft.com/office/drawing/2014/main" id="{E17DA425-3857-447C-BFB9-B2312D0DB586}"/>
              </a:ext>
            </a:extLst>
          </p:cNvPr>
          <p:cNvSpPr txBox="1">
            <a:spLocks/>
          </p:cNvSpPr>
          <p:nvPr/>
        </p:nvSpPr>
        <p:spPr>
          <a:xfrm>
            <a:off x="1855433" y="3477853"/>
            <a:ext cx="8239817" cy="914400"/>
          </a:xfrm>
          <a:prstGeom prst="rect">
            <a:avLst/>
          </a:prstGeom>
        </p:spPr>
        <p:txBody>
          <a:bodyPr vert="horz" lIns="0" tIns="0" rIns="0" bIns="0" rtlCol="0" anchor="b" anchorCtr="0">
            <a:noAutofit/>
          </a:bodyPr>
          <a:lstStyle>
            <a:lvl1pPr algn="ctr" defTabSz="685800" rtl="0" eaLnBrk="1" latinLnBrk="0" hangingPunct="1">
              <a:lnSpc>
                <a:spcPct val="83000"/>
              </a:lnSpc>
              <a:spcBef>
                <a:spcPct val="0"/>
              </a:spcBef>
              <a:buNone/>
              <a:defRPr sz="6000" b="1" kern="1200">
                <a:solidFill>
                  <a:srgbClr val="003B7A"/>
                </a:solidFill>
                <a:latin typeface="+mj-lt"/>
                <a:ea typeface="+mj-ea"/>
                <a:cs typeface="+mj-cs"/>
              </a:defRPr>
            </a:lvl1pPr>
          </a:lstStyle>
          <a:p>
            <a:pPr marL="0" marR="0" lvl="0" indent="0" algn="l" defTabSz="685800" rtl="0" eaLnBrk="1" fontAlgn="auto" latinLnBrk="0" hangingPunct="1">
              <a:lnSpc>
                <a:spcPct val="83000"/>
              </a:lnSpc>
              <a:spcBef>
                <a:spcPct val="0"/>
              </a:spcBef>
              <a:spcAft>
                <a:spcPts val="0"/>
              </a:spcAft>
              <a:buClrTx/>
              <a:buSzTx/>
              <a:buFontTx/>
              <a:buNone/>
              <a:tabLst/>
              <a:defRPr/>
            </a:pPr>
            <a:r>
              <a:rPr kumimoji="0" lang="da-DK" sz="3600" b="0" i="0" u="none" strike="noStrike" kern="1200" cap="none" spc="0" normalizeH="0" baseline="0" noProof="0" dirty="0">
                <a:ln>
                  <a:noFill/>
                </a:ln>
                <a:solidFill>
                  <a:srgbClr val="14143B"/>
                </a:solidFill>
                <a:effectLst/>
                <a:uLnTx/>
                <a:uFillTx/>
                <a:latin typeface="Arial" panose="020B0604020202020204"/>
                <a:ea typeface="+mj-ea"/>
                <a:cs typeface="+mj-cs"/>
              </a:rPr>
              <a:t>Til </a:t>
            </a:r>
            <a:r>
              <a:rPr kumimoji="0" lang="da-DK" sz="3600" b="1" i="0" u="none" strike="noStrike" kern="1200" cap="none" spc="0" normalizeH="0" baseline="0" noProof="0" dirty="0">
                <a:ln>
                  <a:noFill/>
                </a:ln>
                <a:solidFill>
                  <a:srgbClr val="14143B"/>
                </a:solidFill>
                <a:effectLst/>
                <a:uLnTx/>
                <a:uFillTx/>
                <a:latin typeface="Arial" panose="020B0604020202020204"/>
                <a:ea typeface="+mj-ea"/>
                <a:cs typeface="+mj-cs"/>
              </a:rPr>
              <a:t>dialog</a:t>
            </a:r>
            <a:r>
              <a:rPr kumimoji="0" lang="da-DK" sz="3600" b="0" i="0" u="none" strike="noStrike" kern="1200" cap="none" spc="0" normalizeH="0" baseline="0" noProof="0" dirty="0">
                <a:ln>
                  <a:noFill/>
                </a:ln>
                <a:solidFill>
                  <a:srgbClr val="14143B"/>
                </a:solidFill>
                <a:effectLst/>
                <a:uLnTx/>
                <a:uFillTx/>
                <a:latin typeface="Arial" panose="020B0604020202020204"/>
                <a:ea typeface="+mj-ea"/>
                <a:cs typeface="+mj-cs"/>
              </a:rPr>
              <a:t> om teknologi og faglighed</a:t>
            </a:r>
          </a:p>
        </p:txBody>
      </p:sp>
      <p:sp>
        <p:nvSpPr>
          <p:cNvPr id="12" name="Pladsholder til tekst 4">
            <a:extLst>
              <a:ext uri="{FF2B5EF4-FFF2-40B4-BE49-F238E27FC236}">
                <a16:creationId xmlns:a16="http://schemas.microsoft.com/office/drawing/2014/main" id="{922C2AE6-752D-461E-A71E-A3E5B1ED43AC}"/>
              </a:ext>
            </a:extLst>
          </p:cNvPr>
          <p:cNvSpPr txBox="1">
            <a:spLocks/>
          </p:cNvSpPr>
          <p:nvPr/>
        </p:nvSpPr>
        <p:spPr>
          <a:xfrm>
            <a:off x="1727303" y="2403896"/>
            <a:ext cx="9389480" cy="914400"/>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5000" b="1" i="0" u="none" strike="noStrike" kern="1200" cap="all" spc="-100" normalizeH="0" baseline="0" noProof="0" dirty="0">
                <a:ln>
                  <a:noFill/>
                </a:ln>
                <a:solidFill>
                  <a:srgbClr val="F26749"/>
                </a:solidFill>
                <a:effectLst/>
                <a:uLnTx/>
                <a:uFillTx/>
                <a:latin typeface="Arial Black" panose="020B0A04020102020204" pitchFamily="34" charset="0"/>
                <a:ea typeface="+mn-ea"/>
                <a:cs typeface="+mn-cs"/>
              </a:rPr>
              <a:t>DEL 2: ØVELSER </a:t>
            </a:r>
          </a:p>
        </p:txBody>
      </p:sp>
      <p:sp>
        <p:nvSpPr>
          <p:cNvPr id="3" name="Pladsholder til slidenummer 2">
            <a:extLst>
              <a:ext uri="{FF2B5EF4-FFF2-40B4-BE49-F238E27FC236}">
                <a16:creationId xmlns:a16="http://schemas.microsoft.com/office/drawing/2014/main" id="{FBF0E702-7F07-4B33-8D58-7AB83CD4354A}"/>
              </a:ext>
            </a:extLst>
          </p:cNvPr>
          <p:cNvSpPr>
            <a:spLocks noGrp="1"/>
          </p:cNvSpPr>
          <p:nvPr>
            <p:ph type="sldNum" sz="quarter" idx="12"/>
          </p:nvPr>
        </p:nvSpPr>
        <p:spPr>
          <a:xfrm>
            <a:off x="11509160" y="6317632"/>
            <a:ext cx="558460" cy="438620"/>
          </a:xfrm>
        </p:spPr>
        <p:txBody>
          <a:bodyPr/>
          <a:lstStyle/>
          <a:p>
            <a:fld id="{7D7A2E16-A2BB-4A4C-88FB-B9F54DE68C14}" type="slidenum">
              <a:rPr lang="da-DK" smtClean="0"/>
              <a:t>14</a:t>
            </a:fld>
            <a:endParaRPr lang="da-DK" dirty="0"/>
          </a:p>
        </p:txBody>
      </p:sp>
    </p:spTree>
    <p:extLst>
      <p:ext uri="{BB962C8B-B14F-4D97-AF65-F5344CB8AC3E}">
        <p14:creationId xmlns:p14="http://schemas.microsoft.com/office/powerpoint/2010/main" val="2735304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FAFD0D5-DDE1-4292-85DD-FE7F3CA28AE3}"/>
              </a:ext>
            </a:extLst>
          </p:cNvPr>
          <p:cNvSpPr/>
          <p:nvPr/>
        </p:nvSpPr>
        <p:spPr>
          <a:xfrm>
            <a:off x="6096000" y="0"/>
            <a:ext cx="6088440"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4" name="Pladsholder til tekst 4">
            <a:extLst>
              <a:ext uri="{FF2B5EF4-FFF2-40B4-BE49-F238E27FC236}">
                <a16:creationId xmlns:a16="http://schemas.microsoft.com/office/drawing/2014/main" id="{380A29E3-B71F-4FD4-A26B-ADE36B967954}"/>
              </a:ext>
            </a:extLst>
          </p:cNvPr>
          <p:cNvSpPr txBox="1">
            <a:spLocks/>
          </p:cNvSpPr>
          <p:nvPr/>
        </p:nvSpPr>
        <p:spPr>
          <a:xfrm>
            <a:off x="430742" y="445413"/>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Sæt gang i inspirationen  </a:t>
            </a:r>
          </a:p>
        </p:txBody>
      </p:sp>
      <p:sp>
        <p:nvSpPr>
          <p:cNvPr id="5" name="Rektangel 4">
            <a:extLst>
              <a:ext uri="{FF2B5EF4-FFF2-40B4-BE49-F238E27FC236}">
                <a16:creationId xmlns:a16="http://schemas.microsoft.com/office/drawing/2014/main" id="{6099464D-A30F-4D39-A672-5D9E327DC285}"/>
              </a:ext>
            </a:extLst>
          </p:cNvPr>
          <p:cNvSpPr/>
          <p:nvPr/>
        </p:nvSpPr>
        <p:spPr>
          <a:xfrm>
            <a:off x="5938686" y="955539"/>
            <a:ext cx="5822571" cy="5632311"/>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a:ea typeface="+mn-ea"/>
                <a:cs typeface="+mn-cs"/>
              </a:rPr>
              <a:t>ANLEDNINGER</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Øvelserne kan bruges i mange anledninger, hvor I er flere samlet og ønsker en snak om digitalisering og teknologi i jeres arbejde. Det kan fx være på: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Temamøder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I et rejsehold på besøg på arbejdspladsen</a:t>
            </a:r>
          </a:p>
          <a:p>
            <a:pPr marL="742950" lvl="1" indent="-285750">
              <a:buFont typeface="Courier New" panose="02070309020205020404" pitchFamily="49" charset="0"/>
              <a:buChar char="o"/>
              <a:defRPr/>
            </a:pPr>
            <a:r>
              <a:rPr lang="da-DK" dirty="0">
                <a:solidFill>
                  <a:prstClr val="white"/>
                </a:solidFill>
              </a:rPr>
              <a:t>Kompetenceforløb om digitale kompetencer</a:t>
            </a: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Seminar</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Ledelsesmøder</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MED-udvalg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Projekt for digital omstilling</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Strategiudvikling for digitale strategier</a:t>
            </a:r>
          </a:p>
          <a:p>
            <a:pPr marR="0" lvl="1" algn="l" defTabSz="914400" rtl="0" eaLnBrk="1" fontAlgn="auto" latinLnBrk="0" hangingPunct="1">
              <a:lnSpc>
                <a:spcPct val="100000"/>
              </a:lnSpc>
              <a:spcBef>
                <a:spcPts val="0"/>
              </a:spcBef>
              <a:spcAft>
                <a:spcPts val="0"/>
              </a:spcAft>
              <a:buClrTx/>
              <a:buSzTx/>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lvl="1">
              <a:defRPr/>
            </a:pPr>
            <a:r>
              <a:rPr lang="da-DK" dirty="0">
                <a:solidFill>
                  <a:prstClr val="white"/>
                </a:solidFill>
              </a:rPr>
              <a:t>Redskaberne skal sætte gang i inspirationen. De kan bruges i én efter én i en længere proces, eller hver for sig ud fra, hvad der er relevant for jer. </a:t>
            </a:r>
          </a:p>
          <a:p>
            <a:pPr lvl="1">
              <a:defRPr/>
            </a:pPr>
            <a:r>
              <a:rPr lang="da-DK" dirty="0">
                <a:solidFill>
                  <a:prstClr val="white"/>
                </a:solidFill>
                <a:latin typeface="Arial" panose="020B0604020202020204"/>
              </a:rPr>
              <a:t>Rammen for øvelserne er fleksibel – I kan give mere eller mindre tid til gennemførsel. Men hver øvelse tager max 1,5 time at gennemføre. </a:t>
            </a: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Rektangel 1">
            <a:extLst>
              <a:ext uri="{FF2B5EF4-FFF2-40B4-BE49-F238E27FC236}">
                <a16:creationId xmlns:a16="http://schemas.microsoft.com/office/drawing/2014/main" id="{4A3B9341-3506-4F97-B212-CFF094BE3277}"/>
              </a:ext>
            </a:extLst>
          </p:cNvPr>
          <p:cNvSpPr/>
          <p:nvPr/>
        </p:nvSpPr>
        <p:spPr>
          <a:xfrm>
            <a:off x="520700" y="1242536"/>
            <a:ext cx="5399858" cy="5940088"/>
          </a:xfrm>
          <a:prstGeom prst="rect">
            <a:avLst/>
          </a:prstGeom>
        </p:spPr>
        <p:txBody>
          <a:bodyPr wrap="square">
            <a:spAutoFit/>
          </a:bodyPr>
          <a:lstStyle/>
          <a:p>
            <a:pPr>
              <a:defRPr/>
            </a:pPr>
            <a:r>
              <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rPr>
              <a:t>Øvelserne her skal åbne op for en dialog om teknologi og faglighed. De skal aktivere jer I at tænke i digitale og teknologiske løsninger på faglige problemstillinger. </a:t>
            </a:r>
            <a:endParaRPr lang="da-DK" dirty="0">
              <a:solidFill>
                <a:prstClr val="black"/>
              </a:solidFill>
              <a:latin typeface="Arial" panose="020B0604020202020204"/>
            </a:endParaRPr>
          </a:p>
          <a:p>
            <a:pPr>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rPr>
              <a:t>Her finder du øvelser, som kan: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rPr>
              <a:t>vække interesse for nye teknologiske muligheder</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rPr>
              <a:t>hjælpe dem videre med deres egne ideer, eller</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rPr>
              <a:t>rykke ved barrierer. </a:t>
            </a:r>
          </a:p>
          <a:p>
            <a:pPr marR="0" lvl="0" algn="l" defTabSz="914400" rtl="0" eaLnBrk="1" fontAlgn="auto" latinLnBrk="0" hangingPunct="1">
              <a:lnSpc>
                <a:spcPct val="100000"/>
              </a:lnSpc>
              <a:spcBef>
                <a:spcPts val="0"/>
              </a:spcBef>
              <a:spcAft>
                <a:spcPts val="0"/>
              </a:spcAft>
              <a:buClrTx/>
              <a:buSzTx/>
              <a:tabLst/>
              <a:defRPr/>
            </a:pPr>
            <a:endParaRPr lang="da-DK" dirty="0">
              <a:solidFill>
                <a:prstClr val="black"/>
              </a:solidFill>
              <a:latin typeface="Arial" panose="020B0604020202020204"/>
            </a:endParaRPr>
          </a:p>
          <a:p>
            <a:pPr>
              <a:defRPr/>
            </a:pPr>
            <a:r>
              <a:rPr lang="da-DK" dirty="0">
                <a:solidFill>
                  <a:prstClr val="black"/>
                </a:solidFill>
              </a:rPr>
              <a:t>Deltagerne i øvelserne kan både være </a:t>
            </a:r>
            <a:r>
              <a:rPr lang="da-DK" b="1" dirty="0">
                <a:solidFill>
                  <a:prstClr val="black"/>
                </a:solidFill>
              </a:rPr>
              <a:t>ledere</a:t>
            </a:r>
            <a:r>
              <a:rPr lang="da-DK" dirty="0">
                <a:solidFill>
                  <a:prstClr val="black"/>
                </a:solidFill>
              </a:rPr>
              <a:t>, </a:t>
            </a:r>
            <a:r>
              <a:rPr lang="da-DK" b="1" dirty="0">
                <a:solidFill>
                  <a:prstClr val="black"/>
                </a:solidFill>
              </a:rPr>
              <a:t>medarbejdere</a:t>
            </a:r>
            <a:r>
              <a:rPr lang="da-DK" dirty="0">
                <a:solidFill>
                  <a:prstClr val="black"/>
                </a:solidFill>
              </a:rPr>
              <a:t> i fagforvaltninger. </a:t>
            </a:r>
            <a:r>
              <a:rPr lang="da-DK" dirty="0" err="1">
                <a:solidFill>
                  <a:prstClr val="black"/>
                </a:solidFill>
              </a:rPr>
              <a:t>Faciliteringen</a:t>
            </a:r>
            <a:r>
              <a:rPr lang="da-DK" dirty="0">
                <a:solidFill>
                  <a:prstClr val="black"/>
                </a:solidFill>
              </a:rPr>
              <a:t> af øvelserne er tiltænkt digitaliseringskonsulenter, velfærdsteknologikonsulenten, proces- eller udviklingskonsulenter. </a:t>
            </a:r>
          </a:p>
          <a:p>
            <a:pPr marR="0" lvl="0" algn="l" defTabSz="914400" rtl="0" eaLnBrk="1" fontAlgn="auto" latinLnBrk="0" hangingPunct="1">
              <a:lnSpc>
                <a:spcPct val="100000"/>
              </a:lnSpc>
              <a:spcBef>
                <a:spcPts val="0"/>
              </a:spcBef>
              <a:spcAft>
                <a:spcPts val="0"/>
              </a:spcAft>
              <a:buClrTx/>
              <a:buSzTx/>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 name="Pladsholder til slidenummer 5">
            <a:extLst>
              <a:ext uri="{FF2B5EF4-FFF2-40B4-BE49-F238E27FC236}">
                <a16:creationId xmlns:a16="http://schemas.microsoft.com/office/drawing/2014/main" id="{D18539BF-58F0-4DBD-B195-49DB910F25C6}"/>
              </a:ext>
            </a:extLst>
          </p:cNvPr>
          <p:cNvSpPr>
            <a:spLocks noGrp="1"/>
          </p:cNvSpPr>
          <p:nvPr>
            <p:ph type="sldNum" sz="quarter" idx="12"/>
          </p:nvPr>
        </p:nvSpPr>
        <p:spPr>
          <a:xfrm>
            <a:off x="11450538" y="6282461"/>
            <a:ext cx="558460" cy="438620"/>
          </a:xfrm>
        </p:spPr>
        <p:txBody>
          <a:bodyPr/>
          <a:lstStyle/>
          <a:p>
            <a:fld id="{7D7A2E16-A2BB-4A4C-88FB-B9F54DE68C14}" type="slidenum">
              <a:rPr lang="da-DK" smtClean="0"/>
              <a:t>15</a:t>
            </a:fld>
            <a:endParaRPr lang="da-DK"/>
          </a:p>
        </p:txBody>
      </p:sp>
    </p:spTree>
    <p:extLst>
      <p:ext uri="{BB962C8B-B14F-4D97-AF65-F5344CB8AC3E}">
        <p14:creationId xmlns:p14="http://schemas.microsoft.com/office/powerpoint/2010/main" val="2542465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4">
            <a:extLst>
              <a:ext uri="{FF2B5EF4-FFF2-40B4-BE49-F238E27FC236}">
                <a16:creationId xmlns:a16="http://schemas.microsoft.com/office/drawing/2014/main" id="{380A29E3-B71F-4FD4-A26B-ADE36B967954}"/>
              </a:ext>
            </a:extLst>
          </p:cNvPr>
          <p:cNvSpPr txBox="1">
            <a:spLocks/>
          </p:cNvSpPr>
          <p:nvPr/>
        </p:nvSpPr>
        <p:spPr>
          <a:xfrm>
            <a:off x="838066" y="428307"/>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Sæt gang i inspirationen – Øvelser </a:t>
            </a:r>
          </a:p>
        </p:txBody>
      </p:sp>
      <p:sp>
        <p:nvSpPr>
          <p:cNvPr id="6" name="Rektangel 5">
            <a:extLst>
              <a:ext uri="{FF2B5EF4-FFF2-40B4-BE49-F238E27FC236}">
                <a16:creationId xmlns:a16="http://schemas.microsoft.com/office/drawing/2014/main" id="{9A0C2C2B-EF3E-492F-BDF3-780467384A70}"/>
              </a:ext>
            </a:extLst>
          </p:cNvPr>
          <p:cNvSpPr/>
          <p:nvPr/>
        </p:nvSpPr>
        <p:spPr>
          <a:xfrm>
            <a:off x="4010541" y="1743605"/>
            <a:ext cx="7823200" cy="30777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Formål: at vække interesse, når teknologier bliver svaret på kendte faglige udfordringer </a:t>
            </a:r>
          </a:p>
        </p:txBody>
      </p:sp>
      <p:sp>
        <p:nvSpPr>
          <p:cNvPr id="7" name="Rektangel 6">
            <a:extLst>
              <a:ext uri="{FF2B5EF4-FFF2-40B4-BE49-F238E27FC236}">
                <a16:creationId xmlns:a16="http://schemas.microsoft.com/office/drawing/2014/main" id="{3352B613-52D6-4255-82FE-490F2C4D113E}"/>
              </a:ext>
            </a:extLst>
          </p:cNvPr>
          <p:cNvSpPr/>
          <p:nvPr/>
        </p:nvSpPr>
        <p:spPr>
          <a:xfrm>
            <a:off x="4010541" y="2421044"/>
            <a:ext cx="8267700" cy="523220"/>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Formål: at skabe begejstring for teknologiers muligheder og tænke ud over rammerne for den almindelige opgaveløsning</a:t>
            </a:r>
          </a:p>
        </p:txBody>
      </p:sp>
      <p:sp>
        <p:nvSpPr>
          <p:cNvPr id="9" name="Rektangel 8">
            <a:extLst>
              <a:ext uri="{FF2B5EF4-FFF2-40B4-BE49-F238E27FC236}">
                <a16:creationId xmlns:a16="http://schemas.microsoft.com/office/drawing/2014/main" id="{AE05E592-B035-4074-9953-6371B4B4D07C}"/>
              </a:ext>
            </a:extLst>
          </p:cNvPr>
          <p:cNvSpPr/>
          <p:nvPr/>
        </p:nvSpPr>
        <p:spPr>
          <a:xfrm>
            <a:off x="4010541" y="5075752"/>
            <a:ext cx="8267700" cy="738664"/>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Formål: at få overblik over hvilke muligheder for hjælp der er i min kommune og hvordan jeg kommer videre med ideer til løsninger.</a:t>
            </a:r>
          </a:p>
        </p:txBody>
      </p:sp>
      <p:sp>
        <p:nvSpPr>
          <p:cNvPr id="10" name="Rektangel 9">
            <a:extLst>
              <a:ext uri="{FF2B5EF4-FFF2-40B4-BE49-F238E27FC236}">
                <a16:creationId xmlns:a16="http://schemas.microsoft.com/office/drawing/2014/main" id="{9F4B8471-5509-4201-9C64-AC8B4B42C045}"/>
              </a:ext>
            </a:extLst>
          </p:cNvPr>
          <p:cNvSpPr/>
          <p:nvPr/>
        </p:nvSpPr>
        <p:spPr>
          <a:xfrm>
            <a:off x="4010541" y="3401610"/>
            <a:ext cx="8267700" cy="30777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Formål: at bruge ny teknologi og digitalisering til at finde konkrete forbedringer. </a:t>
            </a:r>
          </a:p>
        </p:txBody>
      </p:sp>
      <p:sp>
        <p:nvSpPr>
          <p:cNvPr id="11" name="Rektangel 10">
            <a:extLst>
              <a:ext uri="{FF2B5EF4-FFF2-40B4-BE49-F238E27FC236}">
                <a16:creationId xmlns:a16="http://schemas.microsoft.com/office/drawing/2014/main" id="{EEEACF4C-10F1-4832-BA85-D2AB52724B6D}"/>
              </a:ext>
            </a:extLst>
          </p:cNvPr>
          <p:cNvSpPr/>
          <p:nvPr/>
        </p:nvSpPr>
        <p:spPr>
          <a:xfrm>
            <a:off x="4010541" y="4203491"/>
            <a:ext cx="8267700" cy="738664"/>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Formål: at diskuterer hvor gode vi er til at bruge og optage ny teknologi i vores arbejde og finde organisatoriske barrierer </a:t>
            </a:r>
          </a:p>
        </p:txBody>
      </p:sp>
      <p:sp>
        <p:nvSpPr>
          <p:cNvPr id="23" name="Rektangel: afrundede hjørner 22">
            <a:extLst>
              <a:ext uri="{FF2B5EF4-FFF2-40B4-BE49-F238E27FC236}">
                <a16:creationId xmlns:a16="http://schemas.microsoft.com/office/drawing/2014/main" id="{4001E544-5E9D-4D8E-AA99-99B263225284}"/>
              </a:ext>
            </a:extLst>
          </p:cNvPr>
          <p:cNvSpPr/>
          <p:nvPr/>
        </p:nvSpPr>
        <p:spPr>
          <a:xfrm>
            <a:off x="920491" y="1444048"/>
            <a:ext cx="3116687" cy="716490"/>
          </a:xfrm>
          <a:custGeom>
            <a:avLst/>
            <a:gdLst>
              <a:gd name="connsiteX0" fmla="*/ 0 w 3116687"/>
              <a:gd name="connsiteY0" fmla="*/ 119417 h 716490"/>
              <a:gd name="connsiteX1" fmla="*/ 119417 w 3116687"/>
              <a:gd name="connsiteY1" fmla="*/ 0 h 716490"/>
              <a:gd name="connsiteX2" fmla="*/ 694988 w 3116687"/>
              <a:gd name="connsiteY2" fmla="*/ 0 h 716490"/>
              <a:gd name="connsiteX3" fmla="*/ 1241780 w 3116687"/>
              <a:gd name="connsiteY3" fmla="*/ 0 h 716490"/>
              <a:gd name="connsiteX4" fmla="*/ 1788572 w 3116687"/>
              <a:gd name="connsiteY4" fmla="*/ 0 h 716490"/>
              <a:gd name="connsiteX5" fmla="*/ 2392921 w 3116687"/>
              <a:gd name="connsiteY5" fmla="*/ 0 h 716490"/>
              <a:gd name="connsiteX6" fmla="*/ 2997270 w 3116687"/>
              <a:gd name="connsiteY6" fmla="*/ 0 h 716490"/>
              <a:gd name="connsiteX7" fmla="*/ 3116687 w 3116687"/>
              <a:gd name="connsiteY7" fmla="*/ 119417 h 716490"/>
              <a:gd name="connsiteX8" fmla="*/ 3116687 w 3116687"/>
              <a:gd name="connsiteY8" fmla="*/ 597073 h 716490"/>
              <a:gd name="connsiteX9" fmla="*/ 2997270 w 3116687"/>
              <a:gd name="connsiteY9" fmla="*/ 716490 h 716490"/>
              <a:gd name="connsiteX10" fmla="*/ 2450478 w 3116687"/>
              <a:gd name="connsiteY10" fmla="*/ 716490 h 716490"/>
              <a:gd name="connsiteX11" fmla="*/ 1817350 w 3116687"/>
              <a:gd name="connsiteY11" fmla="*/ 716490 h 716490"/>
              <a:gd name="connsiteX12" fmla="*/ 1299337 w 3116687"/>
              <a:gd name="connsiteY12" fmla="*/ 716490 h 716490"/>
              <a:gd name="connsiteX13" fmla="*/ 752545 w 3116687"/>
              <a:gd name="connsiteY13" fmla="*/ 716490 h 716490"/>
              <a:gd name="connsiteX14" fmla="*/ 119417 w 3116687"/>
              <a:gd name="connsiteY14" fmla="*/ 716490 h 716490"/>
              <a:gd name="connsiteX15" fmla="*/ 0 w 3116687"/>
              <a:gd name="connsiteY15" fmla="*/ 597073 h 716490"/>
              <a:gd name="connsiteX16" fmla="*/ 0 w 3116687"/>
              <a:gd name="connsiteY16" fmla="*/ 119417 h 71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16687" h="716490" fill="none" extrusionOk="0">
                <a:moveTo>
                  <a:pt x="0" y="119417"/>
                </a:moveTo>
                <a:cubicBezTo>
                  <a:pt x="2156" y="54271"/>
                  <a:pt x="47744" y="-297"/>
                  <a:pt x="119417" y="0"/>
                </a:cubicBezTo>
                <a:cubicBezTo>
                  <a:pt x="374949" y="-13820"/>
                  <a:pt x="474913" y="20356"/>
                  <a:pt x="694988" y="0"/>
                </a:cubicBezTo>
                <a:cubicBezTo>
                  <a:pt x="915063" y="-20356"/>
                  <a:pt x="970026" y="24589"/>
                  <a:pt x="1241780" y="0"/>
                </a:cubicBezTo>
                <a:cubicBezTo>
                  <a:pt x="1513534" y="-24589"/>
                  <a:pt x="1573254" y="-8880"/>
                  <a:pt x="1788572" y="0"/>
                </a:cubicBezTo>
                <a:cubicBezTo>
                  <a:pt x="2003890" y="8880"/>
                  <a:pt x="2210492" y="-12671"/>
                  <a:pt x="2392921" y="0"/>
                </a:cubicBezTo>
                <a:cubicBezTo>
                  <a:pt x="2575350" y="12671"/>
                  <a:pt x="2849048" y="-11544"/>
                  <a:pt x="2997270" y="0"/>
                </a:cubicBezTo>
                <a:cubicBezTo>
                  <a:pt x="3063984" y="-1664"/>
                  <a:pt x="3101457" y="59063"/>
                  <a:pt x="3116687" y="119417"/>
                </a:cubicBezTo>
                <a:cubicBezTo>
                  <a:pt x="3102560" y="326492"/>
                  <a:pt x="3114359" y="459133"/>
                  <a:pt x="3116687" y="597073"/>
                </a:cubicBezTo>
                <a:cubicBezTo>
                  <a:pt x="3109077" y="661307"/>
                  <a:pt x="3059437" y="718493"/>
                  <a:pt x="2997270" y="716490"/>
                </a:cubicBezTo>
                <a:cubicBezTo>
                  <a:pt x="2750129" y="743360"/>
                  <a:pt x="2606914" y="723919"/>
                  <a:pt x="2450478" y="716490"/>
                </a:cubicBezTo>
                <a:cubicBezTo>
                  <a:pt x="2294042" y="709061"/>
                  <a:pt x="1948621" y="737179"/>
                  <a:pt x="1817350" y="716490"/>
                </a:cubicBezTo>
                <a:cubicBezTo>
                  <a:pt x="1686079" y="695801"/>
                  <a:pt x="1477639" y="702452"/>
                  <a:pt x="1299337" y="716490"/>
                </a:cubicBezTo>
                <a:cubicBezTo>
                  <a:pt x="1121035" y="730528"/>
                  <a:pt x="996671" y="732981"/>
                  <a:pt x="752545" y="716490"/>
                </a:cubicBezTo>
                <a:cubicBezTo>
                  <a:pt x="508419" y="699999"/>
                  <a:pt x="278147" y="743956"/>
                  <a:pt x="119417" y="716490"/>
                </a:cubicBezTo>
                <a:cubicBezTo>
                  <a:pt x="64859" y="717334"/>
                  <a:pt x="5594" y="651028"/>
                  <a:pt x="0" y="597073"/>
                </a:cubicBezTo>
                <a:cubicBezTo>
                  <a:pt x="-18124" y="405636"/>
                  <a:pt x="-12518" y="261055"/>
                  <a:pt x="0" y="119417"/>
                </a:cubicBezTo>
                <a:close/>
              </a:path>
              <a:path w="3116687" h="716490" stroke="0" extrusionOk="0">
                <a:moveTo>
                  <a:pt x="0" y="119417"/>
                </a:moveTo>
                <a:cubicBezTo>
                  <a:pt x="752" y="54875"/>
                  <a:pt x="61196" y="-3278"/>
                  <a:pt x="119417" y="0"/>
                </a:cubicBezTo>
                <a:cubicBezTo>
                  <a:pt x="260503" y="-17922"/>
                  <a:pt x="451624" y="20012"/>
                  <a:pt x="637431" y="0"/>
                </a:cubicBezTo>
                <a:cubicBezTo>
                  <a:pt x="823238" y="-20012"/>
                  <a:pt x="911294" y="-3046"/>
                  <a:pt x="1126666" y="0"/>
                </a:cubicBezTo>
                <a:cubicBezTo>
                  <a:pt x="1342039" y="3046"/>
                  <a:pt x="1454720" y="-23486"/>
                  <a:pt x="1731015" y="0"/>
                </a:cubicBezTo>
                <a:cubicBezTo>
                  <a:pt x="2007310" y="23486"/>
                  <a:pt x="2077926" y="-19533"/>
                  <a:pt x="2220250" y="0"/>
                </a:cubicBezTo>
                <a:cubicBezTo>
                  <a:pt x="2362574" y="19533"/>
                  <a:pt x="2776613" y="27475"/>
                  <a:pt x="2997270" y="0"/>
                </a:cubicBezTo>
                <a:cubicBezTo>
                  <a:pt x="3066022" y="4657"/>
                  <a:pt x="3118156" y="55304"/>
                  <a:pt x="3116687" y="119417"/>
                </a:cubicBezTo>
                <a:cubicBezTo>
                  <a:pt x="3131672" y="313731"/>
                  <a:pt x="3133547" y="433665"/>
                  <a:pt x="3116687" y="597073"/>
                </a:cubicBezTo>
                <a:cubicBezTo>
                  <a:pt x="3103370" y="669287"/>
                  <a:pt x="3067331" y="710136"/>
                  <a:pt x="2997270" y="716490"/>
                </a:cubicBezTo>
                <a:cubicBezTo>
                  <a:pt x="2858134" y="729190"/>
                  <a:pt x="2570212" y="735579"/>
                  <a:pt x="2364142" y="716490"/>
                </a:cubicBezTo>
                <a:cubicBezTo>
                  <a:pt x="2158072" y="697401"/>
                  <a:pt x="1974167" y="723858"/>
                  <a:pt x="1817350" y="716490"/>
                </a:cubicBezTo>
                <a:cubicBezTo>
                  <a:pt x="1660533" y="709122"/>
                  <a:pt x="1399582" y="723993"/>
                  <a:pt x="1184223" y="716490"/>
                </a:cubicBezTo>
                <a:cubicBezTo>
                  <a:pt x="968864" y="708987"/>
                  <a:pt x="817984" y="716616"/>
                  <a:pt x="694988" y="716490"/>
                </a:cubicBezTo>
                <a:cubicBezTo>
                  <a:pt x="571993" y="716364"/>
                  <a:pt x="274160" y="701503"/>
                  <a:pt x="119417" y="716490"/>
                </a:cubicBezTo>
                <a:cubicBezTo>
                  <a:pt x="56913" y="728071"/>
                  <a:pt x="9932" y="665552"/>
                  <a:pt x="0" y="597073"/>
                </a:cubicBezTo>
                <a:cubicBezTo>
                  <a:pt x="-18" y="485995"/>
                  <a:pt x="-13245" y="349455"/>
                  <a:pt x="0" y="119417"/>
                </a:cubicBezTo>
                <a:close/>
              </a:path>
            </a:pathLst>
          </a:custGeom>
          <a:solidFill>
            <a:schemeClr val="bg1"/>
          </a:solidFill>
          <a:ln w="28575">
            <a:solidFill>
              <a:srgbClr val="F26749"/>
            </a:solidFill>
            <a:prstDash val="solid"/>
            <a:extLst>
              <a:ext uri="{C807C97D-BFC1-408E-A445-0C87EB9F89A2}">
                <ask:lineSketchStyleProps xmlns:ask="http://schemas.microsoft.com/office/drawing/2018/sketchyshapes" sd="205135003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E1B3A"/>
                </a:solidFill>
                <a:effectLst/>
                <a:uLnTx/>
                <a:uFillTx/>
                <a:latin typeface="Arial" panose="020B0604020202020204"/>
                <a:ea typeface="+mn-ea"/>
                <a:cs typeface="+mn-cs"/>
              </a:rPr>
              <a:t>Start med udfordringerne</a:t>
            </a:r>
          </a:p>
        </p:txBody>
      </p:sp>
      <p:sp>
        <p:nvSpPr>
          <p:cNvPr id="25" name="Rektangel: afrundede hjørner 24">
            <a:extLst>
              <a:ext uri="{FF2B5EF4-FFF2-40B4-BE49-F238E27FC236}">
                <a16:creationId xmlns:a16="http://schemas.microsoft.com/office/drawing/2014/main" id="{98F7825D-FD34-43A9-8BF1-C5404DE64F57}"/>
              </a:ext>
            </a:extLst>
          </p:cNvPr>
          <p:cNvSpPr/>
          <p:nvPr/>
        </p:nvSpPr>
        <p:spPr>
          <a:xfrm>
            <a:off x="920491" y="2325476"/>
            <a:ext cx="3116687" cy="716490"/>
          </a:xfrm>
          <a:custGeom>
            <a:avLst/>
            <a:gdLst>
              <a:gd name="connsiteX0" fmla="*/ 0 w 3116687"/>
              <a:gd name="connsiteY0" fmla="*/ 119417 h 716490"/>
              <a:gd name="connsiteX1" fmla="*/ 119417 w 3116687"/>
              <a:gd name="connsiteY1" fmla="*/ 0 h 716490"/>
              <a:gd name="connsiteX2" fmla="*/ 666209 w 3116687"/>
              <a:gd name="connsiteY2" fmla="*/ 0 h 716490"/>
              <a:gd name="connsiteX3" fmla="*/ 1155444 w 3116687"/>
              <a:gd name="connsiteY3" fmla="*/ 0 h 716490"/>
              <a:gd name="connsiteX4" fmla="*/ 1759793 w 3116687"/>
              <a:gd name="connsiteY4" fmla="*/ 0 h 716490"/>
              <a:gd name="connsiteX5" fmla="*/ 2249028 w 3116687"/>
              <a:gd name="connsiteY5" fmla="*/ 0 h 716490"/>
              <a:gd name="connsiteX6" fmla="*/ 2997270 w 3116687"/>
              <a:gd name="connsiteY6" fmla="*/ 0 h 716490"/>
              <a:gd name="connsiteX7" fmla="*/ 3116687 w 3116687"/>
              <a:gd name="connsiteY7" fmla="*/ 119417 h 716490"/>
              <a:gd name="connsiteX8" fmla="*/ 3116687 w 3116687"/>
              <a:gd name="connsiteY8" fmla="*/ 597073 h 716490"/>
              <a:gd name="connsiteX9" fmla="*/ 2997270 w 3116687"/>
              <a:gd name="connsiteY9" fmla="*/ 716490 h 716490"/>
              <a:gd name="connsiteX10" fmla="*/ 2479256 w 3116687"/>
              <a:gd name="connsiteY10" fmla="*/ 716490 h 716490"/>
              <a:gd name="connsiteX11" fmla="*/ 1874907 w 3116687"/>
              <a:gd name="connsiteY11" fmla="*/ 716490 h 716490"/>
              <a:gd name="connsiteX12" fmla="*/ 1328115 w 3116687"/>
              <a:gd name="connsiteY12" fmla="*/ 716490 h 716490"/>
              <a:gd name="connsiteX13" fmla="*/ 752545 w 3116687"/>
              <a:gd name="connsiteY13" fmla="*/ 716490 h 716490"/>
              <a:gd name="connsiteX14" fmla="*/ 119417 w 3116687"/>
              <a:gd name="connsiteY14" fmla="*/ 716490 h 716490"/>
              <a:gd name="connsiteX15" fmla="*/ 0 w 3116687"/>
              <a:gd name="connsiteY15" fmla="*/ 597073 h 716490"/>
              <a:gd name="connsiteX16" fmla="*/ 0 w 3116687"/>
              <a:gd name="connsiteY16" fmla="*/ 119417 h 71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16687" h="716490" fill="none" extrusionOk="0">
                <a:moveTo>
                  <a:pt x="0" y="119417"/>
                </a:moveTo>
                <a:cubicBezTo>
                  <a:pt x="-5603" y="55953"/>
                  <a:pt x="47867" y="-644"/>
                  <a:pt x="119417" y="0"/>
                </a:cubicBezTo>
                <a:cubicBezTo>
                  <a:pt x="356170" y="8965"/>
                  <a:pt x="482078" y="-2332"/>
                  <a:pt x="666209" y="0"/>
                </a:cubicBezTo>
                <a:cubicBezTo>
                  <a:pt x="850340" y="2332"/>
                  <a:pt x="991065" y="21748"/>
                  <a:pt x="1155444" y="0"/>
                </a:cubicBezTo>
                <a:cubicBezTo>
                  <a:pt x="1319823" y="-21748"/>
                  <a:pt x="1475410" y="12364"/>
                  <a:pt x="1759793" y="0"/>
                </a:cubicBezTo>
                <a:cubicBezTo>
                  <a:pt x="2044176" y="-12364"/>
                  <a:pt x="2030221" y="-19643"/>
                  <a:pt x="2249028" y="0"/>
                </a:cubicBezTo>
                <a:cubicBezTo>
                  <a:pt x="2467835" y="19643"/>
                  <a:pt x="2829458" y="-36648"/>
                  <a:pt x="2997270" y="0"/>
                </a:cubicBezTo>
                <a:cubicBezTo>
                  <a:pt x="3053386" y="1885"/>
                  <a:pt x="3112178" y="45811"/>
                  <a:pt x="3116687" y="119417"/>
                </a:cubicBezTo>
                <a:cubicBezTo>
                  <a:pt x="3102942" y="283928"/>
                  <a:pt x="3120124" y="375458"/>
                  <a:pt x="3116687" y="597073"/>
                </a:cubicBezTo>
                <a:cubicBezTo>
                  <a:pt x="3108069" y="661568"/>
                  <a:pt x="3072650" y="724144"/>
                  <a:pt x="2997270" y="716490"/>
                </a:cubicBezTo>
                <a:cubicBezTo>
                  <a:pt x="2815240" y="733319"/>
                  <a:pt x="2707318" y="698189"/>
                  <a:pt x="2479256" y="716490"/>
                </a:cubicBezTo>
                <a:cubicBezTo>
                  <a:pt x="2251194" y="734791"/>
                  <a:pt x="2118074" y="705676"/>
                  <a:pt x="1874907" y="716490"/>
                </a:cubicBezTo>
                <a:cubicBezTo>
                  <a:pt x="1631740" y="727304"/>
                  <a:pt x="1571014" y="695272"/>
                  <a:pt x="1328115" y="716490"/>
                </a:cubicBezTo>
                <a:cubicBezTo>
                  <a:pt x="1085216" y="737708"/>
                  <a:pt x="929389" y="694606"/>
                  <a:pt x="752545" y="716490"/>
                </a:cubicBezTo>
                <a:cubicBezTo>
                  <a:pt x="575701" y="738375"/>
                  <a:pt x="399525" y="694310"/>
                  <a:pt x="119417" y="716490"/>
                </a:cubicBezTo>
                <a:cubicBezTo>
                  <a:pt x="50382" y="732405"/>
                  <a:pt x="3331" y="651739"/>
                  <a:pt x="0" y="597073"/>
                </a:cubicBezTo>
                <a:cubicBezTo>
                  <a:pt x="-13390" y="393453"/>
                  <a:pt x="-7436" y="331078"/>
                  <a:pt x="0" y="119417"/>
                </a:cubicBezTo>
                <a:close/>
              </a:path>
              <a:path w="3116687" h="716490" stroke="0" extrusionOk="0">
                <a:moveTo>
                  <a:pt x="0" y="119417"/>
                </a:moveTo>
                <a:cubicBezTo>
                  <a:pt x="1801" y="60084"/>
                  <a:pt x="64006" y="5018"/>
                  <a:pt x="119417" y="0"/>
                </a:cubicBezTo>
                <a:cubicBezTo>
                  <a:pt x="306271" y="-16311"/>
                  <a:pt x="458110" y="12813"/>
                  <a:pt x="694988" y="0"/>
                </a:cubicBezTo>
                <a:cubicBezTo>
                  <a:pt x="931866" y="-12813"/>
                  <a:pt x="1016163" y="-5606"/>
                  <a:pt x="1184223" y="0"/>
                </a:cubicBezTo>
                <a:cubicBezTo>
                  <a:pt x="1352283" y="5606"/>
                  <a:pt x="1541798" y="-10888"/>
                  <a:pt x="1673458" y="0"/>
                </a:cubicBezTo>
                <a:cubicBezTo>
                  <a:pt x="1805118" y="10888"/>
                  <a:pt x="2158911" y="18189"/>
                  <a:pt x="2306585" y="0"/>
                </a:cubicBezTo>
                <a:cubicBezTo>
                  <a:pt x="2454259" y="-18189"/>
                  <a:pt x="2824175" y="10383"/>
                  <a:pt x="2997270" y="0"/>
                </a:cubicBezTo>
                <a:cubicBezTo>
                  <a:pt x="3060319" y="-3388"/>
                  <a:pt x="3118170" y="49192"/>
                  <a:pt x="3116687" y="119417"/>
                </a:cubicBezTo>
                <a:cubicBezTo>
                  <a:pt x="3133419" y="271283"/>
                  <a:pt x="3104479" y="408193"/>
                  <a:pt x="3116687" y="597073"/>
                </a:cubicBezTo>
                <a:cubicBezTo>
                  <a:pt x="3101401" y="662514"/>
                  <a:pt x="3050917" y="715567"/>
                  <a:pt x="2997270" y="716490"/>
                </a:cubicBezTo>
                <a:cubicBezTo>
                  <a:pt x="2780795" y="715070"/>
                  <a:pt x="2681413" y="715004"/>
                  <a:pt x="2450478" y="716490"/>
                </a:cubicBezTo>
                <a:cubicBezTo>
                  <a:pt x="2219543" y="717976"/>
                  <a:pt x="2079406" y="716563"/>
                  <a:pt x="1932464" y="716490"/>
                </a:cubicBezTo>
                <a:cubicBezTo>
                  <a:pt x="1785522" y="716417"/>
                  <a:pt x="1516989" y="731611"/>
                  <a:pt x="1385672" y="716490"/>
                </a:cubicBezTo>
                <a:cubicBezTo>
                  <a:pt x="1254355" y="701369"/>
                  <a:pt x="998541" y="723094"/>
                  <a:pt x="867659" y="716490"/>
                </a:cubicBezTo>
                <a:cubicBezTo>
                  <a:pt x="736777" y="709886"/>
                  <a:pt x="472897" y="723131"/>
                  <a:pt x="119417" y="716490"/>
                </a:cubicBezTo>
                <a:cubicBezTo>
                  <a:pt x="56958" y="712383"/>
                  <a:pt x="7727" y="677459"/>
                  <a:pt x="0" y="597073"/>
                </a:cubicBezTo>
                <a:cubicBezTo>
                  <a:pt x="-744" y="361026"/>
                  <a:pt x="9042" y="334942"/>
                  <a:pt x="0" y="119417"/>
                </a:cubicBezTo>
                <a:close/>
              </a:path>
            </a:pathLst>
          </a:custGeom>
          <a:solidFill>
            <a:schemeClr val="bg1"/>
          </a:solidFill>
          <a:ln w="28575">
            <a:solidFill>
              <a:srgbClr val="F26749"/>
            </a:solidFill>
            <a:prstDash val="solid"/>
            <a:extLst>
              <a:ext uri="{C807C97D-BFC1-408E-A445-0C87EB9F89A2}">
                <ask:lineSketchStyleProps xmlns:ask="http://schemas.microsoft.com/office/drawing/2018/sketchyshapes" sd="4167426777">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E1B3A"/>
                </a:solidFill>
                <a:effectLst/>
                <a:uLnTx/>
                <a:uFillTx/>
                <a:latin typeface="Arial" panose="020B0604020202020204"/>
                <a:ea typeface="+mn-ea"/>
                <a:cs typeface="+mn-cs"/>
              </a:rPr>
              <a:t>Forestil jer fremtiden </a:t>
            </a:r>
          </a:p>
        </p:txBody>
      </p:sp>
      <p:sp>
        <p:nvSpPr>
          <p:cNvPr id="26" name="Rektangel: afrundede hjørner 25">
            <a:extLst>
              <a:ext uri="{FF2B5EF4-FFF2-40B4-BE49-F238E27FC236}">
                <a16:creationId xmlns:a16="http://schemas.microsoft.com/office/drawing/2014/main" id="{0D2214DA-6942-43C6-98E0-F690F5BC151A}"/>
              </a:ext>
            </a:extLst>
          </p:cNvPr>
          <p:cNvSpPr/>
          <p:nvPr/>
        </p:nvSpPr>
        <p:spPr>
          <a:xfrm>
            <a:off x="918078" y="3207703"/>
            <a:ext cx="3108276" cy="716490"/>
          </a:xfrm>
          <a:custGeom>
            <a:avLst/>
            <a:gdLst>
              <a:gd name="connsiteX0" fmla="*/ 0 w 3108276"/>
              <a:gd name="connsiteY0" fmla="*/ 119417 h 716490"/>
              <a:gd name="connsiteX1" fmla="*/ 119417 w 3108276"/>
              <a:gd name="connsiteY1" fmla="*/ 0 h 716490"/>
              <a:gd name="connsiteX2" fmla="*/ 750694 w 3108276"/>
              <a:gd name="connsiteY2" fmla="*/ 0 h 716490"/>
              <a:gd name="connsiteX3" fmla="*/ 1295888 w 3108276"/>
              <a:gd name="connsiteY3" fmla="*/ 0 h 716490"/>
              <a:gd name="connsiteX4" fmla="*/ 1869777 w 3108276"/>
              <a:gd name="connsiteY4" fmla="*/ 0 h 716490"/>
              <a:gd name="connsiteX5" fmla="*/ 2988859 w 3108276"/>
              <a:gd name="connsiteY5" fmla="*/ 0 h 716490"/>
              <a:gd name="connsiteX6" fmla="*/ 3108276 w 3108276"/>
              <a:gd name="connsiteY6" fmla="*/ 119417 h 716490"/>
              <a:gd name="connsiteX7" fmla="*/ 3108276 w 3108276"/>
              <a:gd name="connsiteY7" fmla="*/ 597073 h 716490"/>
              <a:gd name="connsiteX8" fmla="*/ 2988859 w 3108276"/>
              <a:gd name="connsiteY8" fmla="*/ 716490 h 716490"/>
              <a:gd name="connsiteX9" fmla="*/ 2501054 w 3108276"/>
              <a:gd name="connsiteY9" fmla="*/ 716490 h 716490"/>
              <a:gd name="connsiteX10" fmla="*/ 1869777 w 3108276"/>
              <a:gd name="connsiteY10" fmla="*/ 716490 h 716490"/>
              <a:gd name="connsiteX11" fmla="*/ 1238499 w 3108276"/>
              <a:gd name="connsiteY11" fmla="*/ 716490 h 716490"/>
              <a:gd name="connsiteX12" fmla="*/ 750694 w 3108276"/>
              <a:gd name="connsiteY12" fmla="*/ 716490 h 716490"/>
              <a:gd name="connsiteX13" fmla="*/ 119417 w 3108276"/>
              <a:gd name="connsiteY13" fmla="*/ 716490 h 716490"/>
              <a:gd name="connsiteX14" fmla="*/ 0 w 3108276"/>
              <a:gd name="connsiteY14" fmla="*/ 597073 h 716490"/>
              <a:gd name="connsiteX15" fmla="*/ 0 w 3108276"/>
              <a:gd name="connsiteY15" fmla="*/ 119417 h 71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08276" h="716490" fill="none" extrusionOk="0">
                <a:moveTo>
                  <a:pt x="0" y="119417"/>
                </a:moveTo>
                <a:cubicBezTo>
                  <a:pt x="-12910" y="60890"/>
                  <a:pt x="47012" y="-8630"/>
                  <a:pt x="119417" y="0"/>
                </a:cubicBezTo>
                <a:cubicBezTo>
                  <a:pt x="307700" y="9419"/>
                  <a:pt x="455726" y="28032"/>
                  <a:pt x="750694" y="0"/>
                </a:cubicBezTo>
                <a:cubicBezTo>
                  <a:pt x="1045662" y="-28032"/>
                  <a:pt x="1167671" y="4818"/>
                  <a:pt x="1295888" y="0"/>
                </a:cubicBezTo>
                <a:cubicBezTo>
                  <a:pt x="1424105" y="-4818"/>
                  <a:pt x="1732636" y="-20015"/>
                  <a:pt x="1869777" y="0"/>
                </a:cubicBezTo>
                <a:cubicBezTo>
                  <a:pt x="2006918" y="20015"/>
                  <a:pt x="2475946" y="-5210"/>
                  <a:pt x="2988859" y="0"/>
                </a:cubicBezTo>
                <a:cubicBezTo>
                  <a:pt x="3052241" y="-12111"/>
                  <a:pt x="3109953" y="53839"/>
                  <a:pt x="3108276" y="119417"/>
                </a:cubicBezTo>
                <a:cubicBezTo>
                  <a:pt x="3112871" y="221995"/>
                  <a:pt x="3123833" y="500306"/>
                  <a:pt x="3108276" y="597073"/>
                </a:cubicBezTo>
                <a:cubicBezTo>
                  <a:pt x="3111062" y="672749"/>
                  <a:pt x="3068299" y="715141"/>
                  <a:pt x="2988859" y="716490"/>
                </a:cubicBezTo>
                <a:cubicBezTo>
                  <a:pt x="2837842" y="719918"/>
                  <a:pt x="2638438" y="697766"/>
                  <a:pt x="2501054" y="716490"/>
                </a:cubicBezTo>
                <a:cubicBezTo>
                  <a:pt x="2363671" y="735214"/>
                  <a:pt x="2008592" y="698053"/>
                  <a:pt x="1869777" y="716490"/>
                </a:cubicBezTo>
                <a:cubicBezTo>
                  <a:pt x="1730962" y="734927"/>
                  <a:pt x="1403934" y="728415"/>
                  <a:pt x="1238499" y="716490"/>
                </a:cubicBezTo>
                <a:cubicBezTo>
                  <a:pt x="1073064" y="704565"/>
                  <a:pt x="897448" y="730020"/>
                  <a:pt x="750694" y="716490"/>
                </a:cubicBezTo>
                <a:cubicBezTo>
                  <a:pt x="603940" y="702960"/>
                  <a:pt x="350984" y="714403"/>
                  <a:pt x="119417" y="716490"/>
                </a:cubicBezTo>
                <a:cubicBezTo>
                  <a:pt x="52960" y="713326"/>
                  <a:pt x="9812" y="651045"/>
                  <a:pt x="0" y="597073"/>
                </a:cubicBezTo>
                <a:cubicBezTo>
                  <a:pt x="-7064" y="411079"/>
                  <a:pt x="18170" y="280031"/>
                  <a:pt x="0" y="119417"/>
                </a:cubicBezTo>
                <a:close/>
              </a:path>
              <a:path w="3108276" h="716490" stroke="0" extrusionOk="0">
                <a:moveTo>
                  <a:pt x="0" y="119417"/>
                </a:moveTo>
                <a:cubicBezTo>
                  <a:pt x="-1718" y="55835"/>
                  <a:pt x="47445" y="208"/>
                  <a:pt x="119417" y="0"/>
                </a:cubicBezTo>
                <a:cubicBezTo>
                  <a:pt x="360955" y="-8092"/>
                  <a:pt x="435865" y="7451"/>
                  <a:pt x="607222" y="0"/>
                </a:cubicBezTo>
                <a:cubicBezTo>
                  <a:pt x="778580" y="-7451"/>
                  <a:pt x="887015" y="15908"/>
                  <a:pt x="1095027" y="0"/>
                </a:cubicBezTo>
                <a:cubicBezTo>
                  <a:pt x="1303040" y="-15908"/>
                  <a:pt x="1430619" y="4191"/>
                  <a:pt x="1611527" y="0"/>
                </a:cubicBezTo>
                <a:cubicBezTo>
                  <a:pt x="1792435" y="-4191"/>
                  <a:pt x="1988935" y="-26506"/>
                  <a:pt x="2156721" y="0"/>
                </a:cubicBezTo>
                <a:cubicBezTo>
                  <a:pt x="2324507" y="26506"/>
                  <a:pt x="2696557" y="-11596"/>
                  <a:pt x="2988859" y="0"/>
                </a:cubicBezTo>
                <a:cubicBezTo>
                  <a:pt x="3059749" y="-4972"/>
                  <a:pt x="3113546" y="44584"/>
                  <a:pt x="3108276" y="119417"/>
                </a:cubicBezTo>
                <a:cubicBezTo>
                  <a:pt x="3105943" y="235769"/>
                  <a:pt x="3117407" y="362219"/>
                  <a:pt x="3108276" y="597073"/>
                </a:cubicBezTo>
                <a:cubicBezTo>
                  <a:pt x="3096140" y="669663"/>
                  <a:pt x="3043976" y="714659"/>
                  <a:pt x="2988859" y="716490"/>
                </a:cubicBezTo>
                <a:cubicBezTo>
                  <a:pt x="2807341" y="741853"/>
                  <a:pt x="2673811" y="712222"/>
                  <a:pt x="2472359" y="716490"/>
                </a:cubicBezTo>
                <a:cubicBezTo>
                  <a:pt x="2270907" y="720758"/>
                  <a:pt x="2185386" y="715716"/>
                  <a:pt x="1927165" y="716490"/>
                </a:cubicBezTo>
                <a:cubicBezTo>
                  <a:pt x="1668944" y="717264"/>
                  <a:pt x="1546948" y="721853"/>
                  <a:pt x="1410666" y="716490"/>
                </a:cubicBezTo>
                <a:cubicBezTo>
                  <a:pt x="1274384" y="711127"/>
                  <a:pt x="1120302" y="704657"/>
                  <a:pt x="922861" y="716490"/>
                </a:cubicBezTo>
                <a:cubicBezTo>
                  <a:pt x="725421" y="728323"/>
                  <a:pt x="439528" y="703016"/>
                  <a:pt x="119417" y="716490"/>
                </a:cubicBezTo>
                <a:cubicBezTo>
                  <a:pt x="53754" y="708931"/>
                  <a:pt x="-10250" y="665096"/>
                  <a:pt x="0" y="597073"/>
                </a:cubicBezTo>
                <a:cubicBezTo>
                  <a:pt x="-19308" y="372729"/>
                  <a:pt x="1424" y="254874"/>
                  <a:pt x="0" y="119417"/>
                </a:cubicBezTo>
                <a:close/>
              </a:path>
            </a:pathLst>
          </a:custGeom>
          <a:solidFill>
            <a:schemeClr val="bg1"/>
          </a:solidFill>
          <a:ln w="28575">
            <a:solidFill>
              <a:srgbClr val="F26749"/>
            </a:solidFill>
            <a:prstDash val="solid"/>
            <a:extLst>
              <a:ext uri="{C807C97D-BFC1-408E-A445-0C87EB9F89A2}">
                <ask:lineSketchStyleProps xmlns:ask="http://schemas.microsoft.com/office/drawing/2018/sketchyshapes" sd="1901176801">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E1B3A"/>
                </a:solidFill>
                <a:effectLst/>
                <a:uLnTx/>
                <a:uFillTx/>
                <a:latin typeface="Arial" panose="020B0604020202020204"/>
                <a:ea typeface="+mn-ea"/>
                <a:cs typeface="+mn-cs"/>
              </a:rPr>
              <a:t>Find forbedringer</a:t>
            </a:r>
          </a:p>
        </p:txBody>
      </p:sp>
      <p:sp>
        <p:nvSpPr>
          <p:cNvPr id="27" name="Rektangel: afrundede hjørner 26">
            <a:extLst>
              <a:ext uri="{FF2B5EF4-FFF2-40B4-BE49-F238E27FC236}">
                <a16:creationId xmlns:a16="http://schemas.microsoft.com/office/drawing/2014/main" id="{92D2E665-B144-4DC7-A054-B69D965A5646}"/>
              </a:ext>
            </a:extLst>
          </p:cNvPr>
          <p:cNvSpPr/>
          <p:nvPr/>
        </p:nvSpPr>
        <p:spPr>
          <a:xfrm>
            <a:off x="896431" y="4076036"/>
            <a:ext cx="3129923" cy="716490"/>
          </a:xfrm>
          <a:custGeom>
            <a:avLst/>
            <a:gdLst>
              <a:gd name="connsiteX0" fmla="*/ 0 w 3129923"/>
              <a:gd name="connsiteY0" fmla="*/ 119417 h 716490"/>
              <a:gd name="connsiteX1" fmla="*/ 119417 w 3129923"/>
              <a:gd name="connsiteY1" fmla="*/ 0 h 716490"/>
              <a:gd name="connsiteX2" fmla="*/ 668724 w 3129923"/>
              <a:gd name="connsiteY2" fmla="*/ 0 h 716490"/>
              <a:gd name="connsiteX3" fmla="*/ 1189120 w 3129923"/>
              <a:gd name="connsiteY3" fmla="*/ 0 h 716490"/>
              <a:gd name="connsiteX4" fmla="*/ 1825160 w 3129923"/>
              <a:gd name="connsiteY4" fmla="*/ 0 h 716490"/>
              <a:gd name="connsiteX5" fmla="*/ 2316645 w 3129923"/>
              <a:gd name="connsiteY5" fmla="*/ 0 h 716490"/>
              <a:gd name="connsiteX6" fmla="*/ 3010506 w 3129923"/>
              <a:gd name="connsiteY6" fmla="*/ 0 h 716490"/>
              <a:gd name="connsiteX7" fmla="*/ 3129923 w 3129923"/>
              <a:gd name="connsiteY7" fmla="*/ 119417 h 716490"/>
              <a:gd name="connsiteX8" fmla="*/ 3129923 w 3129923"/>
              <a:gd name="connsiteY8" fmla="*/ 597073 h 716490"/>
              <a:gd name="connsiteX9" fmla="*/ 3010506 w 3129923"/>
              <a:gd name="connsiteY9" fmla="*/ 716490 h 716490"/>
              <a:gd name="connsiteX10" fmla="*/ 2374466 w 3129923"/>
              <a:gd name="connsiteY10" fmla="*/ 716490 h 716490"/>
              <a:gd name="connsiteX11" fmla="*/ 1854070 w 3129923"/>
              <a:gd name="connsiteY11" fmla="*/ 716490 h 716490"/>
              <a:gd name="connsiteX12" fmla="*/ 1333674 w 3129923"/>
              <a:gd name="connsiteY12" fmla="*/ 716490 h 716490"/>
              <a:gd name="connsiteX13" fmla="*/ 726546 w 3129923"/>
              <a:gd name="connsiteY13" fmla="*/ 716490 h 716490"/>
              <a:gd name="connsiteX14" fmla="*/ 119417 w 3129923"/>
              <a:gd name="connsiteY14" fmla="*/ 716490 h 716490"/>
              <a:gd name="connsiteX15" fmla="*/ 0 w 3129923"/>
              <a:gd name="connsiteY15" fmla="*/ 597073 h 716490"/>
              <a:gd name="connsiteX16" fmla="*/ 0 w 3129923"/>
              <a:gd name="connsiteY16" fmla="*/ 119417 h 71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9923" h="716490" fill="none" extrusionOk="0">
                <a:moveTo>
                  <a:pt x="0" y="119417"/>
                </a:moveTo>
                <a:cubicBezTo>
                  <a:pt x="-2028" y="55544"/>
                  <a:pt x="44007" y="4969"/>
                  <a:pt x="119417" y="0"/>
                </a:cubicBezTo>
                <a:cubicBezTo>
                  <a:pt x="289754" y="-26713"/>
                  <a:pt x="519126" y="26286"/>
                  <a:pt x="668724" y="0"/>
                </a:cubicBezTo>
                <a:cubicBezTo>
                  <a:pt x="818322" y="-26286"/>
                  <a:pt x="1010998" y="20284"/>
                  <a:pt x="1189120" y="0"/>
                </a:cubicBezTo>
                <a:cubicBezTo>
                  <a:pt x="1367242" y="-20284"/>
                  <a:pt x="1603692" y="-12950"/>
                  <a:pt x="1825160" y="0"/>
                </a:cubicBezTo>
                <a:cubicBezTo>
                  <a:pt x="2046628" y="12950"/>
                  <a:pt x="2197348" y="8980"/>
                  <a:pt x="2316645" y="0"/>
                </a:cubicBezTo>
                <a:cubicBezTo>
                  <a:pt x="2435943" y="-8980"/>
                  <a:pt x="2770270" y="-7443"/>
                  <a:pt x="3010506" y="0"/>
                </a:cubicBezTo>
                <a:cubicBezTo>
                  <a:pt x="3067457" y="-3901"/>
                  <a:pt x="3129043" y="45762"/>
                  <a:pt x="3129923" y="119417"/>
                </a:cubicBezTo>
                <a:cubicBezTo>
                  <a:pt x="3118566" y="289462"/>
                  <a:pt x="3131150" y="492605"/>
                  <a:pt x="3129923" y="597073"/>
                </a:cubicBezTo>
                <a:cubicBezTo>
                  <a:pt x="3131887" y="671337"/>
                  <a:pt x="3062853" y="708213"/>
                  <a:pt x="3010506" y="716490"/>
                </a:cubicBezTo>
                <a:cubicBezTo>
                  <a:pt x="2824499" y="697084"/>
                  <a:pt x="2571173" y="708557"/>
                  <a:pt x="2374466" y="716490"/>
                </a:cubicBezTo>
                <a:cubicBezTo>
                  <a:pt x="2177759" y="724423"/>
                  <a:pt x="1983355" y="696419"/>
                  <a:pt x="1854070" y="716490"/>
                </a:cubicBezTo>
                <a:cubicBezTo>
                  <a:pt x="1724785" y="736561"/>
                  <a:pt x="1524222" y="717729"/>
                  <a:pt x="1333674" y="716490"/>
                </a:cubicBezTo>
                <a:cubicBezTo>
                  <a:pt x="1143126" y="715251"/>
                  <a:pt x="880289" y="710155"/>
                  <a:pt x="726546" y="716490"/>
                </a:cubicBezTo>
                <a:cubicBezTo>
                  <a:pt x="572803" y="722825"/>
                  <a:pt x="385365" y="704770"/>
                  <a:pt x="119417" y="716490"/>
                </a:cubicBezTo>
                <a:cubicBezTo>
                  <a:pt x="45042" y="715486"/>
                  <a:pt x="4782" y="665722"/>
                  <a:pt x="0" y="597073"/>
                </a:cubicBezTo>
                <a:cubicBezTo>
                  <a:pt x="6053" y="420938"/>
                  <a:pt x="-19142" y="344355"/>
                  <a:pt x="0" y="119417"/>
                </a:cubicBezTo>
                <a:close/>
              </a:path>
              <a:path w="3129923" h="716490" stroke="0" extrusionOk="0">
                <a:moveTo>
                  <a:pt x="0" y="119417"/>
                </a:moveTo>
                <a:cubicBezTo>
                  <a:pt x="3350" y="65377"/>
                  <a:pt x="59193" y="6017"/>
                  <a:pt x="119417" y="0"/>
                </a:cubicBezTo>
                <a:cubicBezTo>
                  <a:pt x="436100" y="-5249"/>
                  <a:pt x="575312" y="24498"/>
                  <a:pt x="755457" y="0"/>
                </a:cubicBezTo>
                <a:cubicBezTo>
                  <a:pt x="935602" y="-24498"/>
                  <a:pt x="1168237" y="10333"/>
                  <a:pt x="1333674" y="0"/>
                </a:cubicBezTo>
                <a:cubicBezTo>
                  <a:pt x="1499111" y="-10333"/>
                  <a:pt x="1624633" y="-1567"/>
                  <a:pt x="1882981" y="0"/>
                </a:cubicBezTo>
                <a:cubicBezTo>
                  <a:pt x="2141329" y="1567"/>
                  <a:pt x="2229690" y="-7689"/>
                  <a:pt x="2374466" y="0"/>
                </a:cubicBezTo>
                <a:cubicBezTo>
                  <a:pt x="2519243" y="7689"/>
                  <a:pt x="2863900" y="30172"/>
                  <a:pt x="3010506" y="0"/>
                </a:cubicBezTo>
                <a:cubicBezTo>
                  <a:pt x="3085499" y="-11046"/>
                  <a:pt x="3127784" y="66914"/>
                  <a:pt x="3129923" y="119417"/>
                </a:cubicBezTo>
                <a:cubicBezTo>
                  <a:pt x="3128534" y="221596"/>
                  <a:pt x="3149631" y="497950"/>
                  <a:pt x="3129923" y="597073"/>
                </a:cubicBezTo>
                <a:cubicBezTo>
                  <a:pt x="3135426" y="662955"/>
                  <a:pt x="3085120" y="707280"/>
                  <a:pt x="3010506" y="716490"/>
                </a:cubicBezTo>
                <a:cubicBezTo>
                  <a:pt x="2786380" y="702672"/>
                  <a:pt x="2649657" y="718396"/>
                  <a:pt x="2519021" y="716490"/>
                </a:cubicBezTo>
                <a:cubicBezTo>
                  <a:pt x="2388386" y="714584"/>
                  <a:pt x="2233351" y="743819"/>
                  <a:pt x="1969714" y="716490"/>
                </a:cubicBezTo>
                <a:cubicBezTo>
                  <a:pt x="1706077" y="689161"/>
                  <a:pt x="1600097" y="702193"/>
                  <a:pt x="1478229" y="716490"/>
                </a:cubicBezTo>
                <a:cubicBezTo>
                  <a:pt x="1356361" y="730787"/>
                  <a:pt x="1083043" y="726469"/>
                  <a:pt x="957833" y="716490"/>
                </a:cubicBezTo>
                <a:cubicBezTo>
                  <a:pt x="832623" y="706511"/>
                  <a:pt x="476213" y="726577"/>
                  <a:pt x="119417" y="716490"/>
                </a:cubicBezTo>
                <a:cubicBezTo>
                  <a:pt x="50784" y="729786"/>
                  <a:pt x="-6475" y="660906"/>
                  <a:pt x="0" y="597073"/>
                </a:cubicBezTo>
                <a:cubicBezTo>
                  <a:pt x="23839" y="429738"/>
                  <a:pt x="-2572" y="355156"/>
                  <a:pt x="0" y="119417"/>
                </a:cubicBezTo>
                <a:close/>
              </a:path>
            </a:pathLst>
          </a:custGeom>
          <a:solidFill>
            <a:schemeClr val="bg1"/>
          </a:solidFill>
          <a:ln w="28575">
            <a:solidFill>
              <a:srgbClr val="F26749"/>
            </a:solidFill>
            <a:prstDash val="solid"/>
            <a:extLst>
              <a:ext uri="{C807C97D-BFC1-408E-A445-0C87EB9F89A2}">
                <ask:lineSketchStyleProps xmlns:ask="http://schemas.microsoft.com/office/drawing/2018/sketchyshapes" sd="150744161">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E1B3A"/>
                </a:solidFill>
                <a:effectLst/>
                <a:uLnTx/>
                <a:uFillTx/>
                <a:latin typeface="Arial" panose="020B0604020202020204"/>
                <a:ea typeface="+mn-ea"/>
                <a:cs typeface="+mn-cs"/>
              </a:rPr>
              <a:t>Vurder jeres barrierer </a:t>
            </a:r>
          </a:p>
        </p:txBody>
      </p:sp>
      <p:sp>
        <p:nvSpPr>
          <p:cNvPr id="28" name="Rektangel: afrundede hjørner 27">
            <a:extLst>
              <a:ext uri="{FF2B5EF4-FFF2-40B4-BE49-F238E27FC236}">
                <a16:creationId xmlns:a16="http://schemas.microsoft.com/office/drawing/2014/main" id="{E5BEC177-E2C7-42CB-A6C3-3335E5B2C531}"/>
              </a:ext>
            </a:extLst>
          </p:cNvPr>
          <p:cNvSpPr/>
          <p:nvPr/>
        </p:nvSpPr>
        <p:spPr>
          <a:xfrm>
            <a:off x="896430" y="4960225"/>
            <a:ext cx="3129923" cy="716490"/>
          </a:xfrm>
          <a:custGeom>
            <a:avLst/>
            <a:gdLst>
              <a:gd name="connsiteX0" fmla="*/ 0 w 3129923"/>
              <a:gd name="connsiteY0" fmla="*/ 119417 h 716490"/>
              <a:gd name="connsiteX1" fmla="*/ 119417 w 3129923"/>
              <a:gd name="connsiteY1" fmla="*/ 0 h 716490"/>
              <a:gd name="connsiteX2" fmla="*/ 697635 w 3129923"/>
              <a:gd name="connsiteY2" fmla="*/ 0 h 716490"/>
              <a:gd name="connsiteX3" fmla="*/ 1246942 w 3129923"/>
              <a:gd name="connsiteY3" fmla="*/ 0 h 716490"/>
              <a:gd name="connsiteX4" fmla="*/ 1767338 w 3129923"/>
              <a:gd name="connsiteY4" fmla="*/ 0 h 716490"/>
              <a:gd name="connsiteX5" fmla="*/ 2345556 w 3129923"/>
              <a:gd name="connsiteY5" fmla="*/ 0 h 716490"/>
              <a:gd name="connsiteX6" fmla="*/ 3010506 w 3129923"/>
              <a:gd name="connsiteY6" fmla="*/ 0 h 716490"/>
              <a:gd name="connsiteX7" fmla="*/ 3129923 w 3129923"/>
              <a:gd name="connsiteY7" fmla="*/ 119417 h 716490"/>
              <a:gd name="connsiteX8" fmla="*/ 3129923 w 3129923"/>
              <a:gd name="connsiteY8" fmla="*/ 597073 h 716490"/>
              <a:gd name="connsiteX9" fmla="*/ 3010506 w 3129923"/>
              <a:gd name="connsiteY9" fmla="*/ 716490 h 716490"/>
              <a:gd name="connsiteX10" fmla="*/ 2490110 w 3129923"/>
              <a:gd name="connsiteY10" fmla="*/ 716490 h 716490"/>
              <a:gd name="connsiteX11" fmla="*/ 1882981 w 3129923"/>
              <a:gd name="connsiteY11" fmla="*/ 716490 h 716490"/>
              <a:gd name="connsiteX12" fmla="*/ 1362585 w 3129923"/>
              <a:gd name="connsiteY12" fmla="*/ 716490 h 716490"/>
              <a:gd name="connsiteX13" fmla="*/ 726546 w 3129923"/>
              <a:gd name="connsiteY13" fmla="*/ 716490 h 716490"/>
              <a:gd name="connsiteX14" fmla="*/ 119417 w 3129923"/>
              <a:gd name="connsiteY14" fmla="*/ 716490 h 716490"/>
              <a:gd name="connsiteX15" fmla="*/ 0 w 3129923"/>
              <a:gd name="connsiteY15" fmla="*/ 597073 h 716490"/>
              <a:gd name="connsiteX16" fmla="*/ 0 w 3129923"/>
              <a:gd name="connsiteY16" fmla="*/ 119417 h 71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9923" h="716490" fill="none" extrusionOk="0">
                <a:moveTo>
                  <a:pt x="0" y="119417"/>
                </a:moveTo>
                <a:cubicBezTo>
                  <a:pt x="-848" y="51999"/>
                  <a:pt x="55507" y="-3191"/>
                  <a:pt x="119417" y="0"/>
                </a:cubicBezTo>
                <a:cubicBezTo>
                  <a:pt x="333741" y="8067"/>
                  <a:pt x="460257" y="-25926"/>
                  <a:pt x="697635" y="0"/>
                </a:cubicBezTo>
                <a:cubicBezTo>
                  <a:pt x="935013" y="25926"/>
                  <a:pt x="1044077" y="-23715"/>
                  <a:pt x="1246942" y="0"/>
                </a:cubicBezTo>
                <a:cubicBezTo>
                  <a:pt x="1449807" y="23715"/>
                  <a:pt x="1652129" y="24980"/>
                  <a:pt x="1767338" y="0"/>
                </a:cubicBezTo>
                <a:cubicBezTo>
                  <a:pt x="1882547" y="-24980"/>
                  <a:pt x="2067881" y="1945"/>
                  <a:pt x="2345556" y="0"/>
                </a:cubicBezTo>
                <a:cubicBezTo>
                  <a:pt x="2623231" y="-1945"/>
                  <a:pt x="2761519" y="29321"/>
                  <a:pt x="3010506" y="0"/>
                </a:cubicBezTo>
                <a:cubicBezTo>
                  <a:pt x="3081885" y="110"/>
                  <a:pt x="3130711" y="52166"/>
                  <a:pt x="3129923" y="119417"/>
                </a:cubicBezTo>
                <a:cubicBezTo>
                  <a:pt x="3128000" y="310648"/>
                  <a:pt x="3109044" y="489158"/>
                  <a:pt x="3129923" y="597073"/>
                </a:cubicBezTo>
                <a:cubicBezTo>
                  <a:pt x="3133638" y="653853"/>
                  <a:pt x="3075063" y="717827"/>
                  <a:pt x="3010506" y="716490"/>
                </a:cubicBezTo>
                <a:cubicBezTo>
                  <a:pt x="2760752" y="736544"/>
                  <a:pt x="2673452" y="710526"/>
                  <a:pt x="2490110" y="716490"/>
                </a:cubicBezTo>
                <a:cubicBezTo>
                  <a:pt x="2306768" y="722454"/>
                  <a:pt x="2100704" y="715928"/>
                  <a:pt x="1882981" y="716490"/>
                </a:cubicBezTo>
                <a:cubicBezTo>
                  <a:pt x="1665258" y="717052"/>
                  <a:pt x="1495242" y="695737"/>
                  <a:pt x="1362585" y="716490"/>
                </a:cubicBezTo>
                <a:cubicBezTo>
                  <a:pt x="1229928" y="737243"/>
                  <a:pt x="934706" y="711408"/>
                  <a:pt x="726546" y="716490"/>
                </a:cubicBezTo>
                <a:cubicBezTo>
                  <a:pt x="518386" y="721572"/>
                  <a:pt x="262527" y="704249"/>
                  <a:pt x="119417" y="716490"/>
                </a:cubicBezTo>
                <a:cubicBezTo>
                  <a:pt x="51807" y="723779"/>
                  <a:pt x="824" y="655157"/>
                  <a:pt x="0" y="597073"/>
                </a:cubicBezTo>
                <a:cubicBezTo>
                  <a:pt x="3391" y="443206"/>
                  <a:pt x="3235" y="250330"/>
                  <a:pt x="0" y="119417"/>
                </a:cubicBezTo>
                <a:close/>
              </a:path>
              <a:path w="3129923" h="716490" stroke="0" extrusionOk="0">
                <a:moveTo>
                  <a:pt x="0" y="119417"/>
                </a:moveTo>
                <a:cubicBezTo>
                  <a:pt x="1382" y="63012"/>
                  <a:pt x="52212" y="2454"/>
                  <a:pt x="119417" y="0"/>
                </a:cubicBezTo>
                <a:cubicBezTo>
                  <a:pt x="268326" y="20071"/>
                  <a:pt x="465537" y="4941"/>
                  <a:pt x="639813" y="0"/>
                </a:cubicBezTo>
                <a:cubicBezTo>
                  <a:pt x="814089" y="-4941"/>
                  <a:pt x="1054669" y="-24701"/>
                  <a:pt x="1160209" y="0"/>
                </a:cubicBezTo>
                <a:cubicBezTo>
                  <a:pt x="1265749" y="24701"/>
                  <a:pt x="1406665" y="23887"/>
                  <a:pt x="1651694" y="0"/>
                </a:cubicBezTo>
                <a:cubicBezTo>
                  <a:pt x="1896723" y="-23887"/>
                  <a:pt x="1977816" y="8427"/>
                  <a:pt x="2201001" y="0"/>
                </a:cubicBezTo>
                <a:cubicBezTo>
                  <a:pt x="2424186" y="-8427"/>
                  <a:pt x="2638317" y="-1392"/>
                  <a:pt x="3010506" y="0"/>
                </a:cubicBezTo>
                <a:cubicBezTo>
                  <a:pt x="3079727" y="-3492"/>
                  <a:pt x="3137496" y="65045"/>
                  <a:pt x="3129923" y="119417"/>
                </a:cubicBezTo>
                <a:cubicBezTo>
                  <a:pt x="3144674" y="295619"/>
                  <a:pt x="3130405" y="497984"/>
                  <a:pt x="3129923" y="597073"/>
                </a:cubicBezTo>
                <a:cubicBezTo>
                  <a:pt x="3127792" y="664467"/>
                  <a:pt x="3076601" y="713096"/>
                  <a:pt x="3010506" y="716490"/>
                </a:cubicBezTo>
                <a:cubicBezTo>
                  <a:pt x="2860741" y="736060"/>
                  <a:pt x="2686002" y="731896"/>
                  <a:pt x="2519021" y="716490"/>
                </a:cubicBezTo>
                <a:cubicBezTo>
                  <a:pt x="2352041" y="701084"/>
                  <a:pt x="2127760" y="747424"/>
                  <a:pt x="1882981" y="716490"/>
                </a:cubicBezTo>
                <a:cubicBezTo>
                  <a:pt x="1638202" y="685556"/>
                  <a:pt x="1483799" y="728909"/>
                  <a:pt x="1246942" y="716490"/>
                </a:cubicBezTo>
                <a:cubicBezTo>
                  <a:pt x="1010085" y="704071"/>
                  <a:pt x="861072" y="688929"/>
                  <a:pt x="610902" y="716490"/>
                </a:cubicBezTo>
                <a:cubicBezTo>
                  <a:pt x="360732" y="744051"/>
                  <a:pt x="328522" y="716753"/>
                  <a:pt x="119417" y="716490"/>
                </a:cubicBezTo>
                <a:cubicBezTo>
                  <a:pt x="55906" y="715546"/>
                  <a:pt x="1257" y="661648"/>
                  <a:pt x="0" y="597073"/>
                </a:cubicBezTo>
                <a:cubicBezTo>
                  <a:pt x="-8613" y="413275"/>
                  <a:pt x="16984" y="336377"/>
                  <a:pt x="0" y="119417"/>
                </a:cubicBezTo>
                <a:close/>
              </a:path>
            </a:pathLst>
          </a:custGeom>
          <a:solidFill>
            <a:schemeClr val="bg1"/>
          </a:solidFill>
          <a:ln w="28575">
            <a:solidFill>
              <a:srgbClr val="F26749"/>
            </a:solidFill>
            <a:prstDash val="solid"/>
            <a:extLst>
              <a:ext uri="{C807C97D-BFC1-408E-A445-0C87EB9F89A2}">
                <ask:lineSketchStyleProps xmlns:ask="http://schemas.microsoft.com/office/drawing/2018/sketchyshapes" sd="1983283159">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E1B3A"/>
                </a:solidFill>
                <a:effectLst/>
                <a:uLnTx/>
                <a:uFillTx/>
                <a:latin typeface="Arial" panose="020B0604020202020204"/>
                <a:ea typeface="+mn-ea"/>
                <a:cs typeface="+mn-cs"/>
              </a:rPr>
              <a:t>Hvor får jeg hjælp?</a:t>
            </a:r>
          </a:p>
        </p:txBody>
      </p:sp>
      <p:cxnSp>
        <p:nvCxnSpPr>
          <p:cNvPr id="14" name="Forbindelse: buet 13">
            <a:extLst>
              <a:ext uri="{FF2B5EF4-FFF2-40B4-BE49-F238E27FC236}">
                <a16:creationId xmlns:a16="http://schemas.microsoft.com/office/drawing/2014/main" id="{AE3301CD-6D7E-4FA4-BE29-5611B031C26E}"/>
              </a:ext>
            </a:extLst>
          </p:cNvPr>
          <p:cNvCxnSpPr>
            <a:cxnSpLocks/>
          </p:cNvCxnSpPr>
          <p:nvPr/>
        </p:nvCxnSpPr>
        <p:spPr>
          <a:xfrm>
            <a:off x="4037178" y="1781321"/>
            <a:ext cx="390698" cy="74924"/>
          </a:xfrm>
          <a:prstGeom prst="curvedConnector3">
            <a:avLst>
              <a:gd name="adj1" fmla="val 92553"/>
            </a:avLst>
          </a:prstGeom>
          <a:ln w="28575">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34" name="Forbindelse: buet 33">
            <a:extLst>
              <a:ext uri="{FF2B5EF4-FFF2-40B4-BE49-F238E27FC236}">
                <a16:creationId xmlns:a16="http://schemas.microsoft.com/office/drawing/2014/main" id="{FCC6897A-638E-4BF0-A40A-F591DEC6FB94}"/>
              </a:ext>
            </a:extLst>
          </p:cNvPr>
          <p:cNvCxnSpPr>
            <a:cxnSpLocks/>
          </p:cNvCxnSpPr>
          <p:nvPr/>
        </p:nvCxnSpPr>
        <p:spPr>
          <a:xfrm>
            <a:off x="4026353" y="2703541"/>
            <a:ext cx="390698" cy="74924"/>
          </a:xfrm>
          <a:prstGeom prst="curvedConnector3">
            <a:avLst>
              <a:gd name="adj1" fmla="val 92553"/>
            </a:avLst>
          </a:prstGeom>
          <a:ln w="28575">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35" name="Forbindelse: buet 34">
            <a:extLst>
              <a:ext uri="{FF2B5EF4-FFF2-40B4-BE49-F238E27FC236}">
                <a16:creationId xmlns:a16="http://schemas.microsoft.com/office/drawing/2014/main" id="{18E9E82F-F03C-4828-B3CE-88FF4D3779DC}"/>
              </a:ext>
            </a:extLst>
          </p:cNvPr>
          <p:cNvCxnSpPr>
            <a:cxnSpLocks/>
          </p:cNvCxnSpPr>
          <p:nvPr/>
        </p:nvCxnSpPr>
        <p:spPr>
          <a:xfrm>
            <a:off x="4035481" y="3571017"/>
            <a:ext cx="390698" cy="74924"/>
          </a:xfrm>
          <a:prstGeom prst="curvedConnector3">
            <a:avLst>
              <a:gd name="adj1" fmla="val 92553"/>
            </a:avLst>
          </a:prstGeom>
          <a:ln w="28575">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36" name="Forbindelse: buet 35">
            <a:extLst>
              <a:ext uri="{FF2B5EF4-FFF2-40B4-BE49-F238E27FC236}">
                <a16:creationId xmlns:a16="http://schemas.microsoft.com/office/drawing/2014/main" id="{E813E038-0F8C-442D-8587-C1CE1A13E501}"/>
              </a:ext>
            </a:extLst>
          </p:cNvPr>
          <p:cNvCxnSpPr>
            <a:cxnSpLocks/>
          </p:cNvCxnSpPr>
          <p:nvPr/>
        </p:nvCxnSpPr>
        <p:spPr>
          <a:xfrm>
            <a:off x="4030729" y="4423151"/>
            <a:ext cx="390698" cy="74924"/>
          </a:xfrm>
          <a:prstGeom prst="curvedConnector3">
            <a:avLst>
              <a:gd name="adj1" fmla="val 92553"/>
            </a:avLst>
          </a:prstGeom>
          <a:ln w="28575">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37" name="Forbindelse: buet 36">
            <a:extLst>
              <a:ext uri="{FF2B5EF4-FFF2-40B4-BE49-F238E27FC236}">
                <a16:creationId xmlns:a16="http://schemas.microsoft.com/office/drawing/2014/main" id="{F84955ED-3848-4F8D-BE08-28D7367C7484}"/>
              </a:ext>
            </a:extLst>
          </p:cNvPr>
          <p:cNvCxnSpPr>
            <a:cxnSpLocks/>
          </p:cNvCxnSpPr>
          <p:nvPr/>
        </p:nvCxnSpPr>
        <p:spPr>
          <a:xfrm>
            <a:off x="4035481" y="5327261"/>
            <a:ext cx="390698" cy="74924"/>
          </a:xfrm>
          <a:prstGeom prst="curvedConnector3">
            <a:avLst>
              <a:gd name="adj1" fmla="val 92553"/>
            </a:avLst>
          </a:prstGeom>
          <a:ln w="28575">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3" name="Pladsholder til slidenummer 2">
            <a:extLst>
              <a:ext uri="{FF2B5EF4-FFF2-40B4-BE49-F238E27FC236}">
                <a16:creationId xmlns:a16="http://schemas.microsoft.com/office/drawing/2014/main" id="{2DA3ACBF-97C4-460E-92C9-D8B9C5B36B84}"/>
              </a:ext>
            </a:extLst>
          </p:cNvPr>
          <p:cNvSpPr>
            <a:spLocks noGrp="1"/>
          </p:cNvSpPr>
          <p:nvPr>
            <p:ph type="sldNum" sz="quarter" idx="12"/>
          </p:nvPr>
        </p:nvSpPr>
        <p:spPr>
          <a:xfrm>
            <a:off x="11349209" y="6257233"/>
            <a:ext cx="558460" cy="438620"/>
          </a:xfrm>
        </p:spPr>
        <p:txBody>
          <a:bodyPr/>
          <a:lstStyle/>
          <a:p>
            <a:fld id="{7D7A2E16-A2BB-4A4C-88FB-B9F54DE68C14}" type="slidenum">
              <a:rPr lang="da-DK" smtClean="0"/>
              <a:t>16</a:t>
            </a:fld>
            <a:endParaRPr lang="da-DK" dirty="0"/>
          </a:p>
        </p:txBody>
      </p:sp>
    </p:spTree>
    <p:extLst>
      <p:ext uri="{BB962C8B-B14F-4D97-AF65-F5344CB8AC3E}">
        <p14:creationId xmlns:p14="http://schemas.microsoft.com/office/powerpoint/2010/main" val="1474992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ktangel: afrundede hjørner 20">
            <a:extLst>
              <a:ext uri="{FF2B5EF4-FFF2-40B4-BE49-F238E27FC236}">
                <a16:creationId xmlns:a16="http://schemas.microsoft.com/office/drawing/2014/main" id="{343ECB99-590E-4EFD-9320-F329388636D9}"/>
              </a:ext>
            </a:extLst>
          </p:cNvPr>
          <p:cNvSpPr/>
          <p:nvPr/>
        </p:nvSpPr>
        <p:spPr>
          <a:xfrm>
            <a:off x="6835805" y="3179461"/>
            <a:ext cx="5193437" cy="1877437"/>
          </a:xfrm>
          <a:custGeom>
            <a:avLst/>
            <a:gdLst>
              <a:gd name="connsiteX0" fmla="*/ 0 w 5193437"/>
              <a:gd name="connsiteY0" fmla="*/ 312912 h 1877437"/>
              <a:gd name="connsiteX1" fmla="*/ 312912 w 5193437"/>
              <a:gd name="connsiteY1" fmla="*/ 0 h 1877437"/>
              <a:gd name="connsiteX2" fmla="*/ 828400 w 5193437"/>
              <a:gd name="connsiteY2" fmla="*/ 0 h 1877437"/>
              <a:gd name="connsiteX3" fmla="*/ 1572268 w 5193437"/>
              <a:gd name="connsiteY3" fmla="*/ 0 h 1877437"/>
              <a:gd name="connsiteX4" fmla="*/ 2224784 w 5193437"/>
              <a:gd name="connsiteY4" fmla="*/ 0 h 1877437"/>
              <a:gd name="connsiteX5" fmla="*/ 2877300 w 5193437"/>
              <a:gd name="connsiteY5" fmla="*/ 0 h 1877437"/>
              <a:gd name="connsiteX6" fmla="*/ 3575493 w 5193437"/>
              <a:gd name="connsiteY6" fmla="*/ 0 h 1877437"/>
              <a:gd name="connsiteX7" fmla="*/ 4228009 w 5193437"/>
              <a:gd name="connsiteY7" fmla="*/ 0 h 1877437"/>
              <a:gd name="connsiteX8" fmla="*/ 4880525 w 5193437"/>
              <a:gd name="connsiteY8" fmla="*/ 0 h 1877437"/>
              <a:gd name="connsiteX9" fmla="*/ 5193437 w 5193437"/>
              <a:gd name="connsiteY9" fmla="*/ 312912 h 1877437"/>
              <a:gd name="connsiteX10" fmla="*/ 5193437 w 5193437"/>
              <a:gd name="connsiteY10" fmla="*/ 926202 h 1877437"/>
              <a:gd name="connsiteX11" fmla="*/ 5193437 w 5193437"/>
              <a:gd name="connsiteY11" fmla="*/ 1564525 h 1877437"/>
              <a:gd name="connsiteX12" fmla="*/ 4880525 w 5193437"/>
              <a:gd name="connsiteY12" fmla="*/ 1877437 h 1877437"/>
              <a:gd name="connsiteX13" fmla="*/ 4228009 w 5193437"/>
              <a:gd name="connsiteY13" fmla="*/ 1877437 h 1877437"/>
              <a:gd name="connsiteX14" fmla="*/ 3529817 w 5193437"/>
              <a:gd name="connsiteY14" fmla="*/ 1877437 h 1877437"/>
              <a:gd name="connsiteX15" fmla="*/ 3014329 w 5193437"/>
              <a:gd name="connsiteY15" fmla="*/ 1877437 h 1877437"/>
              <a:gd name="connsiteX16" fmla="*/ 2361813 w 5193437"/>
              <a:gd name="connsiteY16" fmla="*/ 1877437 h 1877437"/>
              <a:gd name="connsiteX17" fmla="*/ 1846325 w 5193437"/>
              <a:gd name="connsiteY17" fmla="*/ 1877437 h 1877437"/>
              <a:gd name="connsiteX18" fmla="*/ 1239485 w 5193437"/>
              <a:gd name="connsiteY18" fmla="*/ 1877437 h 1877437"/>
              <a:gd name="connsiteX19" fmla="*/ 312912 w 5193437"/>
              <a:gd name="connsiteY19" fmla="*/ 1877437 h 1877437"/>
              <a:gd name="connsiteX20" fmla="*/ 0 w 5193437"/>
              <a:gd name="connsiteY20" fmla="*/ 1564525 h 1877437"/>
              <a:gd name="connsiteX21" fmla="*/ 0 w 5193437"/>
              <a:gd name="connsiteY21" fmla="*/ 926202 h 1877437"/>
              <a:gd name="connsiteX22" fmla="*/ 0 w 5193437"/>
              <a:gd name="connsiteY22" fmla="*/ 312912 h 187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93437" h="1877437" fill="none" extrusionOk="0">
                <a:moveTo>
                  <a:pt x="0" y="312912"/>
                </a:moveTo>
                <a:cubicBezTo>
                  <a:pt x="-5245" y="149573"/>
                  <a:pt x="156683" y="-6089"/>
                  <a:pt x="312912" y="0"/>
                </a:cubicBezTo>
                <a:cubicBezTo>
                  <a:pt x="534335" y="24024"/>
                  <a:pt x="723141" y="6170"/>
                  <a:pt x="828400" y="0"/>
                </a:cubicBezTo>
                <a:cubicBezTo>
                  <a:pt x="933659" y="-6170"/>
                  <a:pt x="1421301" y="32730"/>
                  <a:pt x="1572268" y="0"/>
                </a:cubicBezTo>
                <a:cubicBezTo>
                  <a:pt x="1723235" y="-32730"/>
                  <a:pt x="2072154" y="-14622"/>
                  <a:pt x="2224784" y="0"/>
                </a:cubicBezTo>
                <a:cubicBezTo>
                  <a:pt x="2377414" y="14622"/>
                  <a:pt x="2605292" y="-19409"/>
                  <a:pt x="2877300" y="0"/>
                </a:cubicBezTo>
                <a:cubicBezTo>
                  <a:pt x="3149308" y="19409"/>
                  <a:pt x="3287296" y="21845"/>
                  <a:pt x="3575493" y="0"/>
                </a:cubicBezTo>
                <a:cubicBezTo>
                  <a:pt x="3863690" y="-21845"/>
                  <a:pt x="3990382" y="-14360"/>
                  <a:pt x="4228009" y="0"/>
                </a:cubicBezTo>
                <a:cubicBezTo>
                  <a:pt x="4465636" y="14360"/>
                  <a:pt x="4654407" y="14671"/>
                  <a:pt x="4880525" y="0"/>
                </a:cubicBezTo>
                <a:cubicBezTo>
                  <a:pt x="5027699" y="-12740"/>
                  <a:pt x="5179406" y="132690"/>
                  <a:pt x="5193437" y="312912"/>
                </a:cubicBezTo>
                <a:cubicBezTo>
                  <a:pt x="5216675" y="608576"/>
                  <a:pt x="5171380" y="753837"/>
                  <a:pt x="5193437" y="926202"/>
                </a:cubicBezTo>
                <a:cubicBezTo>
                  <a:pt x="5215495" y="1098567"/>
                  <a:pt x="5190486" y="1323787"/>
                  <a:pt x="5193437" y="1564525"/>
                </a:cubicBezTo>
                <a:cubicBezTo>
                  <a:pt x="5190675" y="1746954"/>
                  <a:pt x="5078239" y="1854227"/>
                  <a:pt x="4880525" y="1877437"/>
                </a:cubicBezTo>
                <a:cubicBezTo>
                  <a:pt x="4729487" y="1858746"/>
                  <a:pt x="4468978" y="1874946"/>
                  <a:pt x="4228009" y="1877437"/>
                </a:cubicBezTo>
                <a:cubicBezTo>
                  <a:pt x="3987040" y="1879928"/>
                  <a:pt x="3681405" y="1875218"/>
                  <a:pt x="3529817" y="1877437"/>
                </a:cubicBezTo>
                <a:cubicBezTo>
                  <a:pt x="3378229" y="1879656"/>
                  <a:pt x="3185998" y="1863720"/>
                  <a:pt x="3014329" y="1877437"/>
                </a:cubicBezTo>
                <a:cubicBezTo>
                  <a:pt x="2842660" y="1891154"/>
                  <a:pt x="2504560" y="1886445"/>
                  <a:pt x="2361813" y="1877437"/>
                </a:cubicBezTo>
                <a:cubicBezTo>
                  <a:pt x="2219066" y="1868429"/>
                  <a:pt x="2044298" y="1884943"/>
                  <a:pt x="1846325" y="1877437"/>
                </a:cubicBezTo>
                <a:cubicBezTo>
                  <a:pt x="1648352" y="1869931"/>
                  <a:pt x="1494449" y="1847216"/>
                  <a:pt x="1239485" y="1877437"/>
                </a:cubicBezTo>
                <a:cubicBezTo>
                  <a:pt x="984521" y="1907658"/>
                  <a:pt x="685490" y="1911752"/>
                  <a:pt x="312912" y="1877437"/>
                </a:cubicBezTo>
                <a:cubicBezTo>
                  <a:pt x="134703" y="1880351"/>
                  <a:pt x="14174" y="1711121"/>
                  <a:pt x="0" y="1564525"/>
                </a:cubicBezTo>
                <a:cubicBezTo>
                  <a:pt x="-1081" y="1274236"/>
                  <a:pt x="-31144" y="1177163"/>
                  <a:pt x="0" y="926202"/>
                </a:cubicBezTo>
                <a:cubicBezTo>
                  <a:pt x="31144" y="675241"/>
                  <a:pt x="-3661" y="521609"/>
                  <a:pt x="0" y="312912"/>
                </a:cubicBezTo>
                <a:close/>
              </a:path>
              <a:path w="5193437" h="1877437" stroke="0" extrusionOk="0">
                <a:moveTo>
                  <a:pt x="0" y="312912"/>
                </a:moveTo>
                <a:cubicBezTo>
                  <a:pt x="3182" y="128553"/>
                  <a:pt x="137501" y="-3944"/>
                  <a:pt x="312912" y="0"/>
                </a:cubicBezTo>
                <a:cubicBezTo>
                  <a:pt x="523707" y="10200"/>
                  <a:pt x="842959" y="-30339"/>
                  <a:pt x="1011104" y="0"/>
                </a:cubicBezTo>
                <a:cubicBezTo>
                  <a:pt x="1179249" y="30339"/>
                  <a:pt x="1405169" y="13071"/>
                  <a:pt x="1754973" y="0"/>
                </a:cubicBezTo>
                <a:cubicBezTo>
                  <a:pt x="2104777" y="-13071"/>
                  <a:pt x="2223742" y="-28590"/>
                  <a:pt x="2453165" y="0"/>
                </a:cubicBezTo>
                <a:cubicBezTo>
                  <a:pt x="2682588" y="28590"/>
                  <a:pt x="2985317" y="16596"/>
                  <a:pt x="3151357" y="0"/>
                </a:cubicBezTo>
                <a:cubicBezTo>
                  <a:pt x="3317397" y="-16596"/>
                  <a:pt x="3446738" y="-10034"/>
                  <a:pt x="3712521" y="0"/>
                </a:cubicBezTo>
                <a:cubicBezTo>
                  <a:pt x="3978304" y="10034"/>
                  <a:pt x="4314543" y="-13048"/>
                  <a:pt x="4880525" y="0"/>
                </a:cubicBezTo>
                <a:cubicBezTo>
                  <a:pt x="5069562" y="-12172"/>
                  <a:pt x="5168596" y="139565"/>
                  <a:pt x="5193437" y="312912"/>
                </a:cubicBezTo>
                <a:cubicBezTo>
                  <a:pt x="5211134" y="446580"/>
                  <a:pt x="5197871" y="733967"/>
                  <a:pt x="5193437" y="901170"/>
                </a:cubicBezTo>
                <a:cubicBezTo>
                  <a:pt x="5189003" y="1068373"/>
                  <a:pt x="5196247" y="1400908"/>
                  <a:pt x="5193437" y="1564525"/>
                </a:cubicBezTo>
                <a:cubicBezTo>
                  <a:pt x="5206685" y="1751769"/>
                  <a:pt x="5080265" y="1906902"/>
                  <a:pt x="4880525" y="1877437"/>
                </a:cubicBezTo>
                <a:cubicBezTo>
                  <a:pt x="4750136" y="1855512"/>
                  <a:pt x="4541104" y="1884697"/>
                  <a:pt x="4365037" y="1877437"/>
                </a:cubicBezTo>
                <a:cubicBezTo>
                  <a:pt x="4188970" y="1870177"/>
                  <a:pt x="3983532" y="1866660"/>
                  <a:pt x="3849549" y="1877437"/>
                </a:cubicBezTo>
                <a:cubicBezTo>
                  <a:pt x="3715566" y="1888214"/>
                  <a:pt x="3273778" y="1849097"/>
                  <a:pt x="3105681" y="1877437"/>
                </a:cubicBezTo>
                <a:cubicBezTo>
                  <a:pt x="2937584" y="1905777"/>
                  <a:pt x="2631763" y="1864121"/>
                  <a:pt x="2361813" y="1877437"/>
                </a:cubicBezTo>
                <a:cubicBezTo>
                  <a:pt x="2091863" y="1890753"/>
                  <a:pt x="2021148" y="1863640"/>
                  <a:pt x="1846325" y="1877437"/>
                </a:cubicBezTo>
                <a:cubicBezTo>
                  <a:pt x="1671502" y="1891234"/>
                  <a:pt x="1441268" y="1854311"/>
                  <a:pt x="1330837" y="1877437"/>
                </a:cubicBezTo>
                <a:cubicBezTo>
                  <a:pt x="1220406" y="1900563"/>
                  <a:pt x="748235" y="1837790"/>
                  <a:pt x="312912" y="1877437"/>
                </a:cubicBezTo>
                <a:cubicBezTo>
                  <a:pt x="175267" y="1861744"/>
                  <a:pt x="-14726" y="1710209"/>
                  <a:pt x="0" y="1564525"/>
                </a:cubicBezTo>
                <a:cubicBezTo>
                  <a:pt x="9012" y="1316961"/>
                  <a:pt x="20083" y="1149287"/>
                  <a:pt x="0" y="926202"/>
                </a:cubicBezTo>
                <a:cubicBezTo>
                  <a:pt x="-20083" y="703117"/>
                  <a:pt x="19900" y="548929"/>
                  <a:pt x="0" y="312912"/>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9" name="Rektangel: afrundede hjørner 18">
            <a:extLst>
              <a:ext uri="{FF2B5EF4-FFF2-40B4-BE49-F238E27FC236}">
                <a16:creationId xmlns:a16="http://schemas.microsoft.com/office/drawing/2014/main" id="{6C5116DD-4125-44E3-8DC6-AF07487F50B6}"/>
              </a:ext>
            </a:extLst>
          </p:cNvPr>
          <p:cNvSpPr/>
          <p:nvPr/>
        </p:nvSpPr>
        <p:spPr>
          <a:xfrm>
            <a:off x="6876495" y="5155275"/>
            <a:ext cx="5193437" cy="1510079"/>
          </a:xfrm>
          <a:custGeom>
            <a:avLst/>
            <a:gdLst>
              <a:gd name="connsiteX0" fmla="*/ 0 w 5193437"/>
              <a:gd name="connsiteY0" fmla="*/ 251685 h 1510079"/>
              <a:gd name="connsiteX1" fmla="*/ 251685 w 5193437"/>
              <a:gd name="connsiteY1" fmla="*/ 0 h 1510079"/>
              <a:gd name="connsiteX2" fmla="*/ 780993 w 5193437"/>
              <a:gd name="connsiteY2" fmla="*/ 0 h 1510079"/>
              <a:gd name="connsiteX3" fmla="*/ 1544803 w 5193437"/>
              <a:gd name="connsiteY3" fmla="*/ 0 h 1510079"/>
              <a:gd name="connsiteX4" fmla="*/ 2214813 w 5193437"/>
              <a:gd name="connsiteY4" fmla="*/ 0 h 1510079"/>
              <a:gd name="connsiteX5" fmla="*/ 2884823 w 5193437"/>
              <a:gd name="connsiteY5" fmla="*/ 0 h 1510079"/>
              <a:gd name="connsiteX6" fmla="*/ 3601733 w 5193437"/>
              <a:gd name="connsiteY6" fmla="*/ 0 h 1510079"/>
              <a:gd name="connsiteX7" fmla="*/ 4271742 w 5193437"/>
              <a:gd name="connsiteY7" fmla="*/ 0 h 1510079"/>
              <a:gd name="connsiteX8" fmla="*/ 4941752 w 5193437"/>
              <a:gd name="connsiteY8" fmla="*/ 0 h 1510079"/>
              <a:gd name="connsiteX9" fmla="*/ 5193437 w 5193437"/>
              <a:gd name="connsiteY9" fmla="*/ 251685 h 1510079"/>
              <a:gd name="connsiteX10" fmla="*/ 5193437 w 5193437"/>
              <a:gd name="connsiteY10" fmla="*/ 744972 h 1510079"/>
              <a:gd name="connsiteX11" fmla="*/ 5193437 w 5193437"/>
              <a:gd name="connsiteY11" fmla="*/ 1258394 h 1510079"/>
              <a:gd name="connsiteX12" fmla="*/ 4941752 w 5193437"/>
              <a:gd name="connsiteY12" fmla="*/ 1510079 h 1510079"/>
              <a:gd name="connsiteX13" fmla="*/ 4271742 w 5193437"/>
              <a:gd name="connsiteY13" fmla="*/ 1510079 h 1510079"/>
              <a:gd name="connsiteX14" fmla="*/ 3554832 w 5193437"/>
              <a:gd name="connsiteY14" fmla="*/ 1510079 h 1510079"/>
              <a:gd name="connsiteX15" fmla="*/ 3025525 w 5193437"/>
              <a:gd name="connsiteY15" fmla="*/ 1510079 h 1510079"/>
              <a:gd name="connsiteX16" fmla="*/ 2355515 w 5193437"/>
              <a:gd name="connsiteY16" fmla="*/ 1510079 h 1510079"/>
              <a:gd name="connsiteX17" fmla="*/ 1826207 w 5193437"/>
              <a:gd name="connsiteY17" fmla="*/ 1510079 h 1510079"/>
              <a:gd name="connsiteX18" fmla="*/ 1203099 w 5193437"/>
              <a:gd name="connsiteY18" fmla="*/ 1510079 h 1510079"/>
              <a:gd name="connsiteX19" fmla="*/ 251685 w 5193437"/>
              <a:gd name="connsiteY19" fmla="*/ 1510079 h 1510079"/>
              <a:gd name="connsiteX20" fmla="*/ 0 w 5193437"/>
              <a:gd name="connsiteY20" fmla="*/ 1258394 h 1510079"/>
              <a:gd name="connsiteX21" fmla="*/ 0 w 5193437"/>
              <a:gd name="connsiteY21" fmla="*/ 744972 h 1510079"/>
              <a:gd name="connsiteX22" fmla="*/ 0 w 5193437"/>
              <a:gd name="connsiteY22" fmla="*/ 251685 h 151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93437" h="1510079" fill="none" extrusionOk="0">
                <a:moveTo>
                  <a:pt x="0" y="251685"/>
                </a:moveTo>
                <a:cubicBezTo>
                  <a:pt x="-10528" y="131706"/>
                  <a:pt x="130053" y="-6377"/>
                  <a:pt x="251685" y="0"/>
                </a:cubicBezTo>
                <a:cubicBezTo>
                  <a:pt x="508643" y="-8626"/>
                  <a:pt x="596155" y="-13095"/>
                  <a:pt x="780993" y="0"/>
                </a:cubicBezTo>
                <a:cubicBezTo>
                  <a:pt x="965831" y="13095"/>
                  <a:pt x="1226386" y="-10438"/>
                  <a:pt x="1544803" y="0"/>
                </a:cubicBezTo>
                <a:cubicBezTo>
                  <a:pt x="1863220" y="10438"/>
                  <a:pt x="1887531" y="-16268"/>
                  <a:pt x="2214813" y="0"/>
                </a:cubicBezTo>
                <a:cubicBezTo>
                  <a:pt x="2542095" y="16268"/>
                  <a:pt x="2714477" y="16508"/>
                  <a:pt x="2884823" y="0"/>
                </a:cubicBezTo>
                <a:cubicBezTo>
                  <a:pt x="3055169" y="-16508"/>
                  <a:pt x="3379796" y="-3666"/>
                  <a:pt x="3601733" y="0"/>
                </a:cubicBezTo>
                <a:cubicBezTo>
                  <a:pt x="3823670" y="3666"/>
                  <a:pt x="4031662" y="-26694"/>
                  <a:pt x="4271742" y="0"/>
                </a:cubicBezTo>
                <a:cubicBezTo>
                  <a:pt x="4511822" y="26694"/>
                  <a:pt x="4803717" y="12048"/>
                  <a:pt x="4941752" y="0"/>
                </a:cubicBezTo>
                <a:cubicBezTo>
                  <a:pt x="5074969" y="-2874"/>
                  <a:pt x="5175781" y="103365"/>
                  <a:pt x="5193437" y="251685"/>
                </a:cubicBezTo>
                <a:cubicBezTo>
                  <a:pt x="5181062" y="485215"/>
                  <a:pt x="5195390" y="607073"/>
                  <a:pt x="5193437" y="744972"/>
                </a:cubicBezTo>
                <a:cubicBezTo>
                  <a:pt x="5191484" y="882871"/>
                  <a:pt x="5170781" y="1045290"/>
                  <a:pt x="5193437" y="1258394"/>
                </a:cubicBezTo>
                <a:cubicBezTo>
                  <a:pt x="5186378" y="1421964"/>
                  <a:pt x="5105354" y="1487146"/>
                  <a:pt x="4941752" y="1510079"/>
                </a:cubicBezTo>
                <a:cubicBezTo>
                  <a:pt x="4636553" y="1495471"/>
                  <a:pt x="4585059" y="1498497"/>
                  <a:pt x="4271742" y="1510079"/>
                </a:cubicBezTo>
                <a:cubicBezTo>
                  <a:pt x="3958425" y="1521662"/>
                  <a:pt x="3815716" y="1497199"/>
                  <a:pt x="3554832" y="1510079"/>
                </a:cubicBezTo>
                <a:cubicBezTo>
                  <a:pt x="3293948" y="1522960"/>
                  <a:pt x="3207987" y="1531014"/>
                  <a:pt x="3025525" y="1510079"/>
                </a:cubicBezTo>
                <a:cubicBezTo>
                  <a:pt x="2843063" y="1489144"/>
                  <a:pt x="2608483" y="1539360"/>
                  <a:pt x="2355515" y="1510079"/>
                </a:cubicBezTo>
                <a:cubicBezTo>
                  <a:pt x="2102547" y="1480799"/>
                  <a:pt x="2040195" y="1485311"/>
                  <a:pt x="1826207" y="1510079"/>
                </a:cubicBezTo>
                <a:cubicBezTo>
                  <a:pt x="1612219" y="1534847"/>
                  <a:pt x="1368776" y="1502381"/>
                  <a:pt x="1203099" y="1510079"/>
                </a:cubicBezTo>
                <a:cubicBezTo>
                  <a:pt x="1037422" y="1517777"/>
                  <a:pt x="475625" y="1542464"/>
                  <a:pt x="251685" y="1510079"/>
                </a:cubicBezTo>
                <a:cubicBezTo>
                  <a:pt x="103254" y="1515175"/>
                  <a:pt x="13798" y="1371871"/>
                  <a:pt x="0" y="1258394"/>
                </a:cubicBezTo>
                <a:cubicBezTo>
                  <a:pt x="-11716" y="1109337"/>
                  <a:pt x="-12276" y="954427"/>
                  <a:pt x="0" y="744972"/>
                </a:cubicBezTo>
                <a:cubicBezTo>
                  <a:pt x="12276" y="535517"/>
                  <a:pt x="-15581" y="461618"/>
                  <a:pt x="0" y="251685"/>
                </a:cubicBezTo>
                <a:close/>
              </a:path>
              <a:path w="5193437" h="1510079" stroke="0" extrusionOk="0">
                <a:moveTo>
                  <a:pt x="0" y="251685"/>
                </a:moveTo>
                <a:cubicBezTo>
                  <a:pt x="7409" y="85812"/>
                  <a:pt x="95582" y="-26000"/>
                  <a:pt x="251685" y="0"/>
                </a:cubicBezTo>
                <a:cubicBezTo>
                  <a:pt x="556937" y="14978"/>
                  <a:pt x="660201" y="10927"/>
                  <a:pt x="968595" y="0"/>
                </a:cubicBezTo>
                <a:cubicBezTo>
                  <a:pt x="1276989" y="-10927"/>
                  <a:pt x="1486244" y="-33079"/>
                  <a:pt x="1732406" y="0"/>
                </a:cubicBezTo>
                <a:cubicBezTo>
                  <a:pt x="1978568" y="33079"/>
                  <a:pt x="2286817" y="-1846"/>
                  <a:pt x="2449316" y="0"/>
                </a:cubicBezTo>
                <a:cubicBezTo>
                  <a:pt x="2611815" y="1846"/>
                  <a:pt x="2835304" y="4058"/>
                  <a:pt x="3166227" y="0"/>
                </a:cubicBezTo>
                <a:cubicBezTo>
                  <a:pt x="3497150" y="-4058"/>
                  <a:pt x="3587065" y="8738"/>
                  <a:pt x="3742435" y="0"/>
                </a:cubicBezTo>
                <a:cubicBezTo>
                  <a:pt x="3897805" y="-8738"/>
                  <a:pt x="4562680" y="34220"/>
                  <a:pt x="4941752" y="0"/>
                </a:cubicBezTo>
                <a:cubicBezTo>
                  <a:pt x="5106964" y="-19670"/>
                  <a:pt x="5163101" y="112035"/>
                  <a:pt x="5193437" y="251685"/>
                </a:cubicBezTo>
                <a:cubicBezTo>
                  <a:pt x="5178110" y="374633"/>
                  <a:pt x="5198730" y="629861"/>
                  <a:pt x="5193437" y="724838"/>
                </a:cubicBezTo>
                <a:cubicBezTo>
                  <a:pt x="5188144" y="819815"/>
                  <a:pt x="5215161" y="1072755"/>
                  <a:pt x="5193437" y="1258394"/>
                </a:cubicBezTo>
                <a:cubicBezTo>
                  <a:pt x="5214651" y="1420497"/>
                  <a:pt x="5085585" y="1515366"/>
                  <a:pt x="4941752" y="1510079"/>
                </a:cubicBezTo>
                <a:cubicBezTo>
                  <a:pt x="4812243" y="1531654"/>
                  <a:pt x="4598028" y="1497914"/>
                  <a:pt x="4412444" y="1510079"/>
                </a:cubicBezTo>
                <a:cubicBezTo>
                  <a:pt x="4226860" y="1522244"/>
                  <a:pt x="4084229" y="1493886"/>
                  <a:pt x="3883137" y="1510079"/>
                </a:cubicBezTo>
                <a:cubicBezTo>
                  <a:pt x="3682045" y="1526272"/>
                  <a:pt x="3438889" y="1516401"/>
                  <a:pt x="3119326" y="1510079"/>
                </a:cubicBezTo>
                <a:cubicBezTo>
                  <a:pt x="2799763" y="1503757"/>
                  <a:pt x="2527151" y="1495644"/>
                  <a:pt x="2355515" y="1510079"/>
                </a:cubicBezTo>
                <a:cubicBezTo>
                  <a:pt x="2183879" y="1524514"/>
                  <a:pt x="2069858" y="1525703"/>
                  <a:pt x="1826207" y="1510079"/>
                </a:cubicBezTo>
                <a:cubicBezTo>
                  <a:pt x="1582556" y="1494455"/>
                  <a:pt x="1487652" y="1503574"/>
                  <a:pt x="1296900" y="1510079"/>
                </a:cubicBezTo>
                <a:cubicBezTo>
                  <a:pt x="1106148" y="1516584"/>
                  <a:pt x="710219" y="1513236"/>
                  <a:pt x="251685" y="1510079"/>
                </a:cubicBezTo>
                <a:cubicBezTo>
                  <a:pt x="121383" y="1506197"/>
                  <a:pt x="-2717" y="1392390"/>
                  <a:pt x="0" y="1258394"/>
                </a:cubicBezTo>
                <a:cubicBezTo>
                  <a:pt x="16717" y="1134854"/>
                  <a:pt x="309" y="969307"/>
                  <a:pt x="0" y="744972"/>
                </a:cubicBezTo>
                <a:cubicBezTo>
                  <a:pt x="-309" y="520637"/>
                  <a:pt x="-5898" y="414549"/>
                  <a:pt x="0" y="251685"/>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8" name="Rektangel: afrundede hjørner 17">
            <a:extLst>
              <a:ext uri="{FF2B5EF4-FFF2-40B4-BE49-F238E27FC236}">
                <a16:creationId xmlns:a16="http://schemas.microsoft.com/office/drawing/2014/main" id="{DDADAE09-BD73-4B6F-8958-AB226CC46A80}"/>
              </a:ext>
            </a:extLst>
          </p:cNvPr>
          <p:cNvSpPr/>
          <p:nvPr/>
        </p:nvSpPr>
        <p:spPr>
          <a:xfrm>
            <a:off x="6835806" y="1651247"/>
            <a:ext cx="5193437" cy="1448491"/>
          </a:xfrm>
          <a:custGeom>
            <a:avLst/>
            <a:gdLst>
              <a:gd name="connsiteX0" fmla="*/ 0 w 5193437"/>
              <a:gd name="connsiteY0" fmla="*/ 241420 h 1448491"/>
              <a:gd name="connsiteX1" fmla="*/ 241420 w 5193437"/>
              <a:gd name="connsiteY1" fmla="*/ 0 h 1448491"/>
              <a:gd name="connsiteX2" fmla="*/ 773045 w 5193437"/>
              <a:gd name="connsiteY2" fmla="*/ 0 h 1448491"/>
              <a:gd name="connsiteX3" fmla="*/ 1540199 w 5193437"/>
              <a:gd name="connsiteY3" fmla="*/ 0 h 1448491"/>
              <a:gd name="connsiteX4" fmla="*/ 2213141 w 5193437"/>
              <a:gd name="connsiteY4" fmla="*/ 0 h 1448491"/>
              <a:gd name="connsiteX5" fmla="*/ 2886084 w 5193437"/>
              <a:gd name="connsiteY5" fmla="*/ 0 h 1448491"/>
              <a:gd name="connsiteX6" fmla="*/ 3606132 w 5193437"/>
              <a:gd name="connsiteY6" fmla="*/ 0 h 1448491"/>
              <a:gd name="connsiteX7" fmla="*/ 4279075 w 5193437"/>
              <a:gd name="connsiteY7" fmla="*/ 0 h 1448491"/>
              <a:gd name="connsiteX8" fmla="*/ 4952017 w 5193437"/>
              <a:gd name="connsiteY8" fmla="*/ 0 h 1448491"/>
              <a:gd name="connsiteX9" fmla="*/ 5193437 w 5193437"/>
              <a:gd name="connsiteY9" fmla="*/ 241420 h 1448491"/>
              <a:gd name="connsiteX10" fmla="*/ 5193437 w 5193437"/>
              <a:gd name="connsiteY10" fmla="*/ 714589 h 1448491"/>
              <a:gd name="connsiteX11" fmla="*/ 5193437 w 5193437"/>
              <a:gd name="connsiteY11" fmla="*/ 1207071 h 1448491"/>
              <a:gd name="connsiteX12" fmla="*/ 4952017 w 5193437"/>
              <a:gd name="connsiteY12" fmla="*/ 1448491 h 1448491"/>
              <a:gd name="connsiteX13" fmla="*/ 4279075 w 5193437"/>
              <a:gd name="connsiteY13" fmla="*/ 1448491 h 1448491"/>
              <a:gd name="connsiteX14" fmla="*/ 3559026 w 5193437"/>
              <a:gd name="connsiteY14" fmla="*/ 1448491 h 1448491"/>
              <a:gd name="connsiteX15" fmla="*/ 3027402 w 5193437"/>
              <a:gd name="connsiteY15" fmla="*/ 1448491 h 1448491"/>
              <a:gd name="connsiteX16" fmla="*/ 2354459 w 5193437"/>
              <a:gd name="connsiteY16" fmla="*/ 1448491 h 1448491"/>
              <a:gd name="connsiteX17" fmla="*/ 1822835 w 5193437"/>
              <a:gd name="connsiteY17" fmla="*/ 1448491 h 1448491"/>
              <a:gd name="connsiteX18" fmla="*/ 1196998 w 5193437"/>
              <a:gd name="connsiteY18" fmla="*/ 1448491 h 1448491"/>
              <a:gd name="connsiteX19" fmla="*/ 241420 w 5193437"/>
              <a:gd name="connsiteY19" fmla="*/ 1448491 h 1448491"/>
              <a:gd name="connsiteX20" fmla="*/ 0 w 5193437"/>
              <a:gd name="connsiteY20" fmla="*/ 1207071 h 1448491"/>
              <a:gd name="connsiteX21" fmla="*/ 0 w 5193437"/>
              <a:gd name="connsiteY21" fmla="*/ 714589 h 1448491"/>
              <a:gd name="connsiteX22" fmla="*/ 0 w 5193437"/>
              <a:gd name="connsiteY22" fmla="*/ 241420 h 144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93437" h="1448491" fill="none" extrusionOk="0">
                <a:moveTo>
                  <a:pt x="0" y="241420"/>
                </a:moveTo>
                <a:cubicBezTo>
                  <a:pt x="-7706" y="122011"/>
                  <a:pt x="115233" y="-2623"/>
                  <a:pt x="241420" y="0"/>
                </a:cubicBezTo>
                <a:cubicBezTo>
                  <a:pt x="504700" y="-24815"/>
                  <a:pt x="644639" y="-22902"/>
                  <a:pt x="773045" y="0"/>
                </a:cubicBezTo>
                <a:cubicBezTo>
                  <a:pt x="901451" y="22902"/>
                  <a:pt x="1296944" y="-4463"/>
                  <a:pt x="1540199" y="0"/>
                </a:cubicBezTo>
                <a:cubicBezTo>
                  <a:pt x="1783454" y="4463"/>
                  <a:pt x="1994627" y="7034"/>
                  <a:pt x="2213141" y="0"/>
                </a:cubicBezTo>
                <a:cubicBezTo>
                  <a:pt x="2431655" y="-7034"/>
                  <a:pt x="2671555" y="31448"/>
                  <a:pt x="2886084" y="0"/>
                </a:cubicBezTo>
                <a:cubicBezTo>
                  <a:pt x="3100613" y="-31448"/>
                  <a:pt x="3437395" y="13486"/>
                  <a:pt x="3606132" y="0"/>
                </a:cubicBezTo>
                <a:cubicBezTo>
                  <a:pt x="3774869" y="-13486"/>
                  <a:pt x="3984058" y="27524"/>
                  <a:pt x="4279075" y="0"/>
                </a:cubicBezTo>
                <a:cubicBezTo>
                  <a:pt x="4574092" y="-27524"/>
                  <a:pt x="4812591" y="27912"/>
                  <a:pt x="4952017" y="0"/>
                </a:cubicBezTo>
                <a:cubicBezTo>
                  <a:pt x="5077115" y="-4091"/>
                  <a:pt x="5185517" y="103907"/>
                  <a:pt x="5193437" y="241420"/>
                </a:cubicBezTo>
                <a:cubicBezTo>
                  <a:pt x="5171296" y="352450"/>
                  <a:pt x="5175593" y="497298"/>
                  <a:pt x="5193437" y="714589"/>
                </a:cubicBezTo>
                <a:cubicBezTo>
                  <a:pt x="5211281" y="931880"/>
                  <a:pt x="5177354" y="1068849"/>
                  <a:pt x="5193437" y="1207071"/>
                </a:cubicBezTo>
                <a:cubicBezTo>
                  <a:pt x="5186439" y="1364761"/>
                  <a:pt x="5091537" y="1442724"/>
                  <a:pt x="4952017" y="1448491"/>
                </a:cubicBezTo>
                <a:cubicBezTo>
                  <a:pt x="4692265" y="1461063"/>
                  <a:pt x="4507575" y="1469490"/>
                  <a:pt x="4279075" y="1448491"/>
                </a:cubicBezTo>
                <a:cubicBezTo>
                  <a:pt x="4050575" y="1427492"/>
                  <a:pt x="3762728" y="1438482"/>
                  <a:pt x="3559026" y="1448491"/>
                </a:cubicBezTo>
                <a:cubicBezTo>
                  <a:pt x="3355324" y="1458500"/>
                  <a:pt x="3243172" y="1441432"/>
                  <a:pt x="3027402" y="1448491"/>
                </a:cubicBezTo>
                <a:cubicBezTo>
                  <a:pt x="2811632" y="1455550"/>
                  <a:pt x="2518621" y="1434652"/>
                  <a:pt x="2354459" y="1448491"/>
                </a:cubicBezTo>
                <a:cubicBezTo>
                  <a:pt x="2190297" y="1462330"/>
                  <a:pt x="1993513" y="1443502"/>
                  <a:pt x="1822835" y="1448491"/>
                </a:cubicBezTo>
                <a:cubicBezTo>
                  <a:pt x="1652157" y="1453480"/>
                  <a:pt x="1493357" y="1423966"/>
                  <a:pt x="1196998" y="1448491"/>
                </a:cubicBezTo>
                <a:cubicBezTo>
                  <a:pt x="900639" y="1473016"/>
                  <a:pt x="498511" y="1474123"/>
                  <a:pt x="241420" y="1448491"/>
                </a:cubicBezTo>
                <a:cubicBezTo>
                  <a:pt x="103023" y="1451228"/>
                  <a:pt x="14613" y="1313372"/>
                  <a:pt x="0" y="1207071"/>
                </a:cubicBezTo>
                <a:cubicBezTo>
                  <a:pt x="-24483" y="1062676"/>
                  <a:pt x="1635" y="848289"/>
                  <a:pt x="0" y="714589"/>
                </a:cubicBezTo>
                <a:cubicBezTo>
                  <a:pt x="-1635" y="580889"/>
                  <a:pt x="19736" y="407379"/>
                  <a:pt x="0" y="241420"/>
                </a:cubicBezTo>
                <a:close/>
              </a:path>
              <a:path w="5193437" h="1448491" stroke="0" extrusionOk="0">
                <a:moveTo>
                  <a:pt x="0" y="241420"/>
                </a:moveTo>
                <a:cubicBezTo>
                  <a:pt x="3215" y="96429"/>
                  <a:pt x="98511" y="-14559"/>
                  <a:pt x="241420" y="0"/>
                </a:cubicBezTo>
                <a:cubicBezTo>
                  <a:pt x="480991" y="-19758"/>
                  <a:pt x="665849" y="22177"/>
                  <a:pt x="961468" y="0"/>
                </a:cubicBezTo>
                <a:cubicBezTo>
                  <a:pt x="1257087" y="-22177"/>
                  <a:pt x="1543472" y="-29330"/>
                  <a:pt x="1728623" y="0"/>
                </a:cubicBezTo>
                <a:cubicBezTo>
                  <a:pt x="1913774" y="29330"/>
                  <a:pt x="2229507" y="4865"/>
                  <a:pt x="2448671" y="0"/>
                </a:cubicBezTo>
                <a:cubicBezTo>
                  <a:pt x="2667835" y="-4865"/>
                  <a:pt x="2946411" y="35022"/>
                  <a:pt x="3168720" y="0"/>
                </a:cubicBezTo>
                <a:cubicBezTo>
                  <a:pt x="3391029" y="-35022"/>
                  <a:pt x="3503018" y="24935"/>
                  <a:pt x="3747450" y="0"/>
                </a:cubicBezTo>
                <a:cubicBezTo>
                  <a:pt x="3991882" y="-24935"/>
                  <a:pt x="4356198" y="22589"/>
                  <a:pt x="4952017" y="0"/>
                </a:cubicBezTo>
                <a:cubicBezTo>
                  <a:pt x="5109267" y="-17949"/>
                  <a:pt x="5169052" y="107566"/>
                  <a:pt x="5193437" y="241420"/>
                </a:cubicBezTo>
                <a:cubicBezTo>
                  <a:pt x="5183219" y="412933"/>
                  <a:pt x="5189810" y="474437"/>
                  <a:pt x="5193437" y="695276"/>
                </a:cubicBezTo>
                <a:cubicBezTo>
                  <a:pt x="5197064" y="916115"/>
                  <a:pt x="5200275" y="972939"/>
                  <a:pt x="5193437" y="1207071"/>
                </a:cubicBezTo>
                <a:cubicBezTo>
                  <a:pt x="5196951" y="1344231"/>
                  <a:pt x="5090816" y="1454473"/>
                  <a:pt x="4952017" y="1448491"/>
                </a:cubicBezTo>
                <a:cubicBezTo>
                  <a:pt x="4687193" y="1441627"/>
                  <a:pt x="4636209" y="1428036"/>
                  <a:pt x="4420392" y="1448491"/>
                </a:cubicBezTo>
                <a:cubicBezTo>
                  <a:pt x="4204576" y="1468946"/>
                  <a:pt x="4048904" y="1444963"/>
                  <a:pt x="3888768" y="1448491"/>
                </a:cubicBezTo>
                <a:cubicBezTo>
                  <a:pt x="3728632" y="1452019"/>
                  <a:pt x="3481614" y="1484536"/>
                  <a:pt x="3121614" y="1448491"/>
                </a:cubicBezTo>
                <a:cubicBezTo>
                  <a:pt x="2761614" y="1412446"/>
                  <a:pt x="2541398" y="1467870"/>
                  <a:pt x="2354459" y="1448491"/>
                </a:cubicBezTo>
                <a:cubicBezTo>
                  <a:pt x="2167521" y="1429112"/>
                  <a:pt x="2018124" y="1428916"/>
                  <a:pt x="1822835" y="1448491"/>
                </a:cubicBezTo>
                <a:cubicBezTo>
                  <a:pt x="1627546" y="1468066"/>
                  <a:pt x="1428062" y="1443055"/>
                  <a:pt x="1291210" y="1448491"/>
                </a:cubicBezTo>
                <a:cubicBezTo>
                  <a:pt x="1154358" y="1453927"/>
                  <a:pt x="500457" y="1432250"/>
                  <a:pt x="241420" y="1448491"/>
                </a:cubicBezTo>
                <a:cubicBezTo>
                  <a:pt x="114709" y="1445536"/>
                  <a:pt x="-4961" y="1331264"/>
                  <a:pt x="0" y="1207071"/>
                </a:cubicBezTo>
                <a:cubicBezTo>
                  <a:pt x="10308" y="1052115"/>
                  <a:pt x="22263" y="958486"/>
                  <a:pt x="0" y="714589"/>
                </a:cubicBezTo>
                <a:cubicBezTo>
                  <a:pt x="-22263" y="470692"/>
                  <a:pt x="5171" y="477411"/>
                  <a:pt x="0" y="241420"/>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6" name="Rektangel 5">
            <a:extLst>
              <a:ext uri="{FF2B5EF4-FFF2-40B4-BE49-F238E27FC236}">
                <a16:creationId xmlns:a16="http://schemas.microsoft.com/office/drawing/2014/main" id="{79B95C37-9FFC-4ADD-9C4C-C7A8DED63139}"/>
              </a:ext>
            </a:extLst>
          </p:cNvPr>
          <p:cNvSpPr/>
          <p:nvPr/>
        </p:nvSpPr>
        <p:spPr>
          <a:xfrm>
            <a:off x="-6880" y="0"/>
            <a:ext cx="5470473"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4" name="Pladsholder til tekst 4">
            <a:extLst>
              <a:ext uri="{FF2B5EF4-FFF2-40B4-BE49-F238E27FC236}">
                <a16:creationId xmlns:a16="http://schemas.microsoft.com/office/drawing/2014/main" id="{380A29E3-B71F-4FD4-A26B-ADE36B967954}"/>
              </a:ext>
            </a:extLst>
          </p:cNvPr>
          <p:cNvSpPr txBox="1">
            <a:spLocks/>
          </p:cNvSpPr>
          <p:nvPr/>
        </p:nvSpPr>
        <p:spPr>
          <a:xfrm>
            <a:off x="430742" y="445413"/>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rPr>
              <a:t>START MED UDFORDRINGERNE</a:t>
            </a:r>
          </a:p>
        </p:txBody>
      </p:sp>
      <p:sp>
        <p:nvSpPr>
          <p:cNvPr id="3" name="Ellipse 2">
            <a:extLst>
              <a:ext uri="{FF2B5EF4-FFF2-40B4-BE49-F238E27FC236}">
                <a16:creationId xmlns:a16="http://schemas.microsoft.com/office/drawing/2014/main" id="{20FCA388-CF2E-4B6D-A318-634FCAB022E0}"/>
              </a:ext>
            </a:extLst>
          </p:cNvPr>
          <p:cNvSpPr/>
          <p:nvPr/>
        </p:nvSpPr>
        <p:spPr>
          <a:xfrm>
            <a:off x="5728996" y="159361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9" name="Rektangel 8">
            <a:extLst>
              <a:ext uri="{FF2B5EF4-FFF2-40B4-BE49-F238E27FC236}">
                <a16:creationId xmlns:a16="http://schemas.microsoft.com/office/drawing/2014/main" id="{09CE08B5-A101-4E6D-9D9E-EF99D52BB87E}"/>
              </a:ext>
            </a:extLst>
          </p:cNvPr>
          <p:cNvSpPr/>
          <p:nvPr/>
        </p:nvSpPr>
        <p:spPr>
          <a:xfrm>
            <a:off x="6510289" y="1694041"/>
            <a:ext cx="5430175" cy="1384995"/>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Find de faglige udfordringer, der fylder på området. </a:t>
            </a:r>
            <a:r>
              <a:rPr lang="da-DK" sz="1400" dirty="0">
                <a:solidFill>
                  <a:srgbClr val="003B7A"/>
                </a:solidFill>
                <a:latin typeface="Arial" panose="020B0604020202020204"/>
              </a:rPr>
              <a:t>I kan starte med at brainstorme, eller I kan have givet bud på udfordringerne fra starten.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Sæt udfordringerne ind i midten af tegningen på </a:t>
            </a:r>
            <a:r>
              <a:rPr kumimoji="0" lang="da-DK" sz="1400" b="1" i="0" u="none" strike="noStrike" kern="1200" cap="none" spc="0" normalizeH="0" baseline="0" noProof="0" dirty="0">
                <a:ln>
                  <a:noFill/>
                </a:ln>
                <a:solidFill>
                  <a:srgbClr val="003B7A"/>
                </a:solidFill>
                <a:effectLst/>
                <a:uLnTx/>
                <a:uFillTx/>
                <a:latin typeface="Arial" panose="020B0604020202020204"/>
                <a:ea typeface="+mn-ea"/>
                <a:cs typeface="+mn-cs"/>
              </a:rPr>
              <a:t>ark 1</a:t>
            </a: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 Brug flere ark til flere udfordringer. </a:t>
            </a:r>
          </a:p>
        </p:txBody>
      </p:sp>
      <p:sp>
        <p:nvSpPr>
          <p:cNvPr id="13" name="Ellipse 12">
            <a:extLst>
              <a:ext uri="{FF2B5EF4-FFF2-40B4-BE49-F238E27FC236}">
                <a16:creationId xmlns:a16="http://schemas.microsoft.com/office/drawing/2014/main" id="{B6E68810-8633-4CB8-8305-01B34B744227}"/>
              </a:ext>
            </a:extLst>
          </p:cNvPr>
          <p:cNvSpPr/>
          <p:nvPr/>
        </p:nvSpPr>
        <p:spPr>
          <a:xfrm>
            <a:off x="5758648" y="3195100"/>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2" name="Rektangel 11">
            <a:extLst>
              <a:ext uri="{FF2B5EF4-FFF2-40B4-BE49-F238E27FC236}">
                <a16:creationId xmlns:a16="http://schemas.microsoft.com/office/drawing/2014/main" id="{5FFB2D7E-83F9-4F25-8512-9977CF5E1185}"/>
              </a:ext>
            </a:extLst>
          </p:cNvPr>
          <p:cNvSpPr/>
          <p:nvPr/>
        </p:nvSpPr>
        <p:spPr>
          <a:xfrm>
            <a:off x="6510290" y="3081084"/>
            <a:ext cx="5430175" cy="1815882"/>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lvl="1">
              <a:defRPr/>
            </a:pP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Vis eller udlever listen på </a:t>
            </a:r>
            <a:r>
              <a:rPr kumimoji="0" lang="da-DK" sz="1400" b="1" i="0" u="none" strike="noStrike" kern="1200" cap="none" spc="0" normalizeH="0" baseline="0" noProof="0" dirty="0">
                <a:ln>
                  <a:noFill/>
                </a:ln>
                <a:solidFill>
                  <a:srgbClr val="003B7A"/>
                </a:solidFill>
                <a:effectLst/>
                <a:uLnTx/>
                <a:uFillTx/>
                <a:latin typeface="Arial" panose="020B0604020202020204"/>
                <a:ea typeface="+mn-ea"/>
                <a:cs typeface="+mn-cs"/>
              </a:rPr>
              <a:t>ark 2 </a:t>
            </a: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over forskellige teknologier</a:t>
            </a:r>
            <a:r>
              <a:rPr lang="da-DK" sz="1400" dirty="0">
                <a:solidFill>
                  <a:srgbClr val="003B7A"/>
                </a:solidFill>
              </a:rPr>
              <a:t>. Find yderligere beskrivelser her: </a:t>
            </a:r>
            <a:r>
              <a:rPr lang="da-DK" sz="1400" dirty="0">
                <a:hlinkClick r:id="rId3"/>
              </a:rPr>
              <a:t>Teknologier (kl.dk)</a:t>
            </a:r>
            <a:r>
              <a:rPr lang="da-DK" sz="1400" dirty="0">
                <a:solidFill>
                  <a:srgbClr val="003B7A"/>
                </a:solidFill>
              </a:rPr>
              <a:t>. Vis også gerne </a:t>
            </a:r>
            <a:r>
              <a:rPr lang="da-DK" sz="1400" dirty="0">
                <a:solidFill>
                  <a:srgbClr val="003B7A"/>
                </a:solidFill>
                <a:hlinkClick r:id="rId4"/>
              </a:rPr>
              <a:t>teknologiradaren</a:t>
            </a:r>
            <a:r>
              <a:rPr lang="da-DK" sz="1400" dirty="0">
                <a:solidFill>
                  <a:srgbClr val="003B7A"/>
                </a:solidFill>
              </a:rPr>
              <a:t> fra det fagområde I vil diskutere. </a:t>
            </a:r>
            <a:endParaRPr lang="da-DK" sz="1400" dirty="0">
              <a:solidFill>
                <a:srgbClr val="003B7A"/>
              </a:solidFill>
              <a:latin typeface="Arial" panose="020B0604020202020204"/>
            </a:endParaRPr>
          </a:p>
          <a:p>
            <a:pPr lvl="1">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lvl="1">
              <a:defRPr/>
            </a:pP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Tal om teknologierne og hvad de kan</a:t>
            </a:r>
            <a:r>
              <a:rPr lang="da-DK" sz="1400" dirty="0">
                <a:solidFill>
                  <a:srgbClr val="003B7A"/>
                </a:solidFill>
                <a:latin typeface="Arial" panose="020B0604020202020204"/>
              </a:rPr>
              <a:t>. Giv eksempler på deres brug også gerne fra andre fagområder. Brug </a:t>
            </a:r>
            <a:r>
              <a:rPr lang="da-DK" sz="1400" b="1" dirty="0">
                <a:solidFill>
                  <a:srgbClr val="003B7A"/>
                </a:solidFill>
                <a:latin typeface="Arial" panose="020B0604020202020204"/>
              </a:rPr>
              <a:t>ark 3</a:t>
            </a:r>
            <a:r>
              <a:rPr lang="da-DK" sz="1400" dirty="0">
                <a:solidFill>
                  <a:srgbClr val="003B7A"/>
                </a:solidFill>
                <a:latin typeface="Arial" panose="020B0604020202020204"/>
              </a:rPr>
              <a:t> til at notere om der er teknogier I gerne vil vide mere </a:t>
            </a: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om. </a:t>
            </a:r>
          </a:p>
        </p:txBody>
      </p:sp>
      <p:sp>
        <p:nvSpPr>
          <p:cNvPr id="15" name="Tekstfelt 14">
            <a:extLst>
              <a:ext uri="{FF2B5EF4-FFF2-40B4-BE49-F238E27FC236}">
                <a16:creationId xmlns:a16="http://schemas.microsoft.com/office/drawing/2014/main" id="{0732E082-75F3-4D5B-B5F7-58406A2CE338}"/>
              </a:ext>
            </a:extLst>
          </p:cNvPr>
          <p:cNvSpPr txBox="1"/>
          <p:nvPr/>
        </p:nvSpPr>
        <p:spPr>
          <a:xfrm>
            <a:off x="5803561" y="1055431"/>
            <a:ext cx="2130640" cy="358111"/>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1E1B3A"/>
                </a:solidFill>
                <a:effectLst/>
                <a:uLnTx/>
                <a:uFillTx/>
                <a:latin typeface="Arial" panose="020B0604020202020204"/>
                <a:ea typeface="+mn-ea"/>
                <a:cs typeface="+mn-cs"/>
              </a:rPr>
              <a:t>Proces</a:t>
            </a:r>
          </a:p>
        </p:txBody>
      </p:sp>
      <p:sp>
        <p:nvSpPr>
          <p:cNvPr id="16" name="Rektangel 15">
            <a:extLst>
              <a:ext uri="{FF2B5EF4-FFF2-40B4-BE49-F238E27FC236}">
                <a16:creationId xmlns:a16="http://schemas.microsoft.com/office/drawing/2014/main" id="{9F263EB1-1D91-4B28-ADE9-CA184E0273C1}"/>
              </a:ext>
            </a:extLst>
          </p:cNvPr>
          <p:cNvSpPr/>
          <p:nvPr/>
        </p:nvSpPr>
        <p:spPr>
          <a:xfrm>
            <a:off x="6510291" y="5264384"/>
            <a:ext cx="5681709" cy="1384995"/>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Brainstorm: Hvordan kan digitale løsninger og ny teknologi hjælpe på udfordringerne, vi har opstillet på </a:t>
            </a:r>
            <a:r>
              <a:rPr kumimoji="0" lang="da-DK" sz="1400" b="1" i="0" u="none" strike="noStrike" kern="1200" cap="none" spc="0" normalizeH="0" baseline="0" noProof="0" dirty="0">
                <a:ln>
                  <a:noFill/>
                </a:ln>
                <a:solidFill>
                  <a:srgbClr val="003B7A"/>
                </a:solidFill>
                <a:effectLst/>
                <a:uLnTx/>
                <a:uFillTx/>
                <a:latin typeface="Arial" panose="020B0604020202020204"/>
                <a:ea typeface="+mn-ea"/>
                <a:cs typeface="+mn-cs"/>
              </a:rPr>
              <a:t>ark 1</a:t>
            </a: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I kan opdele jer og arbejd med forskellige udfordringer. Lad kun fantasien sætte grænserne og giv plads til vilde ideer. Skriv ideerne ind i boblerne omkring udfordringen på </a:t>
            </a:r>
            <a:r>
              <a:rPr kumimoji="0" lang="da-DK" sz="1400" b="1" i="0" u="none" strike="noStrike" kern="1200" cap="none" spc="0" normalizeH="0" baseline="0" noProof="0" dirty="0">
                <a:ln>
                  <a:noFill/>
                </a:ln>
                <a:solidFill>
                  <a:srgbClr val="003B7A"/>
                </a:solidFill>
                <a:effectLst/>
                <a:uLnTx/>
                <a:uFillTx/>
                <a:latin typeface="Arial" panose="020B0604020202020204"/>
                <a:ea typeface="+mn-ea"/>
                <a:cs typeface="+mn-cs"/>
              </a:rPr>
              <a:t>ark 4 </a:t>
            </a:r>
          </a:p>
        </p:txBody>
      </p:sp>
      <p:sp>
        <p:nvSpPr>
          <p:cNvPr id="17" name="Ellipse 16">
            <a:extLst>
              <a:ext uri="{FF2B5EF4-FFF2-40B4-BE49-F238E27FC236}">
                <a16:creationId xmlns:a16="http://schemas.microsoft.com/office/drawing/2014/main" id="{AE8716F2-83A8-48E6-93E0-A655617A110F}"/>
              </a:ext>
            </a:extLst>
          </p:cNvPr>
          <p:cNvSpPr/>
          <p:nvPr/>
        </p:nvSpPr>
        <p:spPr>
          <a:xfrm>
            <a:off x="5803561" y="5163959"/>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3</a:t>
            </a:r>
          </a:p>
        </p:txBody>
      </p:sp>
      <p:sp>
        <p:nvSpPr>
          <p:cNvPr id="22" name="Rektangel: afrundede hjørner 21">
            <a:extLst>
              <a:ext uri="{FF2B5EF4-FFF2-40B4-BE49-F238E27FC236}">
                <a16:creationId xmlns:a16="http://schemas.microsoft.com/office/drawing/2014/main" id="{D457E71F-1189-41DD-A516-BF8505F73E06}"/>
              </a:ext>
            </a:extLst>
          </p:cNvPr>
          <p:cNvSpPr/>
          <p:nvPr/>
        </p:nvSpPr>
        <p:spPr>
          <a:xfrm>
            <a:off x="481569" y="1234486"/>
            <a:ext cx="4720378" cy="1147156"/>
          </a:xfrm>
          <a:custGeom>
            <a:avLst/>
            <a:gdLst>
              <a:gd name="connsiteX0" fmla="*/ 0 w 4720378"/>
              <a:gd name="connsiteY0" fmla="*/ 191196 h 1147156"/>
              <a:gd name="connsiteX1" fmla="*/ 191196 w 4720378"/>
              <a:gd name="connsiteY1" fmla="*/ 0 h 1147156"/>
              <a:gd name="connsiteX2" fmla="*/ 897668 w 4720378"/>
              <a:gd name="connsiteY2" fmla="*/ 0 h 1147156"/>
              <a:gd name="connsiteX3" fmla="*/ 1474000 w 4720378"/>
              <a:gd name="connsiteY3" fmla="*/ 0 h 1147156"/>
              <a:gd name="connsiteX4" fmla="*/ 2137093 w 4720378"/>
              <a:gd name="connsiteY4" fmla="*/ 0 h 1147156"/>
              <a:gd name="connsiteX5" fmla="*/ 2713425 w 4720378"/>
              <a:gd name="connsiteY5" fmla="*/ 0 h 1147156"/>
              <a:gd name="connsiteX6" fmla="*/ 3246378 w 4720378"/>
              <a:gd name="connsiteY6" fmla="*/ 0 h 1147156"/>
              <a:gd name="connsiteX7" fmla="*/ 3735950 w 4720378"/>
              <a:gd name="connsiteY7" fmla="*/ 0 h 1147156"/>
              <a:gd name="connsiteX8" fmla="*/ 4529182 w 4720378"/>
              <a:gd name="connsiteY8" fmla="*/ 0 h 1147156"/>
              <a:gd name="connsiteX9" fmla="*/ 4720378 w 4720378"/>
              <a:gd name="connsiteY9" fmla="*/ 191196 h 1147156"/>
              <a:gd name="connsiteX10" fmla="*/ 4720378 w 4720378"/>
              <a:gd name="connsiteY10" fmla="*/ 573578 h 1147156"/>
              <a:gd name="connsiteX11" fmla="*/ 4720378 w 4720378"/>
              <a:gd name="connsiteY11" fmla="*/ 955960 h 1147156"/>
              <a:gd name="connsiteX12" fmla="*/ 4529182 w 4720378"/>
              <a:gd name="connsiteY12" fmla="*/ 1147156 h 1147156"/>
              <a:gd name="connsiteX13" fmla="*/ 3822710 w 4720378"/>
              <a:gd name="connsiteY13" fmla="*/ 1147156 h 1147156"/>
              <a:gd name="connsiteX14" fmla="*/ 3333137 w 4720378"/>
              <a:gd name="connsiteY14" fmla="*/ 1147156 h 1147156"/>
              <a:gd name="connsiteX15" fmla="*/ 2800185 w 4720378"/>
              <a:gd name="connsiteY15" fmla="*/ 1147156 h 1147156"/>
              <a:gd name="connsiteX16" fmla="*/ 2310612 w 4720378"/>
              <a:gd name="connsiteY16" fmla="*/ 1147156 h 1147156"/>
              <a:gd name="connsiteX17" fmla="*/ 1777659 w 4720378"/>
              <a:gd name="connsiteY17" fmla="*/ 1147156 h 1147156"/>
              <a:gd name="connsiteX18" fmla="*/ 1157947 w 4720378"/>
              <a:gd name="connsiteY18" fmla="*/ 1147156 h 1147156"/>
              <a:gd name="connsiteX19" fmla="*/ 191196 w 4720378"/>
              <a:gd name="connsiteY19" fmla="*/ 1147156 h 1147156"/>
              <a:gd name="connsiteX20" fmla="*/ 0 w 4720378"/>
              <a:gd name="connsiteY20" fmla="*/ 955960 h 1147156"/>
              <a:gd name="connsiteX21" fmla="*/ 0 w 4720378"/>
              <a:gd name="connsiteY21" fmla="*/ 581226 h 1147156"/>
              <a:gd name="connsiteX22" fmla="*/ 0 w 4720378"/>
              <a:gd name="connsiteY22" fmla="*/ 191196 h 114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20378" h="1147156" fill="none" extrusionOk="0">
                <a:moveTo>
                  <a:pt x="0" y="191196"/>
                </a:moveTo>
                <a:cubicBezTo>
                  <a:pt x="12219" y="88458"/>
                  <a:pt x="99807" y="7110"/>
                  <a:pt x="191196" y="0"/>
                </a:cubicBezTo>
                <a:cubicBezTo>
                  <a:pt x="349978" y="25359"/>
                  <a:pt x="550885" y="6296"/>
                  <a:pt x="897668" y="0"/>
                </a:cubicBezTo>
                <a:cubicBezTo>
                  <a:pt x="1244451" y="-6296"/>
                  <a:pt x="1279412" y="-24293"/>
                  <a:pt x="1474000" y="0"/>
                </a:cubicBezTo>
                <a:cubicBezTo>
                  <a:pt x="1668588" y="24293"/>
                  <a:pt x="1993803" y="31539"/>
                  <a:pt x="2137093" y="0"/>
                </a:cubicBezTo>
                <a:cubicBezTo>
                  <a:pt x="2280383" y="-31539"/>
                  <a:pt x="2450474" y="22968"/>
                  <a:pt x="2713425" y="0"/>
                </a:cubicBezTo>
                <a:cubicBezTo>
                  <a:pt x="2976376" y="-22968"/>
                  <a:pt x="3002006" y="13296"/>
                  <a:pt x="3246378" y="0"/>
                </a:cubicBezTo>
                <a:cubicBezTo>
                  <a:pt x="3490750" y="-13296"/>
                  <a:pt x="3574309" y="-311"/>
                  <a:pt x="3735950" y="0"/>
                </a:cubicBezTo>
                <a:cubicBezTo>
                  <a:pt x="3897591" y="311"/>
                  <a:pt x="4363653" y="7016"/>
                  <a:pt x="4529182" y="0"/>
                </a:cubicBezTo>
                <a:cubicBezTo>
                  <a:pt x="4631651" y="7684"/>
                  <a:pt x="4705973" y="91769"/>
                  <a:pt x="4720378" y="191196"/>
                </a:cubicBezTo>
                <a:cubicBezTo>
                  <a:pt x="4727434" y="292892"/>
                  <a:pt x="4734906" y="412845"/>
                  <a:pt x="4720378" y="573578"/>
                </a:cubicBezTo>
                <a:cubicBezTo>
                  <a:pt x="4705850" y="734311"/>
                  <a:pt x="4738565" y="787272"/>
                  <a:pt x="4720378" y="955960"/>
                </a:cubicBezTo>
                <a:cubicBezTo>
                  <a:pt x="4722890" y="1084309"/>
                  <a:pt x="4629324" y="1153889"/>
                  <a:pt x="4529182" y="1147156"/>
                </a:cubicBezTo>
                <a:cubicBezTo>
                  <a:pt x="4279204" y="1158424"/>
                  <a:pt x="4084960" y="1171040"/>
                  <a:pt x="3822710" y="1147156"/>
                </a:cubicBezTo>
                <a:cubicBezTo>
                  <a:pt x="3560460" y="1123272"/>
                  <a:pt x="3565930" y="1138432"/>
                  <a:pt x="3333137" y="1147156"/>
                </a:cubicBezTo>
                <a:cubicBezTo>
                  <a:pt x="3100344" y="1155880"/>
                  <a:pt x="3027555" y="1171134"/>
                  <a:pt x="2800185" y="1147156"/>
                </a:cubicBezTo>
                <a:cubicBezTo>
                  <a:pt x="2572815" y="1123178"/>
                  <a:pt x="2494697" y="1159850"/>
                  <a:pt x="2310612" y="1147156"/>
                </a:cubicBezTo>
                <a:cubicBezTo>
                  <a:pt x="2126527" y="1134462"/>
                  <a:pt x="1994409" y="1150344"/>
                  <a:pt x="1777659" y="1147156"/>
                </a:cubicBezTo>
                <a:cubicBezTo>
                  <a:pt x="1560909" y="1143968"/>
                  <a:pt x="1385803" y="1152323"/>
                  <a:pt x="1157947" y="1147156"/>
                </a:cubicBezTo>
                <a:cubicBezTo>
                  <a:pt x="930091" y="1141989"/>
                  <a:pt x="568587" y="1157563"/>
                  <a:pt x="191196" y="1147156"/>
                </a:cubicBezTo>
                <a:cubicBezTo>
                  <a:pt x="68425" y="1129805"/>
                  <a:pt x="2676" y="1085005"/>
                  <a:pt x="0" y="955960"/>
                </a:cubicBezTo>
                <a:cubicBezTo>
                  <a:pt x="3113" y="809566"/>
                  <a:pt x="12681" y="674309"/>
                  <a:pt x="0" y="581226"/>
                </a:cubicBezTo>
                <a:cubicBezTo>
                  <a:pt x="-12681" y="488143"/>
                  <a:pt x="-13544" y="278886"/>
                  <a:pt x="0" y="191196"/>
                </a:cubicBezTo>
                <a:close/>
              </a:path>
              <a:path w="4720378" h="1147156" stroke="0" extrusionOk="0">
                <a:moveTo>
                  <a:pt x="0" y="191196"/>
                </a:moveTo>
                <a:cubicBezTo>
                  <a:pt x="19046" y="78127"/>
                  <a:pt x="89138" y="11659"/>
                  <a:pt x="191196" y="0"/>
                </a:cubicBezTo>
                <a:cubicBezTo>
                  <a:pt x="397804" y="-27908"/>
                  <a:pt x="586164" y="-16040"/>
                  <a:pt x="810908" y="0"/>
                </a:cubicBezTo>
                <a:cubicBezTo>
                  <a:pt x="1035652" y="16040"/>
                  <a:pt x="1120762" y="9441"/>
                  <a:pt x="1343861" y="0"/>
                </a:cubicBezTo>
                <a:cubicBezTo>
                  <a:pt x="1566960" y="-9441"/>
                  <a:pt x="1659543" y="-10077"/>
                  <a:pt x="1833434" y="0"/>
                </a:cubicBezTo>
                <a:cubicBezTo>
                  <a:pt x="2007325" y="10077"/>
                  <a:pt x="2167896" y="1394"/>
                  <a:pt x="2453146" y="0"/>
                </a:cubicBezTo>
                <a:cubicBezTo>
                  <a:pt x="2738396" y="-1394"/>
                  <a:pt x="2904499" y="-18770"/>
                  <a:pt x="3116238" y="0"/>
                </a:cubicBezTo>
                <a:cubicBezTo>
                  <a:pt x="3327977" y="18770"/>
                  <a:pt x="3558168" y="34692"/>
                  <a:pt x="3822710" y="0"/>
                </a:cubicBezTo>
                <a:cubicBezTo>
                  <a:pt x="4087252" y="-34692"/>
                  <a:pt x="4334795" y="34891"/>
                  <a:pt x="4529182" y="0"/>
                </a:cubicBezTo>
                <a:cubicBezTo>
                  <a:pt x="4610920" y="4935"/>
                  <a:pt x="4710541" y="100957"/>
                  <a:pt x="4720378" y="191196"/>
                </a:cubicBezTo>
                <a:cubicBezTo>
                  <a:pt x="4702096" y="300909"/>
                  <a:pt x="4720054" y="428869"/>
                  <a:pt x="4720378" y="573578"/>
                </a:cubicBezTo>
                <a:cubicBezTo>
                  <a:pt x="4720702" y="718287"/>
                  <a:pt x="4703567" y="835241"/>
                  <a:pt x="4720378" y="955960"/>
                </a:cubicBezTo>
                <a:cubicBezTo>
                  <a:pt x="4728222" y="1082277"/>
                  <a:pt x="4622641" y="1143398"/>
                  <a:pt x="4529182" y="1147156"/>
                </a:cubicBezTo>
                <a:cubicBezTo>
                  <a:pt x="4259869" y="1128253"/>
                  <a:pt x="4012572" y="1150210"/>
                  <a:pt x="3866090" y="1147156"/>
                </a:cubicBezTo>
                <a:cubicBezTo>
                  <a:pt x="3719608" y="1144102"/>
                  <a:pt x="3506818" y="1136649"/>
                  <a:pt x="3202998" y="1147156"/>
                </a:cubicBezTo>
                <a:cubicBezTo>
                  <a:pt x="2899178" y="1157663"/>
                  <a:pt x="2888700" y="1135184"/>
                  <a:pt x="2583285" y="1147156"/>
                </a:cubicBezTo>
                <a:cubicBezTo>
                  <a:pt x="2277870" y="1159128"/>
                  <a:pt x="2128715" y="1164691"/>
                  <a:pt x="2006953" y="1147156"/>
                </a:cubicBezTo>
                <a:cubicBezTo>
                  <a:pt x="1885191" y="1129621"/>
                  <a:pt x="1592187" y="1138482"/>
                  <a:pt x="1387241" y="1147156"/>
                </a:cubicBezTo>
                <a:cubicBezTo>
                  <a:pt x="1182295" y="1155830"/>
                  <a:pt x="624477" y="1168845"/>
                  <a:pt x="191196" y="1147156"/>
                </a:cubicBezTo>
                <a:cubicBezTo>
                  <a:pt x="84434" y="1131628"/>
                  <a:pt x="20877" y="1064962"/>
                  <a:pt x="0" y="955960"/>
                </a:cubicBezTo>
                <a:cubicBezTo>
                  <a:pt x="10564" y="825754"/>
                  <a:pt x="-538" y="669798"/>
                  <a:pt x="0" y="596521"/>
                </a:cubicBezTo>
                <a:cubicBezTo>
                  <a:pt x="538" y="523244"/>
                  <a:pt x="7090" y="387472"/>
                  <a:pt x="0" y="191196"/>
                </a:cubicBezTo>
                <a:close/>
              </a:path>
            </a:pathLst>
          </a:custGeom>
          <a:solidFill>
            <a:schemeClr val="bg1"/>
          </a:solidFill>
          <a:ln w="9525">
            <a:solidFill>
              <a:srgbClr val="1E1B3A"/>
            </a:solidFill>
            <a:extLst>
              <a:ext uri="{C807C97D-BFC1-408E-A445-0C87EB9F89A2}">
                <ask:lineSketchStyleProps xmlns:ask="http://schemas.microsoft.com/office/drawing/2018/sketchyshapes" sd="79268371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1" name="Rektangel 10">
            <a:extLst>
              <a:ext uri="{FF2B5EF4-FFF2-40B4-BE49-F238E27FC236}">
                <a16:creationId xmlns:a16="http://schemas.microsoft.com/office/drawing/2014/main" id="{EEEACF4C-10F1-4832-BA85-D2AB52724B6D}"/>
              </a:ext>
            </a:extLst>
          </p:cNvPr>
          <p:cNvSpPr/>
          <p:nvPr/>
        </p:nvSpPr>
        <p:spPr>
          <a:xfrm>
            <a:off x="-6879" y="1135732"/>
            <a:ext cx="4947179" cy="5416868"/>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rPr>
              <a:t>Formål med øvelsen: </a:t>
            </a:r>
            <a:r>
              <a:rPr kumimoji="0" lang="da-DK" sz="1800" b="0" i="0" u="none" strike="noStrike" kern="1200" cap="none" spc="0" normalizeH="0" baseline="0" noProof="0" dirty="0">
                <a:ln>
                  <a:noFill/>
                </a:ln>
                <a:solidFill>
                  <a:srgbClr val="181535"/>
                </a:solidFill>
                <a:effectLst/>
                <a:uLnTx/>
                <a:uFillTx/>
                <a:latin typeface="Arial" panose="020B0604020202020204"/>
                <a:ea typeface="+mn-ea"/>
                <a:cs typeface="+mn-cs"/>
              </a:rPr>
              <a:t>At vække interesse, når teknologier bliver svaret på kendte faglige udfordringer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I øvelsen starter man med at tale om hvilke udfordringer, der er på fagområdet. Derefter tænker man i, hvilke teknologier, som kan løse udfordringerne.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Man gennemgår en række teknologier,</a:t>
            </a:r>
            <a:r>
              <a:rPr lang="da-DK" dirty="0">
                <a:solidFill>
                  <a:prstClr val="white"/>
                </a:solidFill>
                <a:latin typeface="Arial" panose="020B0604020202020204"/>
              </a:rPr>
              <a:t> og bruger Kommunernes Teknologiradar</a:t>
            </a: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 inden man </a:t>
            </a:r>
            <a:r>
              <a:rPr kumimoji="0" lang="da-DK" sz="1800" b="0" i="0" u="none" strike="noStrike" kern="1200" cap="none" spc="0" normalizeH="0" baseline="0" noProof="0" dirty="0" err="1">
                <a:ln>
                  <a:noFill/>
                </a:ln>
                <a:solidFill>
                  <a:prstClr val="white"/>
                </a:solidFill>
                <a:effectLst/>
                <a:uLnTx/>
                <a:uFillTx/>
                <a:latin typeface="Arial" panose="020B0604020202020204"/>
                <a:ea typeface="+mn-ea"/>
                <a:cs typeface="+mn-cs"/>
              </a:rPr>
              <a:t>brainstormer</a:t>
            </a: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 på løsninger.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prstClr val="white"/>
                </a:solidFill>
                <a:effectLst/>
                <a:uLnTx/>
                <a:uFillTx/>
                <a:latin typeface="Arial" panose="020B0604020202020204"/>
                <a:ea typeface="+mn-ea"/>
                <a:cs typeface="+mn-cs"/>
              </a:rPr>
              <a:t>Tip: </a:t>
            </a: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Find udfordringerne i inspirationsmaterialet eller i strategier og lokale planer for området, som er kendte for målgruppen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rPr>
              <a:t>. </a:t>
            </a:r>
          </a:p>
        </p:txBody>
      </p:sp>
      <p:sp>
        <p:nvSpPr>
          <p:cNvPr id="5" name="Pladsholder til slidenummer 4">
            <a:extLst>
              <a:ext uri="{FF2B5EF4-FFF2-40B4-BE49-F238E27FC236}">
                <a16:creationId xmlns:a16="http://schemas.microsoft.com/office/drawing/2014/main" id="{25B7432B-C3C9-45A9-AB46-AAEBADE19520}"/>
              </a:ext>
            </a:extLst>
          </p:cNvPr>
          <p:cNvSpPr>
            <a:spLocks noGrp="1"/>
          </p:cNvSpPr>
          <p:nvPr>
            <p:ph type="sldNum" sz="quarter" idx="12"/>
          </p:nvPr>
        </p:nvSpPr>
        <p:spPr>
          <a:xfrm>
            <a:off x="11511472" y="6326803"/>
            <a:ext cx="558460" cy="438620"/>
          </a:xfrm>
        </p:spPr>
        <p:txBody>
          <a:bodyPr/>
          <a:lstStyle/>
          <a:p>
            <a:fld id="{7D7A2E16-A2BB-4A4C-88FB-B9F54DE68C14}" type="slidenum">
              <a:rPr lang="da-DK" smtClean="0"/>
              <a:t>17</a:t>
            </a:fld>
            <a:endParaRPr lang="da-DK"/>
          </a:p>
        </p:txBody>
      </p:sp>
    </p:spTree>
    <p:extLst>
      <p:ext uri="{BB962C8B-B14F-4D97-AF65-F5344CB8AC3E}">
        <p14:creationId xmlns:p14="http://schemas.microsoft.com/office/powerpoint/2010/main" val="1479478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a:extLst>
              <a:ext uri="{FF2B5EF4-FFF2-40B4-BE49-F238E27FC236}">
                <a16:creationId xmlns:a16="http://schemas.microsoft.com/office/drawing/2014/main" id="{FAD7A139-BE48-4AE9-BAC3-1C901292AFC0}"/>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8" name="Rektangel: afrundede hjørner 7">
            <a:extLst>
              <a:ext uri="{FF2B5EF4-FFF2-40B4-BE49-F238E27FC236}">
                <a16:creationId xmlns:a16="http://schemas.microsoft.com/office/drawing/2014/main" id="{9932F7C2-E62B-450C-BD08-02FD5D57301F}"/>
              </a:ext>
            </a:extLst>
          </p:cNvPr>
          <p:cNvSpPr/>
          <p:nvPr/>
        </p:nvSpPr>
        <p:spPr>
          <a:xfrm>
            <a:off x="2681057" y="2720942"/>
            <a:ext cx="6667130" cy="1482571"/>
          </a:xfrm>
          <a:custGeom>
            <a:avLst/>
            <a:gdLst>
              <a:gd name="connsiteX0" fmla="*/ 0 w 6667130"/>
              <a:gd name="connsiteY0" fmla="*/ 380265 h 1482571"/>
              <a:gd name="connsiteX1" fmla="*/ 380265 w 6667130"/>
              <a:gd name="connsiteY1" fmla="*/ 0 h 1482571"/>
              <a:gd name="connsiteX2" fmla="*/ 918422 w 6667130"/>
              <a:gd name="connsiteY2" fmla="*/ 0 h 1482571"/>
              <a:gd name="connsiteX3" fmla="*/ 1397513 w 6667130"/>
              <a:gd name="connsiteY3" fmla="*/ 0 h 1482571"/>
              <a:gd name="connsiteX4" fmla="*/ 1876604 w 6667130"/>
              <a:gd name="connsiteY4" fmla="*/ 0 h 1482571"/>
              <a:gd name="connsiteX5" fmla="*/ 2651025 w 6667130"/>
              <a:gd name="connsiteY5" fmla="*/ 0 h 1482571"/>
              <a:gd name="connsiteX6" fmla="*/ 3130115 w 6667130"/>
              <a:gd name="connsiteY6" fmla="*/ 0 h 1482571"/>
              <a:gd name="connsiteX7" fmla="*/ 3609206 w 6667130"/>
              <a:gd name="connsiteY7" fmla="*/ 0 h 1482571"/>
              <a:gd name="connsiteX8" fmla="*/ 4147363 w 6667130"/>
              <a:gd name="connsiteY8" fmla="*/ 0 h 1482571"/>
              <a:gd name="connsiteX9" fmla="*/ 4862718 w 6667130"/>
              <a:gd name="connsiteY9" fmla="*/ 0 h 1482571"/>
              <a:gd name="connsiteX10" fmla="*/ 5341809 w 6667130"/>
              <a:gd name="connsiteY10" fmla="*/ 0 h 1482571"/>
              <a:gd name="connsiteX11" fmla="*/ 6286865 w 6667130"/>
              <a:gd name="connsiteY11" fmla="*/ 0 h 1482571"/>
              <a:gd name="connsiteX12" fmla="*/ 6667130 w 6667130"/>
              <a:gd name="connsiteY12" fmla="*/ 380265 h 1482571"/>
              <a:gd name="connsiteX13" fmla="*/ 6667130 w 6667130"/>
              <a:gd name="connsiteY13" fmla="*/ 755726 h 1482571"/>
              <a:gd name="connsiteX14" fmla="*/ 6667130 w 6667130"/>
              <a:gd name="connsiteY14" fmla="*/ 1102306 h 1482571"/>
              <a:gd name="connsiteX15" fmla="*/ 6286865 w 6667130"/>
              <a:gd name="connsiteY15" fmla="*/ 1482571 h 1482571"/>
              <a:gd name="connsiteX16" fmla="*/ 5748708 w 6667130"/>
              <a:gd name="connsiteY16" fmla="*/ 1482571 h 1482571"/>
              <a:gd name="connsiteX17" fmla="*/ 5092419 w 6667130"/>
              <a:gd name="connsiteY17" fmla="*/ 1482571 h 1482571"/>
              <a:gd name="connsiteX18" fmla="*/ 4554262 w 6667130"/>
              <a:gd name="connsiteY18" fmla="*/ 1482571 h 1482571"/>
              <a:gd name="connsiteX19" fmla="*/ 3897973 w 6667130"/>
              <a:gd name="connsiteY19" fmla="*/ 1482571 h 1482571"/>
              <a:gd name="connsiteX20" fmla="*/ 3241685 w 6667130"/>
              <a:gd name="connsiteY20" fmla="*/ 1482571 h 1482571"/>
              <a:gd name="connsiteX21" fmla="*/ 2526330 w 6667130"/>
              <a:gd name="connsiteY21" fmla="*/ 1482571 h 1482571"/>
              <a:gd name="connsiteX22" fmla="*/ 2047239 w 6667130"/>
              <a:gd name="connsiteY22" fmla="*/ 1482571 h 1482571"/>
              <a:gd name="connsiteX23" fmla="*/ 1568148 w 6667130"/>
              <a:gd name="connsiteY23" fmla="*/ 1482571 h 1482571"/>
              <a:gd name="connsiteX24" fmla="*/ 380265 w 6667130"/>
              <a:gd name="connsiteY24" fmla="*/ 1482571 h 1482571"/>
              <a:gd name="connsiteX25" fmla="*/ 0 w 6667130"/>
              <a:gd name="connsiteY25" fmla="*/ 1102306 h 1482571"/>
              <a:gd name="connsiteX26" fmla="*/ 0 w 6667130"/>
              <a:gd name="connsiteY26" fmla="*/ 741286 h 1482571"/>
              <a:gd name="connsiteX27" fmla="*/ 0 w 6667130"/>
              <a:gd name="connsiteY27" fmla="*/ 380265 h 148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67130" h="1482571" fill="none" extrusionOk="0">
                <a:moveTo>
                  <a:pt x="0" y="380265"/>
                </a:moveTo>
                <a:cubicBezTo>
                  <a:pt x="-9993" y="158409"/>
                  <a:pt x="163575" y="-20621"/>
                  <a:pt x="380265" y="0"/>
                </a:cubicBezTo>
                <a:cubicBezTo>
                  <a:pt x="610395" y="-8462"/>
                  <a:pt x="712007" y="16353"/>
                  <a:pt x="918422" y="0"/>
                </a:cubicBezTo>
                <a:cubicBezTo>
                  <a:pt x="1124837" y="-16353"/>
                  <a:pt x="1190885" y="-4720"/>
                  <a:pt x="1397513" y="0"/>
                </a:cubicBezTo>
                <a:cubicBezTo>
                  <a:pt x="1604141" y="4720"/>
                  <a:pt x="1691173" y="9872"/>
                  <a:pt x="1876604" y="0"/>
                </a:cubicBezTo>
                <a:cubicBezTo>
                  <a:pt x="2062035" y="-9872"/>
                  <a:pt x="2458859" y="9764"/>
                  <a:pt x="2651025" y="0"/>
                </a:cubicBezTo>
                <a:cubicBezTo>
                  <a:pt x="2843191" y="-9764"/>
                  <a:pt x="3015869" y="-10036"/>
                  <a:pt x="3130115" y="0"/>
                </a:cubicBezTo>
                <a:cubicBezTo>
                  <a:pt x="3244361" y="10036"/>
                  <a:pt x="3404615" y="-19236"/>
                  <a:pt x="3609206" y="0"/>
                </a:cubicBezTo>
                <a:cubicBezTo>
                  <a:pt x="3813797" y="19236"/>
                  <a:pt x="4036358" y="13248"/>
                  <a:pt x="4147363" y="0"/>
                </a:cubicBezTo>
                <a:cubicBezTo>
                  <a:pt x="4258368" y="-13248"/>
                  <a:pt x="4603248" y="-10229"/>
                  <a:pt x="4862718" y="0"/>
                </a:cubicBezTo>
                <a:cubicBezTo>
                  <a:pt x="5122188" y="10229"/>
                  <a:pt x="5183567" y="-17553"/>
                  <a:pt x="5341809" y="0"/>
                </a:cubicBezTo>
                <a:cubicBezTo>
                  <a:pt x="5500051" y="17553"/>
                  <a:pt x="5873692" y="437"/>
                  <a:pt x="6286865" y="0"/>
                </a:cubicBezTo>
                <a:cubicBezTo>
                  <a:pt x="6504267" y="6899"/>
                  <a:pt x="6657649" y="174248"/>
                  <a:pt x="6667130" y="380265"/>
                </a:cubicBezTo>
                <a:cubicBezTo>
                  <a:pt x="6650725" y="504897"/>
                  <a:pt x="6663105" y="625696"/>
                  <a:pt x="6667130" y="755726"/>
                </a:cubicBezTo>
                <a:cubicBezTo>
                  <a:pt x="6671155" y="885756"/>
                  <a:pt x="6677725" y="1017385"/>
                  <a:pt x="6667130" y="1102306"/>
                </a:cubicBezTo>
                <a:cubicBezTo>
                  <a:pt x="6681425" y="1316786"/>
                  <a:pt x="6520229" y="1438986"/>
                  <a:pt x="6286865" y="1482571"/>
                </a:cubicBezTo>
                <a:cubicBezTo>
                  <a:pt x="6031408" y="1489589"/>
                  <a:pt x="6005474" y="1470952"/>
                  <a:pt x="5748708" y="1482571"/>
                </a:cubicBezTo>
                <a:cubicBezTo>
                  <a:pt x="5491942" y="1494190"/>
                  <a:pt x="5285747" y="1475441"/>
                  <a:pt x="5092419" y="1482571"/>
                </a:cubicBezTo>
                <a:cubicBezTo>
                  <a:pt x="4899091" y="1489701"/>
                  <a:pt x="4777711" y="1489168"/>
                  <a:pt x="4554262" y="1482571"/>
                </a:cubicBezTo>
                <a:cubicBezTo>
                  <a:pt x="4330813" y="1475974"/>
                  <a:pt x="4175419" y="1467631"/>
                  <a:pt x="3897973" y="1482571"/>
                </a:cubicBezTo>
                <a:cubicBezTo>
                  <a:pt x="3620527" y="1497511"/>
                  <a:pt x="3477819" y="1503672"/>
                  <a:pt x="3241685" y="1482571"/>
                </a:cubicBezTo>
                <a:cubicBezTo>
                  <a:pt x="3005551" y="1461470"/>
                  <a:pt x="2778191" y="1500985"/>
                  <a:pt x="2526330" y="1482571"/>
                </a:cubicBezTo>
                <a:cubicBezTo>
                  <a:pt x="2274470" y="1464157"/>
                  <a:pt x="2264936" y="1470196"/>
                  <a:pt x="2047239" y="1482571"/>
                </a:cubicBezTo>
                <a:cubicBezTo>
                  <a:pt x="1829542" y="1494946"/>
                  <a:pt x="1706243" y="1460871"/>
                  <a:pt x="1568148" y="1482571"/>
                </a:cubicBezTo>
                <a:cubicBezTo>
                  <a:pt x="1430053" y="1504271"/>
                  <a:pt x="870830" y="1487384"/>
                  <a:pt x="380265" y="1482571"/>
                </a:cubicBezTo>
                <a:cubicBezTo>
                  <a:pt x="183005" y="1526500"/>
                  <a:pt x="28259" y="1273202"/>
                  <a:pt x="0" y="1102306"/>
                </a:cubicBezTo>
                <a:cubicBezTo>
                  <a:pt x="-6286" y="941637"/>
                  <a:pt x="-4907" y="813530"/>
                  <a:pt x="0" y="741286"/>
                </a:cubicBezTo>
                <a:cubicBezTo>
                  <a:pt x="4907" y="669042"/>
                  <a:pt x="18018" y="473051"/>
                  <a:pt x="0" y="380265"/>
                </a:cubicBezTo>
                <a:close/>
              </a:path>
              <a:path w="6667130" h="1482571" stroke="0" extrusionOk="0">
                <a:moveTo>
                  <a:pt x="0" y="380265"/>
                </a:moveTo>
                <a:cubicBezTo>
                  <a:pt x="9284" y="192463"/>
                  <a:pt x="128551" y="31236"/>
                  <a:pt x="380265" y="0"/>
                </a:cubicBezTo>
                <a:cubicBezTo>
                  <a:pt x="552873" y="-4408"/>
                  <a:pt x="670376" y="-2627"/>
                  <a:pt x="918422" y="0"/>
                </a:cubicBezTo>
                <a:cubicBezTo>
                  <a:pt x="1166468" y="2627"/>
                  <a:pt x="1228634" y="795"/>
                  <a:pt x="1397513" y="0"/>
                </a:cubicBezTo>
                <a:cubicBezTo>
                  <a:pt x="1566392" y="-795"/>
                  <a:pt x="1888514" y="15260"/>
                  <a:pt x="2112868" y="0"/>
                </a:cubicBezTo>
                <a:cubicBezTo>
                  <a:pt x="2337223" y="-15260"/>
                  <a:pt x="2461185" y="-28212"/>
                  <a:pt x="2769157" y="0"/>
                </a:cubicBezTo>
                <a:cubicBezTo>
                  <a:pt x="3077129" y="28212"/>
                  <a:pt x="3138704" y="19244"/>
                  <a:pt x="3425445" y="0"/>
                </a:cubicBezTo>
                <a:cubicBezTo>
                  <a:pt x="3712186" y="-19244"/>
                  <a:pt x="3823438" y="11864"/>
                  <a:pt x="3963602" y="0"/>
                </a:cubicBezTo>
                <a:cubicBezTo>
                  <a:pt x="4103766" y="-11864"/>
                  <a:pt x="4332378" y="12620"/>
                  <a:pt x="4678957" y="0"/>
                </a:cubicBezTo>
                <a:cubicBezTo>
                  <a:pt x="5025536" y="-12620"/>
                  <a:pt x="4977752" y="23110"/>
                  <a:pt x="5217114" y="0"/>
                </a:cubicBezTo>
                <a:cubicBezTo>
                  <a:pt x="5456476" y="-23110"/>
                  <a:pt x="5770601" y="-69"/>
                  <a:pt x="6286865" y="0"/>
                </a:cubicBezTo>
                <a:cubicBezTo>
                  <a:pt x="6488384" y="-2687"/>
                  <a:pt x="6667170" y="197181"/>
                  <a:pt x="6667130" y="380265"/>
                </a:cubicBezTo>
                <a:cubicBezTo>
                  <a:pt x="6680341" y="540042"/>
                  <a:pt x="6677407" y="591956"/>
                  <a:pt x="6667130" y="719624"/>
                </a:cubicBezTo>
                <a:cubicBezTo>
                  <a:pt x="6656853" y="847292"/>
                  <a:pt x="6667760" y="1004596"/>
                  <a:pt x="6667130" y="1102306"/>
                </a:cubicBezTo>
                <a:cubicBezTo>
                  <a:pt x="6711181" y="1308785"/>
                  <a:pt x="6511466" y="1498435"/>
                  <a:pt x="6286865" y="1482571"/>
                </a:cubicBezTo>
                <a:cubicBezTo>
                  <a:pt x="6117159" y="1444362"/>
                  <a:pt x="5743482" y="1469738"/>
                  <a:pt x="5512444" y="1482571"/>
                </a:cubicBezTo>
                <a:cubicBezTo>
                  <a:pt x="5281406" y="1495404"/>
                  <a:pt x="5171026" y="1480227"/>
                  <a:pt x="4915221" y="1482571"/>
                </a:cubicBezTo>
                <a:cubicBezTo>
                  <a:pt x="4659416" y="1484915"/>
                  <a:pt x="4542629" y="1498228"/>
                  <a:pt x="4436130" y="1482571"/>
                </a:cubicBezTo>
                <a:cubicBezTo>
                  <a:pt x="4329631" y="1466914"/>
                  <a:pt x="3871644" y="1444911"/>
                  <a:pt x="3661709" y="1482571"/>
                </a:cubicBezTo>
                <a:cubicBezTo>
                  <a:pt x="3451774" y="1520231"/>
                  <a:pt x="3279610" y="1495937"/>
                  <a:pt x="3182619" y="1482571"/>
                </a:cubicBezTo>
                <a:cubicBezTo>
                  <a:pt x="3085628" y="1469206"/>
                  <a:pt x="2700624" y="1447599"/>
                  <a:pt x="2467264" y="1482571"/>
                </a:cubicBezTo>
                <a:cubicBezTo>
                  <a:pt x="2233904" y="1517543"/>
                  <a:pt x="2173024" y="1467296"/>
                  <a:pt x="1988173" y="1482571"/>
                </a:cubicBezTo>
                <a:cubicBezTo>
                  <a:pt x="1803322" y="1497846"/>
                  <a:pt x="1647966" y="1488935"/>
                  <a:pt x="1509082" y="1482571"/>
                </a:cubicBezTo>
                <a:cubicBezTo>
                  <a:pt x="1370198" y="1476207"/>
                  <a:pt x="839059" y="1532475"/>
                  <a:pt x="380265" y="1482571"/>
                </a:cubicBezTo>
                <a:cubicBezTo>
                  <a:pt x="127639" y="1502352"/>
                  <a:pt x="-21254" y="1332474"/>
                  <a:pt x="0" y="1102306"/>
                </a:cubicBezTo>
                <a:cubicBezTo>
                  <a:pt x="-15185" y="930265"/>
                  <a:pt x="17280" y="920924"/>
                  <a:pt x="0" y="741286"/>
                </a:cubicBezTo>
                <a:cubicBezTo>
                  <a:pt x="-17280" y="561648"/>
                  <a:pt x="10148" y="456895"/>
                  <a:pt x="0" y="380265"/>
                </a:cubicBezTo>
                <a:close/>
              </a:path>
            </a:pathLst>
          </a:custGeom>
          <a:solidFill>
            <a:schemeClr val="bg1"/>
          </a:solidFill>
          <a:ln w="19050">
            <a:solidFill>
              <a:srgbClr val="1E1B3A"/>
            </a:solidFill>
            <a:extLst>
              <a:ext uri="{C807C97D-BFC1-408E-A445-0C87EB9F89A2}">
                <ask:lineSketchStyleProps xmlns:ask="http://schemas.microsoft.com/office/drawing/2018/sketchyshapes" sd="1593382999">
                  <a:prstGeom prst="roundRect">
                    <a:avLst>
                      <a:gd name="adj" fmla="val 2564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2E4CD9DC-7817-4F62-AB37-2902ABC660B2}"/>
              </a:ext>
            </a:extLst>
          </p:cNvPr>
          <p:cNvSpPr>
            <a:spLocks noGrp="1"/>
          </p:cNvSpPr>
          <p:nvPr>
            <p:ph type="sldNum" sz="quarter" idx="12"/>
          </p:nvPr>
        </p:nvSpPr>
        <p:spPr>
          <a:xfrm>
            <a:off x="11450544" y="6270740"/>
            <a:ext cx="558460" cy="438620"/>
          </a:xfrm>
        </p:spPr>
        <p:txBody>
          <a:bodyPr/>
          <a:lstStyle/>
          <a:p>
            <a:fld id="{7D7A2E16-A2BB-4A4C-88FB-B9F54DE68C14}" type="slidenum">
              <a:rPr lang="da-DK" smtClean="0"/>
              <a:t>18</a:t>
            </a:fld>
            <a:endParaRPr lang="da-DK" dirty="0"/>
          </a:p>
        </p:txBody>
      </p:sp>
    </p:spTree>
    <p:extLst>
      <p:ext uri="{BB962C8B-B14F-4D97-AF65-F5344CB8AC3E}">
        <p14:creationId xmlns:p14="http://schemas.microsoft.com/office/powerpoint/2010/main" val="1354910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F1076D-2472-4FE5-A2C1-C89704E021E3}"/>
              </a:ext>
            </a:extLst>
          </p:cNvPr>
          <p:cNvSpPr>
            <a:spLocks noGrp="1"/>
          </p:cNvSpPr>
          <p:nvPr>
            <p:ph type="ctrTitle"/>
          </p:nvPr>
        </p:nvSpPr>
        <p:spPr/>
        <p:txBody>
          <a:bodyPr/>
          <a:lstStyle/>
          <a:p>
            <a:endParaRPr lang="da-DK"/>
          </a:p>
        </p:txBody>
      </p:sp>
      <p:sp>
        <p:nvSpPr>
          <p:cNvPr id="3" name="Undertitel 2">
            <a:extLst>
              <a:ext uri="{FF2B5EF4-FFF2-40B4-BE49-F238E27FC236}">
                <a16:creationId xmlns:a16="http://schemas.microsoft.com/office/drawing/2014/main" id="{F420836D-93C4-4FD9-8915-6323582F064C}"/>
              </a:ext>
            </a:extLst>
          </p:cNvPr>
          <p:cNvSpPr>
            <a:spLocks noGrp="1"/>
          </p:cNvSpPr>
          <p:nvPr>
            <p:ph type="subTitle" idx="1"/>
          </p:nvPr>
        </p:nvSpPr>
        <p:spPr/>
        <p:txBody>
          <a:bodyPr/>
          <a:lstStyle/>
          <a:p>
            <a:endParaRPr lang="da-DK"/>
          </a:p>
        </p:txBody>
      </p:sp>
      <p:pic>
        <p:nvPicPr>
          <p:cNvPr id="4" name="Billede 3">
            <a:extLst>
              <a:ext uri="{FF2B5EF4-FFF2-40B4-BE49-F238E27FC236}">
                <a16:creationId xmlns:a16="http://schemas.microsoft.com/office/drawing/2014/main" id="{76F3CEBC-1333-4CB7-9C02-A15E0285F82E}"/>
              </a:ext>
            </a:extLst>
          </p:cNvPr>
          <p:cNvPicPr>
            <a:picLocks noChangeAspect="1"/>
          </p:cNvPicPr>
          <p:nvPr/>
        </p:nvPicPr>
        <p:blipFill>
          <a:blip r:embed="rId2"/>
          <a:stretch>
            <a:fillRect/>
          </a:stretch>
        </p:blipFill>
        <p:spPr>
          <a:xfrm>
            <a:off x="355985" y="459439"/>
            <a:ext cx="11794586" cy="6398561"/>
          </a:xfrm>
          <a:prstGeom prst="rect">
            <a:avLst/>
          </a:prstGeom>
          <a:ln>
            <a:noFill/>
          </a:ln>
          <a:effectLst>
            <a:outerShdw blurRad="292100" dist="139700" dir="2700000" algn="tl" rotWithShape="0">
              <a:srgbClr val="333333">
                <a:alpha val="65000"/>
              </a:srgbClr>
            </a:outerShdw>
          </a:effectLst>
        </p:spPr>
      </p:pic>
      <p:sp>
        <p:nvSpPr>
          <p:cNvPr id="5" name="Ellipse 4">
            <a:extLst>
              <a:ext uri="{FF2B5EF4-FFF2-40B4-BE49-F238E27FC236}">
                <a16:creationId xmlns:a16="http://schemas.microsoft.com/office/drawing/2014/main" id="{45CABBC3-7366-4A64-9C29-FA95EBEDB769}"/>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7" name="Pladsholder til slidenummer 6">
            <a:extLst>
              <a:ext uri="{FF2B5EF4-FFF2-40B4-BE49-F238E27FC236}">
                <a16:creationId xmlns:a16="http://schemas.microsoft.com/office/drawing/2014/main" id="{5E6F2DED-966F-4955-B32F-3320F034007B}"/>
              </a:ext>
            </a:extLst>
          </p:cNvPr>
          <p:cNvSpPr>
            <a:spLocks noGrp="1"/>
          </p:cNvSpPr>
          <p:nvPr>
            <p:ph type="sldNum" sz="quarter" idx="12"/>
          </p:nvPr>
        </p:nvSpPr>
        <p:spPr>
          <a:xfrm>
            <a:off x="11277555" y="6305908"/>
            <a:ext cx="558460" cy="438620"/>
          </a:xfrm>
        </p:spPr>
        <p:txBody>
          <a:bodyPr/>
          <a:lstStyle/>
          <a:p>
            <a:fld id="{7D7A2E16-A2BB-4A4C-88FB-B9F54DE68C14}" type="slidenum">
              <a:rPr lang="da-DK" smtClean="0"/>
              <a:t>19</a:t>
            </a:fld>
            <a:endParaRPr lang="da-DK" dirty="0"/>
          </a:p>
        </p:txBody>
      </p:sp>
    </p:spTree>
    <p:extLst>
      <p:ext uri="{BB962C8B-B14F-4D97-AF65-F5344CB8AC3E}">
        <p14:creationId xmlns:p14="http://schemas.microsoft.com/office/powerpoint/2010/main" val="3175329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BD5D085-FA3E-4BEA-B975-DC575D056FFB}"/>
              </a:ext>
            </a:extLst>
          </p:cNvPr>
          <p:cNvSpPr/>
          <p:nvPr/>
        </p:nvSpPr>
        <p:spPr>
          <a:xfrm>
            <a:off x="7359588" y="0"/>
            <a:ext cx="4824852"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45" name="Håndskrift 44">
                <a:extLst>
                  <a:ext uri="{FF2B5EF4-FFF2-40B4-BE49-F238E27FC236}">
                    <a16:creationId xmlns:a16="http://schemas.microsoft.com/office/drawing/2014/main" id="{68F635B2-D046-4774-A2C1-4D0D3CBD820B}"/>
                  </a:ext>
                </a:extLst>
              </p14:cNvPr>
              <p14:cNvContentPartPr/>
              <p14:nvPr/>
            </p14:nvContentPartPr>
            <p14:xfrm>
              <a:off x="5549455" y="533635"/>
              <a:ext cx="360" cy="360"/>
            </p14:xfrm>
          </p:contentPart>
        </mc:Choice>
        <mc:Fallback xmlns="">
          <p:pic>
            <p:nvPicPr>
              <p:cNvPr id="45" name="Håndskrift 44">
                <a:extLst>
                  <a:ext uri="{FF2B5EF4-FFF2-40B4-BE49-F238E27FC236}">
                    <a16:creationId xmlns:a16="http://schemas.microsoft.com/office/drawing/2014/main" id="{68F635B2-D046-4774-A2C1-4D0D3CBD820B}"/>
                  </a:ext>
                </a:extLst>
              </p:cNvPr>
              <p:cNvPicPr/>
              <p:nvPr/>
            </p:nvPicPr>
            <p:blipFill>
              <a:blip r:embed="rId4"/>
              <a:stretch>
                <a:fillRect/>
              </a:stretch>
            </p:blipFill>
            <p:spPr>
              <a:xfrm>
                <a:off x="5545135" y="529315"/>
                <a:ext cx="9000" cy="9000"/>
              </a:xfrm>
              <a:prstGeom prst="rect">
                <a:avLst/>
              </a:prstGeom>
            </p:spPr>
          </p:pic>
        </mc:Fallback>
      </mc:AlternateContent>
      <p:sp>
        <p:nvSpPr>
          <p:cNvPr id="8" name="Pladsholder til tekst 4">
            <a:extLst>
              <a:ext uri="{FF2B5EF4-FFF2-40B4-BE49-F238E27FC236}">
                <a16:creationId xmlns:a16="http://schemas.microsoft.com/office/drawing/2014/main" id="{51892342-EE2F-4058-A3C6-209A4C78B63E}"/>
              </a:ext>
            </a:extLst>
          </p:cNvPr>
          <p:cNvSpPr txBox="1">
            <a:spLocks/>
          </p:cNvSpPr>
          <p:nvPr/>
        </p:nvSpPr>
        <p:spPr>
          <a:xfrm>
            <a:off x="378404" y="445413"/>
            <a:ext cx="11625692"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INTRODUKTION</a:t>
            </a:r>
          </a:p>
        </p:txBody>
      </p:sp>
      <p:sp>
        <p:nvSpPr>
          <p:cNvPr id="7" name="Rektangel 6">
            <a:extLst>
              <a:ext uri="{FF2B5EF4-FFF2-40B4-BE49-F238E27FC236}">
                <a16:creationId xmlns:a16="http://schemas.microsoft.com/office/drawing/2014/main" id="{3C03A7D1-A09F-4A58-B0AA-D5A485A57137}"/>
              </a:ext>
            </a:extLst>
          </p:cNvPr>
          <p:cNvSpPr/>
          <p:nvPr/>
        </p:nvSpPr>
        <p:spPr>
          <a:xfrm>
            <a:off x="378404" y="939696"/>
            <a:ext cx="6800480" cy="507831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Digitale løsninger og ny teknologi findes overalt i den kommunale opgaveløsning. De er midler til at nytænke måden vi løser opgaver på og arbejde smartere. Men de kan også være svære at forholde sig til, at forstå og at bruge. Og det kan være svært at aktiverer fagfolk til at udforske og tænke i de digitale baner.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Redskabet her dykker ned i digitalisering og teknologi på </a:t>
            </a:r>
            <a:r>
              <a:rPr lang="da-DK" b="1" dirty="0">
                <a:solidFill>
                  <a:prstClr val="black"/>
                </a:solidFill>
                <a:latin typeface="Arial" panose="020B0604020202020204" pitchFamily="34" charset="0"/>
                <a:ea typeface="Arial" panose="020B0604020202020204" pitchFamily="34" charset="0"/>
                <a:cs typeface="Times New Roman" panose="02020603050405020304" pitchFamily="18" charset="0"/>
              </a:rPr>
              <a:t>dagtilbuds- og skoleområdet</a:t>
            </a:r>
            <a:endParaRPr kumimoji="0" lang="da-DK"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Dialogpakken består af to dele. </a:t>
            </a:r>
            <a:r>
              <a:rPr lang="da-DK" b="1" dirty="0">
                <a:solidFill>
                  <a:prstClr val="black"/>
                </a:solidFill>
                <a:latin typeface="Arial" panose="020B0604020202020204" pitchFamily="34" charset="0"/>
                <a:ea typeface="Arial" panose="020B0604020202020204" pitchFamily="34" charset="0"/>
                <a:cs typeface="Times New Roman" panose="02020603050405020304" pitchFamily="18" charset="0"/>
              </a:rPr>
              <a:t>D</a:t>
            </a:r>
            <a:r>
              <a:rPr kumimoji="0" lang="da-DK"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el 1</a:t>
            </a: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 </a:t>
            </a:r>
            <a:r>
              <a:rPr kumimoji="0" lang="da-DK"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indsigt og overblik </a:t>
            </a: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over, hvordan digitalisering og teknologi ser ud på netop det område.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0">
              <a:defRPr/>
            </a:pPr>
            <a:r>
              <a:rPr kumimoji="0" lang="da-DK"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Del 2</a:t>
            </a: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 </a:t>
            </a: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giver</a:t>
            </a: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 bud på </a:t>
            </a:r>
            <a:r>
              <a:rPr kumimoji="0" lang="da-DK"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øvelser</a:t>
            </a: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 til at aktivere fagfolk til at tænke i digitale og teknologiske løsninger. </a:t>
            </a:r>
            <a:r>
              <a:rPr lang="da-DK">
                <a:solidFill>
                  <a:prstClr val="black"/>
                </a:solidFill>
                <a:latin typeface="Arial" panose="020B0604020202020204" pitchFamily="34" charset="0"/>
                <a:ea typeface="Arial" panose="020B0604020202020204" pitchFamily="34" charset="0"/>
                <a:cs typeface="Times New Roman" panose="02020603050405020304" pitchFamily="18" charset="0"/>
              </a:rPr>
              <a:t>Øvelserne kan bruges i mange anledninger, hvor I er flere samlet og ønsker en snak om digitalisering og teknologi i jeres arbejde.</a:t>
            </a: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9" name="Pladsholder til tekst 4">
            <a:extLst>
              <a:ext uri="{FF2B5EF4-FFF2-40B4-BE49-F238E27FC236}">
                <a16:creationId xmlns:a16="http://schemas.microsoft.com/office/drawing/2014/main" id="{43AB0218-CD5E-47C8-9147-E195E1218370}"/>
              </a:ext>
            </a:extLst>
          </p:cNvPr>
          <p:cNvSpPr txBox="1">
            <a:spLocks/>
          </p:cNvSpPr>
          <p:nvPr/>
        </p:nvSpPr>
        <p:spPr>
          <a:xfrm>
            <a:off x="7767961" y="445742"/>
            <a:ext cx="3936359"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rPr>
              <a:t>BRUG DIALOGPAKKEN HVIS DU…</a:t>
            </a:r>
          </a:p>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endParaRPr lang="da-DK" spc="-100" dirty="0">
              <a:solidFill>
                <a:prstClr val="white"/>
              </a:solidFill>
              <a:latin typeface="Arial" panose="020B0604020202020204"/>
            </a:endParaRPr>
          </a:p>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lang="da-DK" b="0" dirty="0">
                <a:solidFill>
                  <a:prstClr val="white"/>
                </a:solidFill>
                <a:latin typeface="Arial" panose="020B0604020202020204"/>
              </a:rPr>
              <a:t>Er </a:t>
            </a:r>
            <a:r>
              <a:rPr lang="da-DK" dirty="0">
                <a:solidFill>
                  <a:prstClr val="white"/>
                </a:solidFill>
                <a:latin typeface="Arial" panose="020B0604020202020204"/>
              </a:rPr>
              <a:t>digitaliseringskonsulent, velfærdsteknologikonsulent</a:t>
            </a:r>
            <a:r>
              <a:rPr lang="da-DK" b="0" dirty="0">
                <a:solidFill>
                  <a:prstClr val="white"/>
                </a:solidFill>
                <a:latin typeface="Arial" panose="020B0604020202020204"/>
              </a:rPr>
              <a:t> eller </a:t>
            </a:r>
            <a:r>
              <a:rPr lang="da-DK" dirty="0">
                <a:solidFill>
                  <a:prstClr val="white"/>
                </a:solidFill>
                <a:latin typeface="Arial" panose="020B0604020202020204"/>
              </a:rPr>
              <a:t>udviklingskonsulent</a:t>
            </a:r>
            <a:r>
              <a:rPr lang="da-DK" b="0" dirty="0">
                <a:solidFill>
                  <a:prstClr val="white"/>
                </a:solidFill>
                <a:latin typeface="Arial" panose="020B0604020202020204"/>
              </a:rPr>
              <a:t> og gerne vil sætte gang i drøftelser og give inspiration til digitalisering og teknologi på dagtilbuds- og skoleområdet.</a:t>
            </a:r>
          </a:p>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endParaRPr lang="da-DK" b="0" dirty="0">
              <a:solidFill>
                <a:prstClr val="white"/>
              </a:solidFill>
              <a:latin typeface="Arial" panose="020B0604020202020204"/>
            </a:endParaRPr>
          </a:p>
          <a:p>
            <a:pPr lvl="0">
              <a:buNone/>
              <a:defRPr/>
            </a:pPr>
            <a:r>
              <a:rPr lang="da-DK" b="0" dirty="0">
                <a:solidFill>
                  <a:prstClr val="white"/>
                </a:solidFill>
                <a:latin typeface="Arial" panose="020B0604020202020204"/>
              </a:rPr>
              <a:t>Det kan fx være i forbindelse med et projekt om at højne </a:t>
            </a:r>
            <a:r>
              <a:rPr lang="da-DK" dirty="0">
                <a:solidFill>
                  <a:prstClr val="white"/>
                </a:solidFill>
                <a:latin typeface="Arial" panose="020B0604020202020204"/>
              </a:rPr>
              <a:t>digital kendskab </a:t>
            </a:r>
            <a:r>
              <a:rPr lang="da-DK" b="0" dirty="0">
                <a:solidFill>
                  <a:prstClr val="white"/>
                </a:solidFill>
                <a:latin typeface="Arial" panose="020B0604020202020204"/>
              </a:rPr>
              <a:t>og </a:t>
            </a:r>
            <a:r>
              <a:rPr lang="da-DK" dirty="0">
                <a:solidFill>
                  <a:prstClr val="white"/>
                </a:solidFill>
                <a:latin typeface="Arial" panose="020B0604020202020204"/>
              </a:rPr>
              <a:t>digitalt </a:t>
            </a:r>
            <a:r>
              <a:rPr lang="da-DK" dirty="0" err="1">
                <a:solidFill>
                  <a:prstClr val="white"/>
                </a:solidFill>
                <a:latin typeface="Arial" panose="020B0604020202020204"/>
              </a:rPr>
              <a:t>mindset</a:t>
            </a:r>
            <a:r>
              <a:rPr lang="da-DK" dirty="0">
                <a:solidFill>
                  <a:prstClr val="white"/>
                </a:solidFill>
                <a:latin typeface="Arial" panose="020B0604020202020204"/>
              </a:rPr>
              <a:t> </a:t>
            </a:r>
            <a:r>
              <a:rPr lang="da-DK" b="0" dirty="0">
                <a:solidFill>
                  <a:prstClr val="white"/>
                </a:solidFill>
                <a:latin typeface="Arial" panose="020B0604020202020204"/>
              </a:rPr>
              <a:t>eller</a:t>
            </a:r>
            <a:r>
              <a:rPr lang="da-DK" b="0" dirty="0">
                <a:solidFill>
                  <a:prstClr val="white"/>
                </a:solidFill>
              </a:rPr>
              <a:t> skabe mere </a:t>
            </a:r>
            <a:r>
              <a:rPr lang="da-DK" dirty="0">
                <a:solidFill>
                  <a:prstClr val="white"/>
                </a:solidFill>
              </a:rPr>
              <a:t>digital forandring</a:t>
            </a:r>
            <a:r>
              <a:rPr lang="da-DK" b="0" dirty="0">
                <a:solidFill>
                  <a:prstClr val="white"/>
                </a:solidFill>
              </a:rPr>
              <a:t> og </a:t>
            </a:r>
            <a:r>
              <a:rPr lang="da-DK" dirty="0">
                <a:solidFill>
                  <a:prstClr val="white"/>
                </a:solidFill>
              </a:rPr>
              <a:t>faglig innovation</a:t>
            </a:r>
            <a:r>
              <a:rPr lang="da-DK" b="0" dirty="0">
                <a:solidFill>
                  <a:prstClr val="white"/>
                </a:solidFill>
              </a:rPr>
              <a:t>. </a:t>
            </a:r>
            <a:endParaRPr kumimoji="0" lang="da-DK" sz="1400" b="0" i="0" u="none" strike="noStrike" kern="1200" cap="none" normalizeH="0" baseline="0" noProof="0" dirty="0">
              <a:ln>
                <a:noFill/>
              </a:ln>
              <a:solidFill>
                <a:prstClr val="white"/>
              </a:solidFill>
              <a:effectLst/>
              <a:uLnTx/>
              <a:uFillTx/>
              <a:latin typeface="Arial" panose="020B0604020202020204"/>
              <a:ea typeface="+mn-ea"/>
              <a:cs typeface="+mn-cs"/>
            </a:endParaRPr>
          </a:p>
        </p:txBody>
      </p:sp>
      <p:sp>
        <p:nvSpPr>
          <p:cNvPr id="10" name="Pladsholder til slidenummer 9">
            <a:extLst>
              <a:ext uri="{FF2B5EF4-FFF2-40B4-BE49-F238E27FC236}">
                <a16:creationId xmlns:a16="http://schemas.microsoft.com/office/drawing/2014/main" id="{71C00DB2-3D61-404A-9927-ECA2414DFABE}"/>
              </a:ext>
            </a:extLst>
          </p:cNvPr>
          <p:cNvSpPr>
            <a:spLocks noGrp="1"/>
          </p:cNvSpPr>
          <p:nvPr>
            <p:ph type="sldNum" sz="quarter" idx="12"/>
          </p:nvPr>
        </p:nvSpPr>
        <p:spPr>
          <a:xfrm>
            <a:off x="11419397" y="6257009"/>
            <a:ext cx="558460" cy="438620"/>
          </a:xfrm>
        </p:spPr>
        <p:txBody>
          <a:bodyPr/>
          <a:lstStyle/>
          <a:p>
            <a:fld id="{7D7A2E16-A2BB-4A4C-88FB-B9F54DE68C14}" type="slidenum">
              <a:rPr lang="da-DK" smtClean="0"/>
              <a:t>2</a:t>
            </a:fld>
            <a:endParaRPr lang="da-DK"/>
          </a:p>
        </p:txBody>
      </p:sp>
      <p:pic>
        <p:nvPicPr>
          <p:cNvPr id="12" name="Billede 11">
            <a:extLst>
              <a:ext uri="{FF2B5EF4-FFF2-40B4-BE49-F238E27FC236}">
                <a16:creationId xmlns:a16="http://schemas.microsoft.com/office/drawing/2014/main" id="{804CACE1-D77B-4354-A8D7-062B331590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0995" y="4164334"/>
            <a:ext cx="2542037" cy="2542037"/>
          </a:xfrm>
          <a:prstGeom prst="rect">
            <a:avLst/>
          </a:prstGeom>
        </p:spPr>
      </p:pic>
    </p:spTree>
    <p:extLst>
      <p:ext uri="{BB962C8B-B14F-4D97-AF65-F5344CB8AC3E}">
        <p14:creationId xmlns:p14="http://schemas.microsoft.com/office/powerpoint/2010/main" val="2766876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Et billede, der indeholder tekst, enhed, meter&#10;&#10;Automatisk genereret beskrivelse">
            <a:extLst>
              <a:ext uri="{FF2B5EF4-FFF2-40B4-BE49-F238E27FC236}">
                <a16:creationId xmlns:a16="http://schemas.microsoft.com/office/drawing/2014/main" id="{419F2AA9-9523-48BA-9DDE-2943406B12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8480" y="-637750"/>
            <a:ext cx="15108959" cy="10684857"/>
          </a:xfrm>
          <a:prstGeom prst="rect">
            <a:avLst/>
          </a:prstGeom>
        </p:spPr>
      </p:pic>
    </p:spTree>
    <p:extLst>
      <p:ext uri="{BB962C8B-B14F-4D97-AF65-F5344CB8AC3E}">
        <p14:creationId xmlns:p14="http://schemas.microsoft.com/office/powerpoint/2010/main" val="3734758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B954C25C-AF9E-42A1-9861-F690308D55CF}"/>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lang="da-DK" sz="3200" b="1" dirty="0">
                <a:solidFill>
                  <a:prstClr val="white"/>
                </a:solidFill>
                <a:latin typeface="Arial" panose="020B0604020202020204"/>
              </a:rPr>
              <a:t>3</a:t>
            </a:r>
            <a:endPar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6" name="Rektangel: afrundede hjørner 5">
            <a:extLst>
              <a:ext uri="{FF2B5EF4-FFF2-40B4-BE49-F238E27FC236}">
                <a16:creationId xmlns:a16="http://schemas.microsoft.com/office/drawing/2014/main" id="{C9AA552B-DC4E-4D92-8CC9-272A62AB5E35}"/>
              </a:ext>
            </a:extLst>
          </p:cNvPr>
          <p:cNvSpPr/>
          <p:nvPr/>
        </p:nvSpPr>
        <p:spPr>
          <a:xfrm>
            <a:off x="929195" y="1446497"/>
            <a:ext cx="4033423" cy="1289791"/>
          </a:xfrm>
          <a:custGeom>
            <a:avLst/>
            <a:gdLst>
              <a:gd name="connsiteX0" fmla="*/ 0 w 4033423"/>
              <a:gd name="connsiteY0" fmla="*/ 214969 h 1289791"/>
              <a:gd name="connsiteX1" fmla="*/ 214969 w 4033423"/>
              <a:gd name="connsiteY1" fmla="*/ 0 h 1289791"/>
              <a:gd name="connsiteX2" fmla="*/ 707445 w 4033423"/>
              <a:gd name="connsiteY2" fmla="*/ 0 h 1289791"/>
              <a:gd name="connsiteX3" fmla="*/ 1271991 w 4033423"/>
              <a:gd name="connsiteY3" fmla="*/ 0 h 1289791"/>
              <a:gd name="connsiteX4" fmla="*/ 1908607 w 4033423"/>
              <a:gd name="connsiteY4" fmla="*/ 0 h 1289791"/>
              <a:gd name="connsiteX5" fmla="*/ 2581257 w 4033423"/>
              <a:gd name="connsiteY5" fmla="*/ 0 h 1289791"/>
              <a:gd name="connsiteX6" fmla="*/ 3181838 w 4033423"/>
              <a:gd name="connsiteY6" fmla="*/ 0 h 1289791"/>
              <a:gd name="connsiteX7" fmla="*/ 3818454 w 4033423"/>
              <a:gd name="connsiteY7" fmla="*/ 0 h 1289791"/>
              <a:gd name="connsiteX8" fmla="*/ 4033423 w 4033423"/>
              <a:gd name="connsiteY8" fmla="*/ 214969 h 1289791"/>
              <a:gd name="connsiteX9" fmla="*/ 4033423 w 4033423"/>
              <a:gd name="connsiteY9" fmla="*/ 627698 h 1289791"/>
              <a:gd name="connsiteX10" fmla="*/ 4033423 w 4033423"/>
              <a:gd name="connsiteY10" fmla="*/ 1074822 h 1289791"/>
              <a:gd name="connsiteX11" fmla="*/ 3818454 w 4033423"/>
              <a:gd name="connsiteY11" fmla="*/ 1289791 h 1289791"/>
              <a:gd name="connsiteX12" fmla="*/ 3181838 w 4033423"/>
              <a:gd name="connsiteY12" fmla="*/ 1289791 h 1289791"/>
              <a:gd name="connsiteX13" fmla="*/ 2689362 w 4033423"/>
              <a:gd name="connsiteY13" fmla="*/ 1289791 h 1289791"/>
              <a:gd name="connsiteX14" fmla="*/ 2160851 w 4033423"/>
              <a:gd name="connsiteY14" fmla="*/ 1289791 h 1289791"/>
              <a:gd name="connsiteX15" fmla="*/ 1632340 w 4033423"/>
              <a:gd name="connsiteY15" fmla="*/ 1289791 h 1289791"/>
              <a:gd name="connsiteX16" fmla="*/ 995724 w 4033423"/>
              <a:gd name="connsiteY16" fmla="*/ 1289791 h 1289791"/>
              <a:gd name="connsiteX17" fmla="*/ 214969 w 4033423"/>
              <a:gd name="connsiteY17" fmla="*/ 1289791 h 1289791"/>
              <a:gd name="connsiteX18" fmla="*/ 0 w 4033423"/>
              <a:gd name="connsiteY18" fmla="*/ 1074822 h 1289791"/>
              <a:gd name="connsiteX19" fmla="*/ 0 w 4033423"/>
              <a:gd name="connsiteY19" fmla="*/ 653494 h 1289791"/>
              <a:gd name="connsiteX20" fmla="*/ 0 w 4033423"/>
              <a:gd name="connsiteY20"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3423" h="1289791" fill="none" extrusionOk="0">
                <a:moveTo>
                  <a:pt x="0" y="214969"/>
                </a:moveTo>
                <a:cubicBezTo>
                  <a:pt x="14058" y="97625"/>
                  <a:pt x="107164" y="-20886"/>
                  <a:pt x="214969" y="0"/>
                </a:cubicBezTo>
                <a:cubicBezTo>
                  <a:pt x="400544" y="-22720"/>
                  <a:pt x="491515" y="-20065"/>
                  <a:pt x="707445" y="0"/>
                </a:cubicBezTo>
                <a:cubicBezTo>
                  <a:pt x="923375" y="20065"/>
                  <a:pt x="1099790" y="6228"/>
                  <a:pt x="1271991" y="0"/>
                </a:cubicBezTo>
                <a:cubicBezTo>
                  <a:pt x="1444192" y="-6228"/>
                  <a:pt x="1675716" y="6496"/>
                  <a:pt x="1908607" y="0"/>
                </a:cubicBezTo>
                <a:cubicBezTo>
                  <a:pt x="2141498" y="-6496"/>
                  <a:pt x="2248732" y="-20891"/>
                  <a:pt x="2581257" y="0"/>
                </a:cubicBezTo>
                <a:cubicBezTo>
                  <a:pt x="2913782" y="20891"/>
                  <a:pt x="2988900" y="-368"/>
                  <a:pt x="3181838" y="0"/>
                </a:cubicBezTo>
                <a:cubicBezTo>
                  <a:pt x="3374776" y="368"/>
                  <a:pt x="3647955" y="13516"/>
                  <a:pt x="3818454" y="0"/>
                </a:cubicBezTo>
                <a:cubicBezTo>
                  <a:pt x="3922887" y="10967"/>
                  <a:pt x="4026837" y="117298"/>
                  <a:pt x="4033423" y="214969"/>
                </a:cubicBezTo>
                <a:cubicBezTo>
                  <a:pt x="4027109" y="310080"/>
                  <a:pt x="4042550" y="422514"/>
                  <a:pt x="4033423" y="627698"/>
                </a:cubicBezTo>
                <a:cubicBezTo>
                  <a:pt x="4024296" y="832882"/>
                  <a:pt x="4029775" y="861482"/>
                  <a:pt x="4033423" y="1074822"/>
                </a:cubicBezTo>
                <a:cubicBezTo>
                  <a:pt x="4034465" y="1212558"/>
                  <a:pt x="3937016" y="1284771"/>
                  <a:pt x="3818454" y="1289791"/>
                </a:cubicBezTo>
                <a:cubicBezTo>
                  <a:pt x="3614502" y="1269758"/>
                  <a:pt x="3478782" y="1275942"/>
                  <a:pt x="3181838" y="1289791"/>
                </a:cubicBezTo>
                <a:cubicBezTo>
                  <a:pt x="2884894" y="1303640"/>
                  <a:pt x="2857214" y="1305324"/>
                  <a:pt x="2689362" y="1289791"/>
                </a:cubicBezTo>
                <a:cubicBezTo>
                  <a:pt x="2521510" y="1274258"/>
                  <a:pt x="2325485" y="1282833"/>
                  <a:pt x="2160851" y="1289791"/>
                </a:cubicBezTo>
                <a:cubicBezTo>
                  <a:pt x="1996217" y="1296749"/>
                  <a:pt x="1785223" y="1307484"/>
                  <a:pt x="1632340" y="1289791"/>
                </a:cubicBezTo>
                <a:cubicBezTo>
                  <a:pt x="1479457" y="1272098"/>
                  <a:pt x="1204433" y="1308675"/>
                  <a:pt x="995724" y="1289791"/>
                </a:cubicBezTo>
                <a:cubicBezTo>
                  <a:pt x="787015" y="1270907"/>
                  <a:pt x="422088" y="1276887"/>
                  <a:pt x="214969" y="1289791"/>
                </a:cubicBezTo>
                <a:cubicBezTo>
                  <a:pt x="87713" y="1281855"/>
                  <a:pt x="-21997" y="1210289"/>
                  <a:pt x="0" y="1074822"/>
                </a:cubicBezTo>
                <a:cubicBezTo>
                  <a:pt x="-4919" y="959756"/>
                  <a:pt x="-7407" y="768969"/>
                  <a:pt x="0" y="653494"/>
                </a:cubicBezTo>
                <a:cubicBezTo>
                  <a:pt x="7407" y="538019"/>
                  <a:pt x="-12137" y="354243"/>
                  <a:pt x="0" y="214969"/>
                </a:cubicBezTo>
                <a:close/>
              </a:path>
              <a:path w="4033423" h="1289791" stroke="0" extrusionOk="0">
                <a:moveTo>
                  <a:pt x="0" y="214969"/>
                </a:moveTo>
                <a:cubicBezTo>
                  <a:pt x="7510" y="69009"/>
                  <a:pt x="91992" y="-6466"/>
                  <a:pt x="214969" y="0"/>
                </a:cubicBezTo>
                <a:cubicBezTo>
                  <a:pt x="378522" y="-7636"/>
                  <a:pt x="563958" y="11013"/>
                  <a:pt x="851585" y="0"/>
                </a:cubicBezTo>
                <a:cubicBezTo>
                  <a:pt x="1139212" y="-11013"/>
                  <a:pt x="1306209" y="-23505"/>
                  <a:pt x="1524235" y="0"/>
                </a:cubicBezTo>
                <a:cubicBezTo>
                  <a:pt x="1742261" y="23505"/>
                  <a:pt x="1851760" y="5722"/>
                  <a:pt x="2160851" y="0"/>
                </a:cubicBezTo>
                <a:cubicBezTo>
                  <a:pt x="2469942" y="-5722"/>
                  <a:pt x="2588812" y="-25791"/>
                  <a:pt x="2797467" y="0"/>
                </a:cubicBezTo>
                <a:cubicBezTo>
                  <a:pt x="3006122" y="25791"/>
                  <a:pt x="3484150" y="-5686"/>
                  <a:pt x="3818454" y="0"/>
                </a:cubicBezTo>
                <a:cubicBezTo>
                  <a:pt x="3919939" y="6859"/>
                  <a:pt x="4032973" y="99416"/>
                  <a:pt x="4033423" y="214969"/>
                </a:cubicBezTo>
                <a:cubicBezTo>
                  <a:pt x="4013824" y="384955"/>
                  <a:pt x="4053448" y="458843"/>
                  <a:pt x="4033423" y="644896"/>
                </a:cubicBezTo>
                <a:cubicBezTo>
                  <a:pt x="4013398" y="830949"/>
                  <a:pt x="4026131" y="912827"/>
                  <a:pt x="4033423" y="1074822"/>
                </a:cubicBezTo>
                <a:cubicBezTo>
                  <a:pt x="4028373" y="1200940"/>
                  <a:pt x="3928051" y="1291388"/>
                  <a:pt x="3818454" y="1289791"/>
                </a:cubicBezTo>
                <a:cubicBezTo>
                  <a:pt x="3583051" y="1287394"/>
                  <a:pt x="3498505" y="1286733"/>
                  <a:pt x="3325978" y="1289791"/>
                </a:cubicBezTo>
                <a:cubicBezTo>
                  <a:pt x="3153451" y="1292849"/>
                  <a:pt x="2866775" y="1307015"/>
                  <a:pt x="2689362" y="1289791"/>
                </a:cubicBezTo>
                <a:cubicBezTo>
                  <a:pt x="2511949" y="1272567"/>
                  <a:pt x="2362058" y="1307206"/>
                  <a:pt x="2196886" y="1289791"/>
                </a:cubicBezTo>
                <a:cubicBezTo>
                  <a:pt x="2031714" y="1272376"/>
                  <a:pt x="1689543" y="1299367"/>
                  <a:pt x="1524235" y="1289791"/>
                </a:cubicBezTo>
                <a:cubicBezTo>
                  <a:pt x="1358927" y="1280215"/>
                  <a:pt x="991272" y="1297491"/>
                  <a:pt x="851585" y="1289791"/>
                </a:cubicBezTo>
                <a:cubicBezTo>
                  <a:pt x="711898" y="1282092"/>
                  <a:pt x="390391" y="1309560"/>
                  <a:pt x="214969" y="1289791"/>
                </a:cubicBezTo>
                <a:cubicBezTo>
                  <a:pt x="96613" y="1280649"/>
                  <a:pt x="-13543" y="1170268"/>
                  <a:pt x="0" y="1074822"/>
                </a:cubicBezTo>
                <a:cubicBezTo>
                  <a:pt x="7180" y="904921"/>
                  <a:pt x="-13025" y="816145"/>
                  <a:pt x="0" y="636297"/>
                </a:cubicBezTo>
                <a:cubicBezTo>
                  <a:pt x="13025" y="456449"/>
                  <a:pt x="-12254" y="322060"/>
                  <a:pt x="0" y="214969"/>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Kender vi teknologierne?</a:t>
            </a:r>
          </a:p>
        </p:txBody>
      </p:sp>
      <p:sp>
        <p:nvSpPr>
          <p:cNvPr id="7" name="Rektangel: afrundede hjørner 6">
            <a:extLst>
              <a:ext uri="{FF2B5EF4-FFF2-40B4-BE49-F238E27FC236}">
                <a16:creationId xmlns:a16="http://schemas.microsoft.com/office/drawing/2014/main" id="{ADC11107-A614-46F6-891D-67027F153DC0}"/>
              </a:ext>
            </a:extLst>
          </p:cNvPr>
          <p:cNvSpPr/>
          <p:nvPr/>
        </p:nvSpPr>
        <p:spPr>
          <a:xfrm>
            <a:off x="929195" y="2861315"/>
            <a:ext cx="4033423" cy="1289791"/>
          </a:xfrm>
          <a:custGeom>
            <a:avLst/>
            <a:gdLst>
              <a:gd name="connsiteX0" fmla="*/ 0 w 4033423"/>
              <a:gd name="connsiteY0" fmla="*/ 214969 h 1289791"/>
              <a:gd name="connsiteX1" fmla="*/ 214969 w 4033423"/>
              <a:gd name="connsiteY1" fmla="*/ 0 h 1289791"/>
              <a:gd name="connsiteX2" fmla="*/ 707445 w 4033423"/>
              <a:gd name="connsiteY2" fmla="*/ 0 h 1289791"/>
              <a:gd name="connsiteX3" fmla="*/ 1271991 w 4033423"/>
              <a:gd name="connsiteY3" fmla="*/ 0 h 1289791"/>
              <a:gd name="connsiteX4" fmla="*/ 1908607 w 4033423"/>
              <a:gd name="connsiteY4" fmla="*/ 0 h 1289791"/>
              <a:gd name="connsiteX5" fmla="*/ 2581257 w 4033423"/>
              <a:gd name="connsiteY5" fmla="*/ 0 h 1289791"/>
              <a:gd name="connsiteX6" fmla="*/ 3181838 w 4033423"/>
              <a:gd name="connsiteY6" fmla="*/ 0 h 1289791"/>
              <a:gd name="connsiteX7" fmla="*/ 3818454 w 4033423"/>
              <a:gd name="connsiteY7" fmla="*/ 0 h 1289791"/>
              <a:gd name="connsiteX8" fmla="*/ 4033423 w 4033423"/>
              <a:gd name="connsiteY8" fmla="*/ 214969 h 1289791"/>
              <a:gd name="connsiteX9" fmla="*/ 4033423 w 4033423"/>
              <a:gd name="connsiteY9" fmla="*/ 627698 h 1289791"/>
              <a:gd name="connsiteX10" fmla="*/ 4033423 w 4033423"/>
              <a:gd name="connsiteY10" fmla="*/ 1074822 h 1289791"/>
              <a:gd name="connsiteX11" fmla="*/ 3818454 w 4033423"/>
              <a:gd name="connsiteY11" fmla="*/ 1289791 h 1289791"/>
              <a:gd name="connsiteX12" fmla="*/ 3181838 w 4033423"/>
              <a:gd name="connsiteY12" fmla="*/ 1289791 h 1289791"/>
              <a:gd name="connsiteX13" fmla="*/ 2689362 w 4033423"/>
              <a:gd name="connsiteY13" fmla="*/ 1289791 h 1289791"/>
              <a:gd name="connsiteX14" fmla="*/ 2160851 w 4033423"/>
              <a:gd name="connsiteY14" fmla="*/ 1289791 h 1289791"/>
              <a:gd name="connsiteX15" fmla="*/ 1632340 w 4033423"/>
              <a:gd name="connsiteY15" fmla="*/ 1289791 h 1289791"/>
              <a:gd name="connsiteX16" fmla="*/ 995724 w 4033423"/>
              <a:gd name="connsiteY16" fmla="*/ 1289791 h 1289791"/>
              <a:gd name="connsiteX17" fmla="*/ 214969 w 4033423"/>
              <a:gd name="connsiteY17" fmla="*/ 1289791 h 1289791"/>
              <a:gd name="connsiteX18" fmla="*/ 0 w 4033423"/>
              <a:gd name="connsiteY18" fmla="*/ 1074822 h 1289791"/>
              <a:gd name="connsiteX19" fmla="*/ 0 w 4033423"/>
              <a:gd name="connsiteY19" fmla="*/ 653494 h 1289791"/>
              <a:gd name="connsiteX20" fmla="*/ 0 w 4033423"/>
              <a:gd name="connsiteY20"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3423" h="1289791" fill="none" extrusionOk="0">
                <a:moveTo>
                  <a:pt x="0" y="214969"/>
                </a:moveTo>
                <a:cubicBezTo>
                  <a:pt x="14058" y="97625"/>
                  <a:pt x="107164" y="-20886"/>
                  <a:pt x="214969" y="0"/>
                </a:cubicBezTo>
                <a:cubicBezTo>
                  <a:pt x="400544" y="-22720"/>
                  <a:pt x="491515" y="-20065"/>
                  <a:pt x="707445" y="0"/>
                </a:cubicBezTo>
                <a:cubicBezTo>
                  <a:pt x="923375" y="20065"/>
                  <a:pt x="1099790" y="6228"/>
                  <a:pt x="1271991" y="0"/>
                </a:cubicBezTo>
                <a:cubicBezTo>
                  <a:pt x="1444192" y="-6228"/>
                  <a:pt x="1675716" y="6496"/>
                  <a:pt x="1908607" y="0"/>
                </a:cubicBezTo>
                <a:cubicBezTo>
                  <a:pt x="2141498" y="-6496"/>
                  <a:pt x="2248732" y="-20891"/>
                  <a:pt x="2581257" y="0"/>
                </a:cubicBezTo>
                <a:cubicBezTo>
                  <a:pt x="2913782" y="20891"/>
                  <a:pt x="2988900" y="-368"/>
                  <a:pt x="3181838" y="0"/>
                </a:cubicBezTo>
                <a:cubicBezTo>
                  <a:pt x="3374776" y="368"/>
                  <a:pt x="3647955" y="13516"/>
                  <a:pt x="3818454" y="0"/>
                </a:cubicBezTo>
                <a:cubicBezTo>
                  <a:pt x="3922887" y="10967"/>
                  <a:pt x="4026837" y="117298"/>
                  <a:pt x="4033423" y="214969"/>
                </a:cubicBezTo>
                <a:cubicBezTo>
                  <a:pt x="4027109" y="310080"/>
                  <a:pt x="4042550" y="422514"/>
                  <a:pt x="4033423" y="627698"/>
                </a:cubicBezTo>
                <a:cubicBezTo>
                  <a:pt x="4024296" y="832882"/>
                  <a:pt x="4029775" y="861482"/>
                  <a:pt x="4033423" y="1074822"/>
                </a:cubicBezTo>
                <a:cubicBezTo>
                  <a:pt x="4034465" y="1212558"/>
                  <a:pt x="3937016" y="1284771"/>
                  <a:pt x="3818454" y="1289791"/>
                </a:cubicBezTo>
                <a:cubicBezTo>
                  <a:pt x="3614502" y="1269758"/>
                  <a:pt x="3478782" y="1275942"/>
                  <a:pt x="3181838" y="1289791"/>
                </a:cubicBezTo>
                <a:cubicBezTo>
                  <a:pt x="2884894" y="1303640"/>
                  <a:pt x="2857214" y="1305324"/>
                  <a:pt x="2689362" y="1289791"/>
                </a:cubicBezTo>
                <a:cubicBezTo>
                  <a:pt x="2521510" y="1274258"/>
                  <a:pt x="2325485" y="1282833"/>
                  <a:pt x="2160851" y="1289791"/>
                </a:cubicBezTo>
                <a:cubicBezTo>
                  <a:pt x="1996217" y="1296749"/>
                  <a:pt x="1785223" y="1307484"/>
                  <a:pt x="1632340" y="1289791"/>
                </a:cubicBezTo>
                <a:cubicBezTo>
                  <a:pt x="1479457" y="1272098"/>
                  <a:pt x="1204433" y="1308675"/>
                  <a:pt x="995724" y="1289791"/>
                </a:cubicBezTo>
                <a:cubicBezTo>
                  <a:pt x="787015" y="1270907"/>
                  <a:pt x="422088" y="1276887"/>
                  <a:pt x="214969" y="1289791"/>
                </a:cubicBezTo>
                <a:cubicBezTo>
                  <a:pt x="87713" y="1281855"/>
                  <a:pt x="-21997" y="1210289"/>
                  <a:pt x="0" y="1074822"/>
                </a:cubicBezTo>
                <a:cubicBezTo>
                  <a:pt x="-4919" y="959756"/>
                  <a:pt x="-7407" y="768969"/>
                  <a:pt x="0" y="653494"/>
                </a:cubicBezTo>
                <a:cubicBezTo>
                  <a:pt x="7407" y="538019"/>
                  <a:pt x="-12137" y="354243"/>
                  <a:pt x="0" y="214969"/>
                </a:cubicBezTo>
                <a:close/>
              </a:path>
              <a:path w="4033423" h="1289791" stroke="0" extrusionOk="0">
                <a:moveTo>
                  <a:pt x="0" y="214969"/>
                </a:moveTo>
                <a:cubicBezTo>
                  <a:pt x="7510" y="69009"/>
                  <a:pt x="91992" y="-6466"/>
                  <a:pt x="214969" y="0"/>
                </a:cubicBezTo>
                <a:cubicBezTo>
                  <a:pt x="378522" y="-7636"/>
                  <a:pt x="563958" y="11013"/>
                  <a:pt x="851585" y="0"/>
                </a:cubicBezTo>
                <a:cubicBezTo>
                  <a:pt x="1139212" y="-11013"/>
                  <a:pt x="1306209" y="-23505"/>
                  <a:pt x="1524235" y="0"/>
                </a:cubicBezTo>
                <a:cubicBezTo>
                  <a:pt x="1742261" y="23505"/>
                  <a:pt x="1851760" y="5722"/>
                  <a:pt x="2160851" y="0"/>
                </a:cubicBezTo>
                <a:cubicBezTo>
                  <a:pt x="2469942" y="-5722"/>
                  <a:pt x="2588812" y="-25791"/>
                  <a:pt x="2797467" y="0"/>
                </a:cubicBezTo>
                <a:cubicBezTo>
                  <a:pt x="3006122" y="25791"/>
                  <a:pt x="3484150" y="-5686"/>
                  <a:pt x="3818454" y="0"/>
                </a:cubicBezTo>
                <a:cubicBezTo>
                  <a:pt x="3919939" y="6859"/>
                  <a:pt x="4032973" y="99416"/>
                  <a:pt x="4033423" y="214969"/>
                </a:cubicBezTo>
                <a:cubicBezTo>
                  <a:pt x="4013824" y="384955"/>
                  <a:pt x="4053448" y="458843"/>
                  <a:pt x="4033423" y="644896"/>
                </a:cubicBezTo>
                <a:cubicBezTo>
                  <a:pt x="4013398" y="830949"/>
                  <a:pt x="4026131" y="912827"/>
                  <a:pt x="4033423" y="1074822"/>
                </a:cubicBezTo>
                <a:cubicBezTo>
                  <a:pt x="4028373" y="1200940"/>
                  <a:pt x="3928051" y="1291388"/>
                  <a:pt x="3818454" y="1289791"/>
                </a:cubicBezTo>
                <a:cubicBezTo>
                  <a:pt x="3583051" y="1287394"/>
                  <a:pt x="3498505" y="1286733"/>
                  <a:pt x="3325978" y="1289791"/>
                </a:cubicBezTo>
                <a:cubicBezTo>
                  <a:pt x="3153451" y="1292849"/>
                  <a:pt x="2866775" y="1307015"/>
                  <a:pt x="2689362" y="1289791"/>
                </a:cubicBezTo>
                <a:cubicBezTo>
                  <a:pt x="2511949" y="1272567"/>
                  <a:pt x="2362058" y="1307206"/>
                  <a:pt x="2196886" y="1289791"/>
                </a:cubicBezTo>
                <a:cubicBezTo>
                  <a:pt x="2031714" y="1272376"/>
                  <a:pt x="1689543" y="1299367"/>
                  <a:pt x="1524235" y="1289791"/>
                </a:cubicBezTo>
                <a:cubicBezTo>
                  <a:pt x="1358927" y="1280215"/>
                  <a:pt x="991272" y="1297491"/>
                  <a:pt x="851585" y="1289791"/>
                </a:cubicBezTo>
                <a:cubicBezTo>
                  <a:pt x="711898" y="1282092"/>
                  <a:pt x="390391" y="1309560"/>
                  <a:pt x="214969" y="1289791"/>
                </a:cubicBezTo>
                <a:cubicBezTo>
                  <a:pt x="96613" y="1280649"/>
                  <a:pt x="-13543" y="1170268"/>
                  <a:pt x="0" y="1074822"/>
                </a:cubicBezTo>
                <a:cubicBezTo>
                  <a:pt x="7180" y="904921"/>
                  <a:pt x="-13025" y="816145"/>
                  <a:pt x="0" y="636297"/>
                </a:cubicBezTo>
                <a:cubicBezTo>
                  <a:pt x="13025" y="456449"/>
                  <a:pt x="-12254" y="322060"/>
                  <a:pt x="0" y="214969"/>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Er der nogle teknologier vi gerne vil vide mere om?</a:t>
            </a:r>
          </a:p>
        </p:txBody>
      </p:sp>
      <p:sp>
        <p:nvSpPr>
          <p:cNvPr id="8" name="Rektangel: afrundede hjørner 7">
            <a:extLst>
              <a:ext uri="{FF2B5EF4-FFF2-40B4-BE49-F238E27FC236}">
                <a16:creationId xmlns:a16="http://schemas.microsoft.com/office/drawing/2014/main" id="{738DE099-096F-4564-B383-95CC11A2C331}"/>
              </a:ext>
            </a:extLst>
          </p:cNvPr>
          <p:cNvSpPr/>
          <p:nvPr/>
        </p:nvSpPr>
        <p:spPr>
          <a:xfrm>
            <a:off x="929195" y="4255850"/>
            <a:ext cx="4033423" cy="1289791"/>
          </a:xfrm>
          <a:custGeom>
            <a:avLst/>
            <a:gdLst>
              <a:gd name="connsiteX0" fmla="*/ 0 w 4033423"/>
              <a:gd name="connsiteY0" fmla="*/ 214969 h 1289791"/>
              <a:gd name="connsiteX1" fmla="*/ 214969 w 4033423"/>
              <a:gd name="connsiteY1" fmla="*/ 0 h 1289791"/>
              <a:gd name="connsiteX2" fmla="*/ 707445 w 4033423"/>
              <a:gd name="connsiteY2" fmla="*/ 0 h 1289791"/>
              <a:gd name="connsiteX3" fmla="*/ 1271991 w 4033423"/>
              <a:gd name="connsiteY3" fmla="*/ 0 h 1289791"/>
              <a:gd name="connsiteX4" fmla="*/ 1908607 w 4033423"/>
              <a:gd name="connsiteY4" fmla="*/ 0 h 1289791"/>
              <a:gd name="connsiteX5" fmla="*/ 2581257 w 4033423"/>
              <a:gd name="connsiteY5" fmla="*/ 0 h 1289791"/>
              <a:gd name="connsiteX6" fmla="*/ 3181838 w 4033423"/>
              <a:gd name="connsiteY6" fmla="*/ 0 h 1289791"/>
              <a:gd name="connsiteX7" fmla="*/ 3818454 w 4033423"/>
              <a:gd name="connsiteY7" fmla="*/ 0 h 1289791"/>
              <a:gd name="connsiteX8" fmla="*/ 4033423 w 4033423"/>
              <a:gd name="connsiteY8" fmla="*/ 214969 h 1289791"/>
              <a:gd name="connsiteX9" fmla="*/ 4033423 w 4033423"/>
              <a:gd name="connsiteY9" fmla="*/ 627698 h 1289791"/>
              <a:gd name="connsiteX10" fmla="*/ 4033423 w 4033423"/>
              <a:gd name="connsiteY10" fmla="*/ 1074822 h 1289791"/>
              <a:gd name="connsiteX11" fmla="*/ 3818454 w 4033423"/>
              <a:gd name="connsiteY11" fmla="*/ 1289791 h 1289791"/>
              <a:gd name="connsiteX12" fmla="*/ 3181838 w 4033423"/>
              <a:gd name="connsiteY12" fmla="*/ 1289791 h 1289791"/>
              <a:gd name="connsiteX13" fmla="*/ 2689362 w 4033423"/>
              <a:gd name="connsiteY13" fmla="*/ 1289791 h 1289791"/>
              <a:gd name="connsiteX14" fmla="*/ 2160851 w 4033423"/>
              <a:gd name="connsiteY14" fmla="*/ 1289791 h 1289791"/>
              <a:gd name="connsiteX15" fmla="*/ 1632340 w 4033423"/>
              <a:gd name="connsiteY15" fmla="*/ 1289791 h 1289791"/>
              <a:gd name="connsiteX16" fmla="*/ 995724 w 4033423"/>
              <a:gd name="connsiteY16" fmla="*/ 1289791 h 1289791"/>
              <a:gd name="connsiteX17" fmla="*/ 214969 w 4033423"/>
              <a:gd name="connsiteY17" fmla="*/ 1289791 h 1289791"/>
              <a:gd name="connsiteX18" fmla="*/ 0 w 4033423"/>
              <a:gd name="connsiteY18" fmla="*/ 1074822 h 1289791"/>
              <a:gd name="connsiteX19" fmla="*/ 0 w 4033423"/>
              <a:gd name="connsiteY19" fmla="*/ 653494 h 1289791"/>
              <a:gd name="connsiteX20" fmla="*/ 0 w 4033423"/>
              <a:gd name="connsiteY20"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3423" h="1289791" fill="none" extrusionOk="0">
                <a:moveTo>
                  <a:pt x="0" y="214969"/>
                </a:moveTo>
                <a:cubicBezTo>
                  <a:pt x="14058" y="97625"/>
                  <a:pt x="107164" y="-20886"/>
                  <a:pt x="214969" y="0"/>
                </a:cubicBezTo>
                <a:cubicBezTo>
                  <a:pt x="400544" y="-22720"/>
                  <a:pt x="491515" y="-20065"/>
                  <a:pt x="707445" y="0"/>
                </a:cubicBezTo>
                <a:cubicBezTo>
                  <a:pt x="923375" y="20065"/>
                  <a:pt x="1099790" y="6228"/>
                  <a:pt x="1271991" y="0"/>
                </a:cubicBezTo>
                <a:cubicBezTo>
                  <a:pt x="1444192" y="-6228"/>
                  <a:pt x="1675716" y="6496"/>
                  <a:pt x="1908607" y="0"/>
                </a:cubicBezTo>
                <a:cubicBezTo>
                  <a:pt x="2141498" y="-6496"/>
                  <a:pt x="2248732" y="-20891"/>
                  <a:pt x="2581257" y="0"/>
                </a:cubicBezTo>
                <a:cubicBezTo>
                  <a:pt x="2913782" y="20891"/>
                  <a:pt x="2988900" y="-368"/>
                  <a:pt x="3181838" y="0"/>
                </a:cubicBezTo>
                <a:cubicBezTo>
                  <a:pt x="3374776" y="368"/>
                  <a:pt x="3647955" y="13516"/>
                  <a:pt x="3818454" y="0"/>
                </a:cubicBezTo>
                <a:cubicBezTo>
                  <a:pt x="3922887" y="10967"/>
                  <a:pt x="4026837" y="117298"/>
                  <a:pt x="4033423" y="214969"/>
                </a:cubicBezTo>
                <a:cubicBezTo>
                  <a:pt x="4027109" y="310080"/>
                  <a:pt x="4042550" y="422514"/>
                  <a:pt x="4033423" y="627698"/>
                </a:cubicBezTo>
                <a:cubicBezTo>
                  <a:pt x="4024296" y="832882"/>
                  <a:pt x="4029775" y="861482"/>
                  <a:pt x="4033423" y="1074822"/>
                </a:cubicBezTo>
                <a:cubicBezTo>
                  <a:pt x="4034465" y="1212558"/>
                  <a:pt x="3937016" y="1284771"/>
                  <a:pt x="3818454" y="1289791"/>
                </a:cubicBezTo>
                <a:cubicBezTo>
                  <a:pt x="3614502" y="1269758"/>
                  <a:pt x="3478782" y="1275942"/>
                  <a:pt x="3181838" y="1289791"/>
                </a:cubicBezTo>
                <a:cubicBezTo>
                  <a:pt x="2884894" y="1303640"/>
                  <a:pt x="2857214" y="1305324"/>
                  <a:pt x="2689362" y="1289791"/>
                </a:cubicBezTo>
                <a:cubicBezTo>
                  <a:pt x="2521510" y="1274258"/>
                  <a:pt x="2325485" y="1282833"/>
                  <a:pt x="2160851" y="1289791"/>
                </a:cubicBezTo>
                <a:cubicBezTo>
                  <a:pt x="1996217" y="1296749"/>
                  <a:pt x="1785223" y="1307484"/>
                  <a:pt x="1632340" y="1289791"/>
                </a:cubicBezTo>
                <a:cubicBezTo>
                  <a:pt x="1479457" y="1272098"/>
                  <a:pt x="1204433" y="1308675"/>
                  <a:pt x="995724" y="1289791"/>
                </a:cubicBezTo>
                <a:cubicBezTo>
                  <a:pt x="787015" y="1270907"/>
                  <a:pt x="422088" y="1276887"/>
                  <a:pt x="214969" y="1289791"/>
                </a:cubicBezTo>
                <a:cubicBezTo>
                  <a:pt x="87713" y="1281855"/>
                  <a:pt x="-21997" y="1210289"/>
                  <a:pt x="0" y="1074822"/>
                </a:cubicBezTo>
                <a:cubicBezTo>
                  <a:pt x="-4919" y="959756"/>
                  <a:pt x="-7407" y="768969"/>
                  <a:pt x="0" y="653494"/>
                </a:cubicBezTo>
                <a:cubicBezTo>
                  <a:pt x="7407" y="538019"/>
                  <a:pt x="-12137" y="354243"/>
                  <a:pt x="0" y="214969"/>
                </a:cubicBezTo>
                <a:close/>
              </a:path>
              <a:path w="4033423" h="1289791" stroke="0" extrusionOk="0">
                <a:moveTo>
                  <a:pt x="0" y="214969"/>
                </a:moveTo>
                <a:cubicBezTo>
                  <a:pt x="7510" y="69009"/>
                  <a:pt x="91992" y="-6466"/>
                  <a:pt x="214969" y="0"/>
                </a:cubicBezTo>
                <a:cubicBezTo>
                  <a:pt x="378522" y="-7636"/>
                  <a:pt x="563958" y="11013"/>
                  <a:pt x="851585" y="0"/>
                </a:cubicBezTo>
                <a:cubicBezTo>
                  <a:pt x="1139212" y="-11013"/>
                  <a:pt x="1306209" y="-23505"/>
                  <a:pt x="1524235" y="0"/>
                </a:cubicBezTo>
                <a:cubicBezTo>
                  <a:pt x="1742261" y="23505"/>
                  <a:pt x="1851760" y="5722"/>
                  <a:pt x="2160851" y="0"/>
                </a:cubicBezTo>
                <a:cubicBezTo>
                  <a:pt x="2469942" y="-5722"/>
                  <a:pt x="2588812" y="-25791"/>
                  <a:pt x="2797467" y="0"/>
                </a:cubicBezTo>
                <a:cubicBezTo>
                  <a:pt x="3006122" y="25791"/>
                  <a:pt x="3484150" y="-5686"/>
                  <a:pt x="3818454" y="0"/>
                </a:cubicBezTo>
                <a:cubicBezTo>
                  <a:pt x="3919939" y="6859"/>
                  <a:pt x="4032973" y="99416"/>
                  <a:pt x="4033423" y="214969"/>
                </a:cubicBezTo>
                <a:cubicBezTo>
                  <a:pt x="4013824" y="384955"/>
                  <a:pt x="4053448" y="458843"/>
                  <a:pt x="4033423" y="644896"/>
                </a:cubicBezTo>
                <a:cubicBezTo>
                  <a:pt x="4013398" y="830949"/>
                  <a:pt x="4026131" y="912827"/>
                  <a:pt x="4033423" y="1074822"/>
                </a:cubicBezTo>
                <a:cubicBezTo>
                  <a:pt x="4028373" y="1200940"/>
                  <a:pt x="3928051" y="1291388"/>
                  <a:pt x="3818454" y="1289791"/>
                </a:cubicBezTo>
                <a:cubicBezTo>
                  <a:pt x="3583051" y="1287394"/>
                  <a:pt x="3498505" y="1286733"/>
                  <a:pt x="3325978" y="1289791"/>
                </a:cubicBezTo>
                <a:cubicBezTo>
                  <a:pt x="3153451" y="1292849"/>
                  <a:pt x="2866775" y="1307015"/>
                  <a:pt x="2689362" y="1289791"/>
                </a:cubicBezTo>
                <a:cubicBezTo>
                  <a:pt x="2511949" y="1272567"/>
                  <a:pt x="2362058" y="1307206"/>
                  <a:pt x="2196886" y="1289791"/>
                </a:cubicBezTo>
                <a:cubicBezTo>
                  <a:pt x="2031714" y="1272376"/>
                  <a:pt x="1689543" y="1299367"/>
                  <a:pt x="1524235" y="1289791"/>
                </a:cubicBezTo>
                <a:cubicBezTo>
                  <a:pt x="1358927" y="1280215"/>
                  <a:pt x="991272" y="1297491"/>
                  <a:pt x="851585" y="1289791"/>
                </a:cubicBezTo>
                <a:cubicBezTo>
                  <a:pt x="711898" y="1282092"/>
                  <a:pt x="390391" y="1309560"/>
                  <a:pt x="214969" y="1289791"/>
                </a:cubicBezTo>
                <a:cubicBezTo>
                  <a:pt x="96613" y="1280649"/>
                  <a:pt x="-13543" y="1170268"/>
                  <a:pt x="0" y="1074822"/>
                </a:cubicBezTo>
                <a:cubicBezTo>
                  <a:pt x="7180" y="904921"/>
                  <a:pt x="-13025" y="816145"/>
                  <a:pt x="0" y="636297"/>
                </a:cubicBezTo>
                <a:cubicBezTo>
                  <a:pt x="13025" y="456449"/>
                  <a:pt x="-12254" y="322060"/>
                  <a:pt x="0" y="214969"/>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Hvad kan vi forestille os teknologierne kan hjælpe os med i vores opgaver?</a:t>
            </a:r>
          </a:p>
        </p:txBody>
      </p:sp>
      <p:sp>
        <p:nvSpPr>
          <p:cNvPr id="10" name="Rektangel: afrundede hjørner 9">
            <a:extLst>
              <a:ext uri="{FF2B5EF4-FFF2-40B4-BE49-F238E27FC236}">
                <a16:creationId xmlns:a16="http://schemas.microsoft.com/office/drawing/2014/main" id="{394E4661-DCC4-4971-BF34-FA247990ABFB}"/>
              </a:ext>
            </a:extLst>
          </p:cNvPr>
          <p:cNvSpPr/>
          <p:nvPr/>
        </p:nvSpPr>
        <p:spPr>
          <a:xfrm>
            <a:off x="5094301" y="1446497"/>
            <a:ext cx="6704122" cy="1289791"/>
          </a:xfrm>
          <a:custGeom>
            <a:avLst/>
            <a:gdLst>
              <a:gd name="connsiteX0" fmla="*/ 0 w 6704122"/>
              <a:gd name="connsiteY0" fmla="*/ 214969 h 1289791"/>
              <a:gd name="connsiteX1" fmla="*/ 214969 w 6704122"/>
              <a:gd name="connsiteY1" fmla="*/ 0 h 1289791"/>
              <a:gd name="connsiteX2" fmla="*/ 849359 w 6704122"/>
              <a:gd name="connsiteY2" fmla="*/ 0 h 1289791"/>
              <a:gd name="connsiteX3" fmla="*/ 1671974 w 6704122"/>
              <a:gd name="connsiteY3" fmla="*/ 0 h 1289791"/>
              <a:gd name="connsiteX4" fmla="*/ 2306364 w 6704122"/>
              <a:gd name="connsiteY4" fmla="*/ 0 h 1289791"/>
              <a:gd name="connsiteX5" fmla="*/ 2940753 w 6704122"/>
              <a:gd name="connsiteY5" fmla="*/ 0 h 1289791"/>
              <a:gd name="connsiteX6" fmla="*/ 3763369 w 6704122"/>
              <a:gd name="connsiteY6" fmla="*/ 0 h 1289791"/>
              <a:gd name="connsiteX7" fmla="*/ 4335016 w 6704122"/>
              <a:gd name="connsiteY7" fmla="*/ 0 h 1289791"/>
              <a:gd name="connsiteX8" fmla="*/ 4843923 w 6704122"/>
              <a:gd name="connsiteY8" fmla="*/ 0 h 1289791"/>
              <a:gd name="connsiteX9" fmla="*/ 5415570 w 6704122"/>
              <a:gd name="connsiteY9" fmla="*/ 0 h 1289791"/>
              <a:gd name="connsiteX10" fmla="*/ 6489153 w 6704122"/>
              <a:gd name="connsiteY10" fmla="*/ 0 h 1289791"/>
              <a:gd name="connsiteX11" fmla="*/ 6704122 w 6704122"/>
              <a:gd name="connsiteY11" fmla="*/ 214969 h 1289791"/>
              <a:gd name="connsiteX12" fmla="*/ 6704122 w 6704122"/>
              <a:gd name="connsiteY12" fmla="*/ 627698 h 1289791"/>
              <a:gd name="connsiteX13" fmla="*/ 6704122 w 6704122"/>
              <a:gd name="connsiteY13" fmla="*/ 1074822 h 1289791"/>
              <a:gd name="connsiteX14" fmla="*/ 6489153 w 6704122"/>
              <a:gd name="connsiteY14" fmla="*/ 1289791 h 1289791"/>
              <a:gd name="connsiteX15" fmla="*/ 5792021 w 6704122"/>
              <a:gd name="connsiteY15" fmla="*/ 1289791 h 1289791"/>
              <a:gd name="connsiteX16" fmla="*/ 5094890 w 6704122"/>
              <a:gd name="connsiteY16" fmla="*/ 1289791 h 1289791"/>
              <a:gd name="connsiteX17" fmla="*/ 4523242 w 6704122"/>
              <a:gd name="connsiteY17" fmla="*/ 1289791 h 1289791"/>
              <a:gd name="connsiteX18" fmla="*/ 3951594 w 6704122"/>
              <a:gd name="connsiteY18" fmla="*/ 1289791 h 1289791"/>
              <a:gd name="connsiteX19" fmla="*/ 3317204 w 6704122"/>
              <a:gd name="connsiteY19" fmla="*/ 1289791 h 1289791"/>
              <a:gd name="connsiteX20" fmla="*/ 2682815 w 6704122"/>
              <a:gd name="connsiteY20" fmla="*/ 1289791 h 1289791"/>
              <a:gd name="connsiteX21" fmla="*/ 1860199 w 6704122"/>
              <a:gd name="connsiteY21" fmla="*/ 1289791 h 1289791"/>
              <a:gd name="connsiteX22" fmla="*/ 1163068 w 6704122"/>
              <a:gd name="connsiteY22" fmla="*/ 1289791 h 1289791"/>
              <a:gd name="connsiteX23" fmla="*/ 214969 w 6704122"/>
              <a:gd name="connsiteY23" fmla="*/ 1289791 h 1289791"/>
              <a:gd name="connsiteX24" fmla="*/ 0 w 6704122"/>
              <a:gd name="connsiteY24" fmla="*/ 1074822 h 1289791"/>
              <a:gd name="connsiteX25" fmla="*/ 0 w 6704122"/>
              <a:gd name="connsiteY25" fmla="*/ 636297 h 1289791"/>
              <a:gd name="connsiteX26" fmla="*/ 0 w 6704122"/>
              <a:gd name="connsiteY26"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04122" h="1289791" fill="none" extrusionOk="0">
                <a:moveTo>
                  <a:pt x="0" y="214969"/>
                </a:moveTo>
                <a:cubicBezTo>
                  <a:pt x="-23705" y="100964"/>
                  <a:pt x="96596" y="-17234"/>
                  <a:pt x="214969" y="0"/>
                </a:cubicBezTo>
                <a:cubicBezTo>
                  <a:pt x="359439" y="5340"/>
                  <a:pt x="686359" y="21620"/>
                  <a:pt x="849359" y="0"/>
                </a:cubicBezTo>
                <a:cubicBezTo>
                  <a:pt x="1012359" y="-21620"/>
                  <a:pt x="1500612" y="7636"/>
                  <a:pt x="1671974" y="0"/>
                </a:cubicBezTo>
                <a:cubicBezTo>
                  <a:pt x="1843337" y="-7636"/>
                  <a:pt x="2155774" y="-8092"/>
                  <a:pt x="2306364" y="0"/>
                </a:cubicBezTo>
                <a:cubicBezTo>
                  <a:pt x="2456954" y="8092"/>
                  <a:pt x="2694262" y="8402"/>
                  <a:pt x="2940753" y="0"/>
                </a:cubicBezTo>
                <a:cubicBezTo>
                  <a:pt x="3187244" y="-8402"/>
                  <a:pt x="3456481" y="33606"/>
                  <a:pt x="3763369" y="0"/>
                </a:cubicBezTo>
                <a:cubicBezTo>
                  <a:pt x="4070257" y="-33606"/>
                  <a:pt x="4125095" y="26125"/>
                  <a:pt x="4335016" y="0"/>
                </a:cubicBezTo>
                <a:cubicBezTo>
                  <a:pt x="4544937" y="-26125"/>
                  <a:pt x="4673548" y="-4232"/>
                  <a:pt x="4843923" y="0"/>
                </a:cubicBezTo>
                <a:cubicBezTo>
                  <a:pt x="5014298" y="4232"/>
                  <a:pt x="5140709" y="-7943"/>
                  <a:pt x="5415570" y="0"/>
                </a:cubicBezTo>
                <a:cubicBezTo>
                  <a:pt x="5690431" y="7943"/>
                  <a:pt x="6154551" y="-1994"/>
                  <a:pt x="6489153" y="0"/>
                </a:cubicBezTo>
                <a:cubicBezTo>
                  <a:pt x="6620162" y="-1910"/>
                  <a:pt x="6678948" y="95805"/>
                  <a:pt x="6704122" y="214969"/>
                </a:cubicBezTo>
                <a:cubicBezTo>
                  <a:pt x="6690324" y="378022"/>
                  <a:pt x="6720998" y="429133"/>
                  <a:pt x="6704122" y="627698"/>
                </a:cubicBezTo>
                <a:cubicBezTo>
                  <a:pt x="6687246" y="826263"/>
                  <a:pt x="6724164" y="856534"/>
                  <a:pt x="6704122" y="1074822"/>
                </a:cubicBezTo>
                <a:cubicBezTo>
                  <a:pt x="6709070" y="1187008"/>
                  <a:pt x="6612588" y="1279797"/>
                  <a:pt x="6489153" y="1289791"/>
                </a:cubicBezTo>
                <a:cubicBezTo>
                  <a:pt x="6345022" y="1301594"/>
                  <a:pt x="6080146" y="1269893"/>
                  <a:pt x="5792021" y="1289791"/>
                </a:cubicBezTo>
                <a:cubicBezTo>
                  <a:pt x="5503896" y="1309689"/>
                  <a:pt x="5326544" y="1300005"/>
                  <a:pt x="5094890" y="1289791"/>
                </a:cubicBezTo>
                <a:cubicBezTo>
                  <a:pt x="4863236" y="1279577"/>
                  <a:pt x="4801075" y="1311000"/>
                  <a:pt x="4523242" y="1289791"/>
                </a:cubicBezTo>
                <a:cubicBezTo>
                  <a:pt x="4245409" y="1268582"/>
                  <a:pt x="4072263" y="1283450"/>
                  <a:pt x="3951594" y="1289791"/>
                </a:cubicBezTo>
                <a:cubicBezTo>
                  <a:pt x="3830925" y="1296132"/>
                  <a:pt x="3600000" y="1259502"/>
                  <a:pt x="3317204" y="1289791"/>
                </a:cubicBezTo>
                <a:cubicBezTo>
                  <a:pt x="3034408" y="1320081"/>
                  <a:pt x="2956898" y="1302749"/>
                  <a:pt x="2682815" y="1289791"/>
                </a:cubicBezTo>
                <a:cubicBezTo>
                  <a:pt x="2408732" y="1276833"/>
                  <a:pt x="2093418" y="1253599"/>
                  <a:pt x="1860199" y="1289791"/>
                </a:cubicBezTo>
                <a:cubicBezTo>
                  <a:pt x="1626980" y="1325983"/>
                  <a:pt x="1429071" y="1278097"/>
                  <a:pt x="1163068" y="1289791"/>
                </a:cubicBezTo>
                <a:cubicBezTo>
                  <a:pt x="897065" y="1301485"/>
                  <a:pt x="562229" y="1271889"/>
                  <a:pt x="214969" y="1289791"/>
                </a:cubicBezTo>
                <a:cubicBezTo>
                  <a:pt x="84686" y="1296298"/>
                  <a:pt x="9763" y="1167904"/>
                  <a:pt x="0" y="1074822"/>
                </a:cubicBezTo>
                <a:cubicBezTo>
                  <a:pt x="12967" y="925883"/>
                  <a:pt x="-11117" y="759559"/>
                  <a:pt x="0" y="636297"/>
                </a:cubicBezTo>
                <a:cubicBezTo>
                  <a:pt x="11117" y="513036"/>
                  <a:pt x="16532" y="384490"/>
                  <a:pt x="0" y="214969"/>
                </a:cubicBezTo>
                <a:close/>
              </a:path>
              <a:path w="6704122" h="1289791" stroke="0" extrusionOk="0">
                <a:moveTo>
                  <a:pt x="0" y="214969"/>
                </a:moveTo>
                <a:cubicBezTo>
                  <a:pt x="7510" y="69009"/>
                  <a:pt x="91992" y="-6466"/>
                  <a:pt x="214969" y="0"/>
                </a:cubicBezTo>
                <a:cubicBezTo>
                  <a:pt x="539405" y="7769"/>
                  <a:pt x="733529" y="21106"/>
                  <a:pt x="974842" y="0"/>
                </a:cubicBezTo>
                <a:cubicBezTo>
                  <a:pt x="1216155" y="-21106"/>
                  <a:pt x="1545712" y="3208"/>
                  <a:pt x="1797458" y="0"/>
                </a:cubicBezTo>
                <a:cubicBezTo>
                  <a:pt x="2049204" y="-3208"/>
                  <a:pt x="2315215" y="-29806"/>
                  <a:pt x="2557331" y="0"/>
                </a:cubicBezTo>
                <a:cubicBezTo>
                  <a:pt x="2799447" y="29806"/>
                  <a:pt x="3044245" y="21386"/>
                  <a:pt x="3317204" y="0"/>
                </a:cubicBezTo>
                <a:cubicBezTo>
                  <a:pt x="3590163" y="-21386"/>
                  <a:pt x="3627026" y="-25692"/>
                  <a:pt x="3888852" y="0"/>
                </a:cubicBezTo>
                <a:cubicBezTo>
                  <a:pt x="4150678" y="25692"/>
                  <a:pt x="4510212" y="3343"/>
                  <a:pt x="4711468" y="0"/>
                </a:cubicBezTo>
                <a:cubicBezTo>
                  <a:pt x="4912724" y="-3343"/>
                  <a:pt x="5222345" y="-2267"/>
                  <a:pt x="5408599" y="0"/>
                </a:cubicBezTo>
                <a:cubicBezTo>
                  <a:pt x="5594853" y="2267"/>
                  <a:pt x="5985204" y="33096"/>
                  <a:pt x="6489153" y="0"/>
                </a:cubicBezTo>
                <a:cubicBezTo>
                  <a:pt x="6598729" y="1125"/>
                  <a:pt x="6705918" y="92904"/>
                  <a:pt x="6704122" y="214969"/>
                </a:cubicBezTo>
                <a:cubicBezTo>
                  <a:pt x="6693605" y="344400"/>
                  <a:pt x="6703702" y="428377"/>
                  <a:pt x="6704122" y="627698"/>
                </a:cubicBezTo>
                <a:cubicBezTo>
                  <a:pt x="6704542" y="827019"/>
                  <a:pt x="6726271" y="909189"/>
                  <a:pt x="6704122" y="1074822"/>
                </a:cubicBezTo>
                <a:cubicBezTo>
                  <a:pt x="6724988" y="1210978"/>
                  <a:pt x="6607326" y="1297356"/>
                  <a:pt x="6489153" y="1289791"/>
                </a:cubicBezTo>
                <a:cubicBezTo>
                  <a:pt x="6370845" y="1290530"/>
                  <a:pt x="6159617" y="1302873"/>
                  <a:pt x="5917505" y="1289791"/>
                </a:cubicBezTo>
                <a:cubicBezTo>
                  <a:pt x="5675393" y="1276709"/>
                  <a:pt x="5387387" y="1314494"/>
                  <a:pt x="5094890" y="1289791"/>
                </a:cubicBezTo>
                <a:cubicBezTo>
                  <a:pt x="4802394" y="1265088"/>
                  <a:pt x="4695792" y="1301409"/>
                  <a:pt x="4585984" y="1289791"/>
                </a:cubicBezTo>
                <a:cubicBezTo>
                  <a:pt x="4476176" y="1278173"/>
                  <a:pt x="4245486" y="1274655"/>
                  <a:pt x="4077078" y="1289791"/>
                </a:cubicBezTo>
                <a:cubicBezTo>
                  <a:pt x="3908670" y="1304927"/>
                  <a:pt x="3658511" y="1295889"/>
                  <a:pt x="3379946" y="1289791"/>
                </a:cubicBezTo>
                <a:cubicBezTo>
                  <a:pt x="3101381" y="1283693"/>
                  <a:pt x="3021409" y="1301123"/>
                  <a:pt x="2745557" y="1289791"/>
                </a:cubicBezTo>
                <a:cubicBezTo>
                  <a:pt x="2469705" y="1278459"/>
                  <a:pt x="2323433" y="1265170"/>
                  <a:pt x="2173909" y="1289791"/>
                </a:cubicBezTo>
                <a:cubicBezTo>
                  <a:pt x="2024385" y="1314412"/>
                  <a:pt x="1740179" y="1301724"/>
                  <a:pt x="1602261" y="1289791"/>
                </a:cubicBezTo>
                <a:cubicBezTo>
                  <a:pt x="1464343" y="1277858"/>
                  <a:pt x="1332547" y="1294094"/>
                  <a:pt x="1093355" y="1289791"/>
                </a:cubicBezTo>
                <a:cubicBezTo>
                  <a:pt x="854163" y="1285488"/>
                  <a:pt x="465389" y="1270371"/>
                  <a:pt x="214969" y="1289791"/>
                </a:cubicBezTo>
                <a:cubicBezTo>
                  <a:pt x="120889" y="1293238"/>
                  <a:pt x="-5212" y="1178119"/>
                  <a:pt x="0" y="1074822"/>
                </a:cubicBezTo>
                <a:cubicBezTo>
                  <a:pt x="-2358" y="938465"/>
                  <a:pt x="-7689" y="757356"/>
                  <a:pt x="0" y="653494"/>
                </a:cubicBezTo>
                <a:cubicBezTo>
                  <a:pt x="7689" y="549632"/>
                  <a:pt x="5161" y="409826"/>
                  <a:pt x="0" y="214969"/>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1" name="Rektangel: afrundede hjørner 10">
            <a:extLst>
              <a:ext uri="{FF2B5EF4-FFF2-40B4-BE49-F238E27FC236}">
                <a16:creationId xmlns:a16="http://schemas.microsoft.com/office/drawing/2014/main" id="{DFC7599E-7C90-4C93-A715-17AA4D16A095}"/>
              </a:ext>
            </a:extLst>
          </p:cNvPr>
          <p:cNvSpPr/>
          <p:nvPr/>
        </p:nvSpPr>
        <p:spPr>
          <a:xfrm>
            <a:off x="5094301" y="2861314"/>
            <a:ext cx="6704122" cy="1289791"/>
          </a:xfrm>
          <a:custGeom>
            <a:avLst/>
            <a:gdLst>
              <a:gd name="connsiteX0" fmla="*/ 0 w 6704122"/>
              <a:gd name="connsiteY0" fmla="*/ 214969 h 1289791"/>
              <a:gd name="connsiteX1" fmla="*/ 214969 w 6704122"/>
              <a:gd name="connsiteY1" fmla="*/ 0 h 1289791"/>
              <a:gd name="connsiteX2" fmla="*/ 849359 w 6704122"/>
              <a:gd name="connsiteY2" fmla="*/ 0 h 1289791"/>
              <a:gd name="connsiteX3" fmla="*/ 1671974 w 6704122"/>
              <a:gd name="connsiteY3" fmla="*/ 0 h 1289791"/>
              <a:gd name="connsiteX4" fmla="*/ 2306364 w 6704122"/>
              <a:gd name="connsiteY4" fmla="*/ 0 h 1289791"/>
              <a:gd name="connsiteX5" fmla="*/ 2940753 w 6704122"/>
              <a:gd name="connsiteY5" fmla="*/ 0 h 1289791"/>
              <a:gd name="connsiteX6" fmla="*/ 3763369 w 6704122"/>
              <a:gd name="connsiteY6" fmla="*/ 0 h 1289791"/>
              <a:gd name="connsiteX7" fmla="*/ 4335016 w 6704122"/>
              <a:gd name="connsiteY7" fmla="*/ 0 h 1289791"/>
              <a:gd name="connsiteX8" fmla="*/ 4843923 w 6704122"/>
              <a:gd name="connsiteY8" fmla="*/ 0 h 1289791"/>
              <a:gd name="connsiteX9" fmla="*/ 5415570 w 6704122"/>
              <a:gd name="connsiteY9" fmla="*/ 0 h 1289791"/>
              <a:gd name="connsiteX10" fmla="*/ 6489153 w 6704122"/>
              <a:gd name="connsiteY10" fmla="*/ 0 h 1289791"/>
              <a:gd name="connsiteX11" fmla="*/ 6704122 w 6704122"/>
              <a:gd name="connsiteY11" fmla="*/ 214969 h 1289791"/>
              <a:gd name="connsiteX12" fmla="*/ 6704122 w 6704122"/>
              <a:gd name="connsiteY12" fmla="*/ 627698 h 1289791"/>
              <a:gd name="connsiteX13" fmla="*/ 6704122 w 6704122"/>
              <a:gd name="connsiteY13" fmla="*/ 1074822 h 1289791"/>
              <a:gd name="connsiteX14" fmla="*/ 6489153 w 6704122"/>
              <a:gd name="connsiteY14" fmla="*/ 1289791 h 1289791"/>
              <a:gd name="connsiteX15" fmla="*/ 5792021 w 6704122"/>
              <a:gd name="connsiteY15" fmla="*/ 1289791 h 1289791"/>
              <a:gd name="connsiteX16" fmla="*/ 5094890 w 6704122"/>
              <a:gd name="connsiteY16" fmla="*/ 1289791 h 1289791"/>
              <a:gd name="connsiteX17" fmla="*/ 4523242 w 6704122"/>
              <a:gd name="connsiteY17" fmla="*/ 1289791 h 1289791"/>
              <a:gd name="connsiteX18" fmla="*/ 3951594 w 6704122"/>
              <a:gd name="connsiteY18" fmla="*/ 1289791 h 1289791"/>
              <a:gd name="connsiteX19" fmla="*/ 3317204 w 6704122"/>
              <a:gd name="connsiteY19" fmla="*/ 1289791 h 1289791"/>
              <a:gd name="connsiteX20" fmla="*/ 2682815 w 6704122"/>
              <a:gd name="connsiteY20" fmla="*/ 1289791 h 1289791"/>
              <a:gd name="connsiteX21" fmla="*/ 1860199 w 6704122"/>
              <a:gd name="connsiteY21" fmla="*/ 1289791 h 1289791"/>
              <a:gd name="connsiteX22" fmla="*/ 1163068 w 6704122"/>
              <a:gd name="connsiteY22" fmla="*/ 1289791 h 1289791"/>
              <a:gd name="connsiteX23" fmla="*/ 214969 w 6704122"/>
              <a:gd name="connsiteY23" fmla="*/ 1289791 h 1289791"/>
              <a:gd name="connsiteX24" fmla="*/ 0 w 6704122"/>
              <a:gd name="connsiteY24" fmla="*/ 1074822 h 1289791"/>
              <a:gd name="connsiteX25" fmla="*/ 0 w 6704122"/>
              <a:gd name="connsiteY25" fmla="*/ 636297 h 1289791"/>
              <a:gd name="connsiteX26" fmla="*/ 0 w 6704122"/>
              <a:gd name="connsiteY26"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04122" h="1289791" fill="none" extrusionOk="0">
                <a:moveTo>
                  <a:pt x="0" y="214969"/>
                </a:moveTo>
                <a:cubicBezTo>
                  <a:pt x="-23705" y="100964"/>
                  <a:pt x="96596" y="-17234"/>
                  <a:pt x="214969" y="0"/>
                </a:cubicBezTo>
                <a:cubicBezTo>
                  <a:pt x="359439" y="5340"/>
                  <a:pt x="686359" y="21620"/>
                  <a:pt x="849359" y="0"/>
                </a:cubicBezTo>
                <a:cubicBezTo>
                  <a:pt x="1012359" y="-21620"/>
                  <a:pt x="1500612" y="7636"/>
                  <a:pt x="1671974" y="0"/>
                </a:cubicBezTo>
                <a:cubicBezTo>
                  <a:pt x="1843337" y="-7636"/>
                  <a:pt x="2155774" y="-8092"/>
                  <a:pt x="2306364" y="0"/>
                </a:cubicBezTo>
                <a:cubicBezTo>
                  <a:pt x="2456954" y="8092"/>
                  <a:pt x="2694262" y="8402"/>
                  <a:pt x="2940753" y="0"/>
                </a:cubicBezTo>
                <a:cubicBezTo>
                  <a:pt x="3187244" y="-8402"/>
                  <a:pt x="3456481" y="33606"/>
                  <a:pt x="3763369" y="0"/>
                </a:cubicBezTo>
                <a:cubicBezTo>
                  <a:pt x="4070257" y="-33606"/>
                  <a:pt x="4125095" y="26125"/>
                  <a:pt x="4335016" y="0"/>
                </a:cubicBezTo>
                <a:cubicBezTo>
                  <a:pt x="4544937" y="-26125"/>
                  <a:pt x="4673548" y="-4232"/>
                  <a:pt x="4843923" y="0"/>
                </a:cubicBezTo>
                <a:cubicBezTo>
                  <a:pt x="5014298" y="4232"/>
                  <a:pt x="5140709" y="-7943"/>
                  <a:pt x="5415570" y="0"/>
                </a:cubicBezTo>
                <a:cubicBezTo>
                  <a:pt x="5690431" y="7943"/>
                  <a:pt x="6154551" y="-1994"/>
                  <a:pt x="6489153" y="0"/>
                </a:cubicBezTo>
                <a:cubicBezTo>
                  <a:pt x="6620162" y="-1910"/>
                  <a:pt x="6678948" y="95805"/>
                  <a:pt x="6704122" y="214969"/>
                </a:cubicBezTo>
                <a:cubicBezTo>
                  <a:pt x="6690324" y="378022"/>
                  <a:pt x="6720998" y="429133"/>
                  <a:pt x="6704122" y="627698"/>
                </a:cubicBezTo>
                <a:cubicBezTo>
                  <a:pt x="6687246" y="826263"/>
                  <a:pt x="6724164" y="856534"/>
                  <a:pt x="6704122" y="1074822"/>
                </a:cubicBezTo>
                <a:cubicBezTo>
                  <a:pt x="6709070" y="1187008"/>
                  <a:pt x="6612588" y="1279797"/>
                  <a:pt x="6489153" y="1289791"/>
                </a:cubicBezTo>
                <a:cubicBezTo>
                  <a:pt x="6345022" y="1301594"/>
                  <a:pt x="6080146" y="1269893"/>
                  <a:pt x="5792021" y="1289791"/>
                </a:cubicBezTo>
                <a:cubicBezTo>
                  <a:pt x="5503896" y="1309689"/>
                  <a:pt x="5326544" y="1300005"/>
                  <a:pt x="5094890" y="1289791"/>
                </a:cubicBezTo>
                <a:cubicBezTo>
                  <a:pt x="4863236" y="1279577"/>
                  <a:pt x="4801075" y="1311000"/>
                  <a:pt x="4523242" y="1289791"/>
                </a:cubicBezTo>
                <a:cubicBezTo>
                  <a:pt x="4245409" y="1268582"/>
                  <a:pt x="4072263" y="1283450"/>
                  <a:pt x="3951594" y="1289791"/>
                </a:cubicBezTo>
                <a:cubicBezTo>
                  <a:pt x="3830925" y="1296132"/>
                  <a:pt x="3600000" y="1259502"/>
                  <a:pt x="3317204" y="1289791"/>
                </a:cubicBezTo>
                <a:cubicBezTo>
                  <a:pt x="3034408" y="1320081"/>
                  <a:pt x="2956898" y="1302749"/>
                  <a:pt x="2682815" y="1289791"/>
                </a:cubicBezTo>
                <a:cubicBezTo>
                  <a:pt x="2408732" y="1276833"/>
                  <a:pt x="2093418" y="1253599"/>
                  <a:pt x="1860199" y="1289791"/>
                </a:cubicBezTo>
                <a:cubicBezTo>
                  <a:pt x="1626980" y="1325983"/>
                  <a:pt x="1429071" y="1278097"/>
                  <a:pt x="1163068" y="1289791"/>
                </a:cubicBezTo>
                <a:cubicBezTo>
                  <a:pt x="897065" y="1301485"/>
                  <a:pt x="562229" y="1271889"/>
                  <a:pt x="214969" y="1289791"/>
                </a:cubicBezTo>
                <a:cubicBezTo>
                  <a:pt x="84686" y="1296298"/>
                  <a:pt x="9763" y="1167904"/>
                  <a:pt x="0" y="1074822"/>
                </a:cubicBezTo>
                <a:cubicBezTo>
                  <a:pt x="12967" y="925883"/>
                  <a:pt x="-11117" y="759559"/>
                  <a:pt x="0" y="636297"/>
                </a:cubicBezTo>
                <a:cubicBezTo>
                  <a:pt x="11117" y="513036"/>
                  <a:pt x="16532" y="384490"/>
                  <a:pt x="0" y="214969"/>
                </a:cubicBezTo>
                <a:close/>
              </a:path>
              <a:path w="6704122" h="1289791" stroke="0" extrusionOk="0">
                <a:moveTo>
                  <a:pt x="0" y="214969"/>
                </a:moveTo>
                <a:cubicBezTo>
                  <a:pt x="7510" y="69009"/>
                  <a:pt x="91992" y="-6466"/>
                  <a:pt x="214969" y="0"/>
                </a:cubicBezTo>
                <a:cubicBezTo>
                  <a:pt x="539405" y="7769"/>
                  <a:pt x="733529" y="21106"/>
                  <a:pt x="974842" y="0"/>
                </a:cubicBezTo>
                <a:cubicBezTo>
                  <a:pt x="1216155" y="-21106"/>
                  <a:pt x="1545712" y="3208"/>
                  <a:pt x="1797458" y="0"/>
                </a:cubicBezTo>
                <a:cubicBezTo>
                  <a:pt x="2049204" y="-3208"/>
                  <a:pt x="2315215" y="-29806"/>
                  <a:pt x="2557331" y="0"/>
                </a:cubicBezTo>
                <a:cubicBezTo>
                  <a:pt x="2799447" y="29806"/>
                  <a:pt x="3044245" y="21386"/>
                  <a:pt x="3317204" y="0"/>
                </a:cubicBezTo>
                <a:cubicBezTo>
                  <a:pt x="3590163" y="-21386"/>
                  <a:pt x="3627026" y="-25692"/>
                  <a:pt x="3888852" y="0"/>
                </a:cubicBezTo>
                <a:cubicBezTo>
                  <a:pt x="4150678" y="25692"/>
                  <a:pt x="4510212" y="3343"/>
                  <a:pt x="4711468" y="0"/>
                </a:cubicBezTo>
                <a:cubicBezTo>
                  <a:pt x="4912724" y="-3343"/>
                  <a:pt x="5222345" y="-2267"/>
                  <a:pt x="5408599" y="0"/>
                </a:cubicBezTo>
                <a:cubicBezTo>
                  <a:pt x="5594853" y="2267"/>
                  <a:pt x="5985204" y="33096"/>
                  <a:pt x="6489153" y="0"/>
                </a:cubicBezTo>
                <a:cubicBezTo>
                  <a:pt x="6598729" y="1125"/>
                  <a:pt x="6705918" y="92904"/>
                  <a:pt x="6704122" y="214969"/>
                </a:cubicBezTo>
                <a:cubicBezTo>
                  <a:pt x="6693605" y="344400"/>
                  <a:pt x="6703702" y="428377"/>
                  <a:pt x="6704122" y="627698"/>
                </a:cubicBezTo>
                <a:cubicBezTo>
                  <a:pt x="6704542" y="827019"/>
                  <a:pt x="6726271" y="909189"/>
                  <a:pt x="6704122" y="1074822"/>
                </a:cubicBezTo>
                <a:cubicBezTo>
                  <a:pt x="6724988" y="1210978"/>
                  <a:pt x="6607326" y="1297356"/>
                  <a:pt x="6489153" y="1289791"/>
                </a:cubicBezTo>
                <a:cubicBezTo>
                  <a:pt x="6370845" y="1290530"/>
                  <a:pt x="6159617" y="1302873"/>
                  <a:pt x="5917505" y="1289791"/>
                </a:cubicBezTo>
                <a:cubicBezTo>
                  <a:pt x="5675393" y="1276709"/>
                  <a:pt x="5387387" y="1314494"/>
                  <a:pt x="5094890" y="1289791"/>
                </a:cubicBezTo>
                <a:cubicBezTo>
                  <a:pt x="4802394" y="1265088"/>
                  <a:pt x="4695792" y="1301409"/>
                  <a:pt x="4585984" y="1289791"/>
                </a:cubicBezTo>
                <a:cubicBezTo>
                  <a:pt x="4476176" y="1278173"/>
                  <a:pt x="4245486" y="1274655"/>
                  <a:pt x="4077078" y="1289791"/>
                </a:cubicBezTo>
                <a:cubicBezTo>
                  <a:pt x="3908670" y="1304927"/>
                  <a:pt x="3658511" y="1295889"/>
                  <a:pt x="3379946" y="1289791"/>
                </a:cubicBezTo>
                <a:cubicBezTo>
                  <a:pt x="3101381" y="1283693"/>
                  <a:pt x="3021409" y="1301123"/>
                  <a:pt x="2745557" y="1289791"/>
                </a:cubicBezTo>
                <a:cubicBezTo>
                  <a:pt x="2469705" y="1278459"/>
                  <a:pt x="2323433" y="1265170"/>
                  <a:pt x="2173909" y="1289791"/>
                </a:cubicBezTo>
                <a:cubicBezTo>
                  <a:pt x="2024385" y="1314412"/>
                  <a:pt x="1740179" y="1301724"/>
                  <a:pt x="1602261" y="1289791"/>
                </a:cubicBezTo>
                <a:cubicBezTo>
                  <a:pt x="1464343" y="1277858"/>
                  <a:pt x="1332547" y="1294094"/>
                  <a:pt x="1093355" y="1289791"/>
                </a:cubicBezTo>
                <a:cubicBezTo>
                  <a:pt x="854163" y="1285488"/>
                  <a:pt x="465389" y="1270371"/>
                  <a:pt x="214969" y="1289791"/>
                </a:cubicBezTo>
                <a:cubicBezTo>
                  <a:pt x="120889" y="1293238"/>
                  <a:pt x="-5212" y="1178119"/>
                  <a:pt x="0" y="1074822"/>
                </a:cubicBezTo>
                <a:cubicBezTo>
                  <a:pt x="-2358" y="938465"/>
                  <a:pt x="-7689" y="757356"/>
                  <a:pt x="0" y="653494"/>
                </a:cubicBezTo>
                <a:cubicBezTo>
                  <a:pt x="7689" y="549632"/>
                  <a:pt x="5161" y="409826"/>
                  <a:pt x="0" y="214969"/>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2" name="Rektangel: afrundede hjørner 11">
            <a:extLst>
              <a:ext uri="{FF2B5EF4-FFF2-40B4-BE49-F238E27FC236}">
                <a16:creationId xmlns:a16="http://schemas.microsoft.com/office/drawing/2014/main" id="{C9CD6EB2-2C3A-403D-9315-CD62BE7602C8}"/>
              </a:ext>
            </a:extLst>
          </p:cNvPr>
          <p:cNvSpPr/>
          <p:nvPr/>
        </p:nvSpPr>
        <p:spPr>
          <a:xfrm>
            <a:off x="5094301" y="4276131"/>
            <a:ext cx="6644939" cy="1289791"/>
          </a:xfrm>
          <a:custGeom>
            <a:avLst/>
            <a:gdLst>
              <a:gd name="connsiteX0" fmla="*/ 0 w 6644939"/>
              <a:gd name="connsiteY0" fmla="*/ 214969 h 1289791"/>
              <a:gd name="connsiteX1" fmla="*/ 214969 w 6644939"/>
              <a:gd name="connsiteY1" fmla="*/ 0 h 1289791"/>
              <a:gd name="connsiteX2" fmla="*/ 843375 w 6644939"/>
              <a:gd name="connsiteY2" fmla="*/ 0 h 1289791"/>
              <a:gd name="connsiteX3" fmla="*/ 1658230 w 6644939"/>
              <a:gd name="connsiteY3" fmla="*/ 0 h 1289791"/>
              <a:gd name="connsiteX4" fmla="*/ 2286636 w 6644939"/>
              <a:gd name="connsiteY4" fmla="*/ 0 h 1289791"/>
              <a:gd name="connsiteX5" fmla="*/ 2915042 w 6644939"/>
              <a:gd name="connsiteY5" fmla="*/ 0 h 1289791"/>
              <a:gd name="connsiteX6" fmla="*/ 3729897 w 6644939"/>
              <a:gd name="connsiteY6" fmla="*/ 0 h 1289791"/>
              <a:gd name="connsiteX7" fmla="*/ 4296153 w 6644939"/>
              <a:gd name="connsiteY7" fmla="*/ 0 h 1289791"/>
              <a:gd name="connsiteX8" fmla="*/ 4800259 w 6644939"/>
              <a:gd name="connsiteY8" fmla="*/ 0 h 1289791"/>
              <a:gd name="connsiteX9" fmla="*/ 5366514 w 6644939"/>
              <a:gd name="connsiteY9" fmla="*/ 0 h 1289791"/>
              <a:gd name="connsiteX10" fmla="*/ 6429970 w 6644939"/>
              <a:gd name="connsiteY10" fmla="*/ 0 h 1289791"/>
              <a:gd name="connsiteX11" fmla="*/ 6644939 w 6644939"/>
              <a:gd name="connsiteY11" fmla="*/ 214969 h 1289791"/>
              <a:gd name="connsiteX12" fmla="*/ 6644939 w 6644939"/>
              <a:gd name="connsiteY12" fmla="*/ 627698 h 1289791"/>
              <a:gd name="connsiteX13" fmla="*/ 6644939 w 6644939"/>
              <a:gd name="connsiteY13" fmla="*/ 1074822 h 1289791"/>
              <a:gd name="connsiteX14" fmla="*/ 6429970 w 6644939"/>
              <a:gd name="connsiteY14" fmla="*/ 1289791 h 1289791"/>
              <a:gd name="connsiteX15" fmla="*/ 5739414 w 6644939"/>
              <a:gd name="connsiteY15" fmla="*/ 1289791 h 1289791"/>
              <a:gd name="connsiteX16" fmla="*/ 5048859 w 6644939"/>
              <a:gd name="connsiteY16" fmla="*/ 1289791 h 1289791"/>
              <a:gd name="connsiteX17" fmla="*/ 4482603 w 6644939"/>
              <a:gd name="connsiteY17" fmla="*/ 1289791 h 1289791"/>
              <a:gd name="connsiteX18" fmla="*/ 3916347 w 6644939"/>
              <a:gd name="connsiteY18" fmla="*/ 1289791 h 1289791"/>
              <a:gd name="connsiteX19" fmla="*/ 3287942 w 6644939"/>
              <a:gd name="connsiteY19" fmla="*/ 1289791 h 1289791"/>
              <a:gd name="connsiteX20" fmla="*/ 2659536 w 6644939"/>
              <a:gd name="connsiteY20" fmla="*/ 1289791 h 1289791"/>
              <a:gd name="connsiteX21" fmla="*/ 1844680 w 6644939"/>
              <a:gd name="connsiteY21" fmla="*/ 1289791 h 1289791"/>
              <a:gd name="connsiteX22" fmla="*/ 1154125 w 6644939"/>
              <a:gd name="connsiteY22" fmla="*/ 1289791 h 1289791"/>
              <a:gd name="connsiteX23" fmla="*/ 214969 w 6644939"/>
              <a:gd name="connsiteY23" fmla="*/ 1289791 h 1289791"/>
              <a:gd name="connsiteX24" fmla="*/ 0 w 6644939"/>
              <a:gd name="connsiteY24" fmla="*/ 1074822 h 1289791"/>
              <a:gd name="connsiteX25" fmla="*/ 0 w 6644939"/>
              <a:gd name="connsiteY25" fmla="*/ 636297 h 1289791"/>
              <a:gd name="connsiteX26" fmla="*/ 0 w 6644939"/>
              <a:gd name="connsiteY26"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44939" h="1289791" fill="none" extrusionOk="0">
                <a:moveTo>
                  <a:pt x="0" y="214969"/>
                </a:moveTo>
                <a:cubicBezTo>
                  <a:pt x="-23705" y="100964"/>
                  <a:pt x="96596" y="-17234"/>
                  <a:pt x="214969" y="0"/>
                </a:cubicBezTo>
                <a:cubicBezTo>
                  <a:pt x="445858" y="-2389"/>
                  <a:pt x="564294" y="12604"/>
                  <a:pt x="843375" y="0"/>
                </a:cubicBezTo>
                <a:cubicBezTo>
                  <a:pt x="1122456" y="-12604"/>
                  <a:pt x="1337485" y="-39443"/>
                  <a:pt x="1658230" y="0"/>
                </a:cubicBezTo>
                <a:cubicBezTo>
                  <a:pt x="1978975" y="39443"/>
                  <a:pt x="2061871" y="30551"/>
                  <a:pt x="2286636" y="0"/>
                </a:cubicBezTo>
                <a:cubicBezTo>
                  <a:pt x="2511401" y="-30551"/>
                  <a:pt x="2731786" y="-29828"/>
                  <a:pt x="2915042" y="0"/>
                </a:cubicBezTo>
                <a:cubicBezTo>
                  <a:pt x="3098298" y="29828"/>
                  <a:pt x="3403014" y="3930"/>
                  <a:pt x="3729897" y="0"/>
                </a:cubicBezTo>
                <a:cubicBezTo>
                  <a:pt x="4056780" y="-3930"/>
                  <a:pt x="4109688" y="6507"/>
                  <a:pt x="4296153" y="0"/>
                </a:cubicBezTo>
                <a:cubicBezTo>
                  <a:pt x="4482618" y="-6507"/>
                  <a:pt x="4621920" y="9409"/>
                  <a:pt x="4800259" y="0"/>
                </a:cubicBezTo>
                <a:cubicBezTo>
                  <a:pt x="4978598" y="-9409"/>
                  <a:pt x="5201981" y="-19094"/>
                  <a:pt x="5366514" y="0"/>
                </a:cubicBezTo>
                <a:cubicBezTo>
                  <a:pt x="5531047" y="19094"/>
                  <a:pt x="5953015" y="23451"/>
                  <a:pt x="6429970" y="0"/>
                </a:cubicBezTo>
                <a:cubicBezTo>
                  <a:pt x="6560979" y="-1910"/>
                  <a:pt x="6619765" y="95805"/>
                  <a:pt x="6644939" y="214969"/>
                </a:cubicBezTo>
                <a:cubicBezTo>
                  <a:pt x="6631141" y="378022"/>
                  <a:pt x="6661815" y="429133"/>
                  <a:pt x="6644939" y="627698"/>
                </a:cubicBezTo>
                <a:cubicBezTo>
                  <a:pt x="6628063" y="826263"/>
                  <a:pt x="6664981" y="856534"/>
                  <a:pt x="6644939" y="1074822"/>
                </a:cubicBezTo>
                <a:cubicBezTo>
                  <a:pt x="6649887" y="1187008"/>
                  <a:pt x="6553405" y="1279797"/>
                  <a:pt x="6429970" y="1289791"/>
                </a:cubicBezTo>
                <a:cubicBezTo>
                  <a:pt x="6122039" y="1302903"/>
                  <a:pt x="5916963" y="1275603"/>
                  <a:pt x="5739414" y="1289791"/>
                </a:cubicBezTo>
                <a:cubicBezTo>
                  <a:pt x="5561865" y="1303979"/>
                  <a:pt x="5338384" y="1301007"/>
                  <a:pt x="5048859" y="1289791"/>
                </a:cubicBezTo>
                <a:cubicBezTo>
                  <a:pt x="4759335" y="1278575"/>
                  <a:pt x="4651511" y="1283086"/>
                  <a:pt x="4482603" y="1289791"/>
                </a:cubicBezTo>
                <a:cubicBezTo>
                  <a:pt x="4313695" y="1296496"/>
                  <a:pt x="4034802" y="1285664"/>
                  <a:pt x="3916347" y="1289791"/>
                </a:cubicBezTo>
                <a:cubicBezTo>
                  <a:pt x="3797892" y="1293918"/>
                  <a:pt x="3593888" y="1296360"/>
                  <a:pt x="3287942" y="1289791"/>
                </a:cubicBezTo>
                <a:cubicBezTo>
                  <a:pt x="2981996" y="1283222"/>
                  <a:pt x="2885476" y="1260130"/>
                  <a:pt x="2659536" y="1289791"/>
                </a:cubicBezTo>
                <a:cubicBezTo>
                  <a:pt x="2433596" y="1319452"/>
                  <a:pt x="2057740" y="1296221"/>
                  <a:pt x="1844680" y="1289791"/>
                </a:cubicBezTo>
                <a:cubicBezTo>
                  <a:pt x="1631620" y="1283361"/>
                  <a:pt x="1312095" y="1292617"/>
                  <a:pt x="1154125" y="1289791"/>
                </a:cubicBezTo>
                <a:cubicBezTo>
                  <a:pt x="996156" y="1286965"/>
                  <a:pt x="675202" y="1323327"/>
                  <a:pt x="214969" y="1289791"/>
                </a:cubicBezTo>
                <a:cubicBezTo>
                  <a:pt x="84686" y="1296298"/>
                  <a:pt x="9763" y="1167904"/>
                  <a:pt x="0" y="1074822"/>
                </a:cubicBezTo>
                <a:cubicBezTo>
                  <a:pt x="12967" y="925883"/>
                  <a:pt x="-11117" y="759559"/>
                  <a:pt x="0" y="636297"/>
                </a:cubicBezTo>
                <a:cubicBezTo>
                  <a:pt x="11117" y="513036"/>
                  <a:pt x="16532" y="384490"/>
                  <a:pt x="0" y="214969"/>
                </a:cubicBezTo>
                <a:close/>
              </a:path>
              <a:path w="6644939" h="1289791" stroke="0" extrusionOk="0">
                <a:moveTo>
                  <a:pt x="0" y="214969"/>
                </a:moveTo>
                <a:cubicBezTo>
                  <a:pt x="7510" y="69009"/>
                  <a:pt x="91992" y="-6466"/>
                  <a:pt x="214969" y="0"/>
                </a:cubicBezTo>
                <a:cubicBezTo>
                  <a:pt x="391997" y="-16099"/>
                  <a:pt x="749302" y="-35209"/>
                  <a:pt x="967675" y="0"/>
                </a:cubicBezTo>
                <a:cubicBezTo>
                  <a:pt x="1186048" y="35209"/>
                  <a:pt x="1481082" y="-761"/>
                  <a:pt x="1782530" y="0"/>
                </a:cubicBezTo>
                <a:cubicBezTo>
                  <a:pt x="2083979" y="761"/>
                  <a:pt x="2292363" y="-20595"/>
                  <a:pt x="2535236" y="0"/>
                </a:cubicBezTo>
                <a:cubicBezTo>
                  <a:pt x="2778109" y="20595"/>
                  <a:pt x="3003010" y="-15330"/>
                  <a:pt x="3287942" y="0"/>
                </a:cubicBezTo>
                <a:cubicBezTo>
                  <a:pt x="3572874" y="15330"/>
                  <a:pt x="3659878" y="-4883"/>
                  <a:pt x="3854197" y="0"/>
                </a:cubicBezTo>
                <a:cubicBezTo>
                  <a:pt x="4048517" y="4883"/>
                  <a:pt x="4356146" y="12114"/>
                  <a:pt x="4669053" y="0"/>
                </a:cubicBezTo>
                <a:cubicBezTo>
                  <a:pt x="4981960" y="-12114"/>
                  <a:pt x="5151812" y="34001"/>
                  <a:pt x="5359609" y="0"/>
                </a:cubicBezTo>
                <a:cubicBezTo>
                  <a:pt x="5567406" y="-34001"/>
                  <a:pt x="6011326" y="-37945"/>
                  <a:pt x="6429970" y="0"/>
                </a:cubicBezTo>
                <a:cubicBezTo>
                  <a:pt x="6539546" y="1125"/>
                  <a:pt x="6646735" y="92904"/>
                  <a:pt x="6644939" y="214969"/>
                </a:cubicBezTo>
                <a:cubicBezTo>
                  <a:pt x="6634422" y="344400"/>
                  <a:pt x="6644519" y="428377"/>
                  <a:pt x="6644939" y="627698"/>
                </a:cubicBezTo>
                <a:cubicBezTo>
                  <a:pt x="6645359" y="827019"/>
                  <a:pt x="6667088" y="909189"/>
                  <a:pt x="6644939" y="1074822"/>
                </a:cubicBezTo>
                <a:cubicBezTo>
                  <a:pt x="6665805" y="1210978"/>
                  <a:pt x="6548143" y="1297356"/>
                  <a:pt x="6429970" y="1289791"/>
                </a:cubicBezTo>
                <a:cubicBezTo>
                  <a:pt x="6207563" y="1283064"/>
                  <a:pt x="6029350" y="1292446"/>
                  <a:pt x="5863714" y="1289791"/>
                </a:cubicBezTo>
                <a:cubicBezTo>
                  <a:pt x="5698078" y="1287136"/>
                  <a:pt x="5300263" y="1250835"/>
                  <a:pt x="5048859" y="1289791"/>
                </a:cubicBezTo>
                <a:cubicBezTo>
                  <a:pt x="4797456" y="1328747"/>
                  <a:pt x="4661427" y="1274243"/>
                  <a:pt x="4544753" y="1289791"/>
                </a:cubicBezTo>
                <a:cubicBezTo>
                  <a:pt x="4428079" y="1305339"/>
                  <a:pt x="4213832" y="1266027"/>
                  <a:pt x="4040647" y="1289791"/>
                </a:cubicBezTo>
                <a:cubicBezTo>
                  <a:pt x="3867462" y="1313555"/>
                  <a:pt x="3522448" y="1308968"/>
                  <a:pt x="3350092" y="1289791"/>
                </a:cubicBezTo>
                <a:cubicBezTo>
                  <a:pt x="3177737" y="1270614"/>
                  <a:pt x="2951135" y="1302221"/>
                  <a:pt x="2721686" y="1289791"/>
                </a:cubicBezTo>
                <a:cubicBezTo>
                  <a:pt x="2492237" y="1277361"/>
                  <a:pt x="2432228" y="1262206"/>
                  <a:pt x="2155430" y="1289791"/>
                </a:cubicBezTo>
                <a:cubicBezTo>
                  <a:pt x="1878632" y="1317376"/>
                  <a:pt x="1811512" y="1311671"/>
                  <a:pt x="1589175" y="1289791"/>
                </a:cubicBezTo>
                <a:cubicBezTo>
                  <a:pt x="1366839" y="1267911"/>
                  <a:pt x="1219860" y="1286529"/>
                  <a:pt x="1085069" y="1289791"/>
                </a:cubicBezTo>
                <a:cubicBezTo>
                  <a:pt x="950278" y="1293053"/>
                  <a:pt x="445143" y="1270511"/>
                  <a:pt x="214969" y="1289791"/>
                </a:cubicBezTo>
                <a:cubicBezTo>
                  <a:pt x="120889" y="1293238"/>
                  <a:pt x="-5212" y="1178119"/>
                  <a:pt x="0" y="1074822"/>
                </a:cubicBezTo>
                <a:cubicBezTo>
                  <a:pt x="-2358" y="938465"/>
                  <a:pt x="-7689" y="757356"/>
                  <a:pt x="0" y="653494"/>
                </a:cubicBezTo>
                <a:cubicBezTo>
                  <a:pt x="7689" y="549632"/>
                  <a:pt x="5161" y="409826"/>
                  <a:pt x="0" y="214969"/>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3DCE950F-C834-44A0-8ACC-69B2B8A0E88F}"/>
              </a:ext>
            </a:extLst>
          </p:cNvPr>
          <p:cNvSpPr>
            <a:spLocks noGrp="1"/>
          </p:cNvSpPr>
          <p:nvPr>
            <p:ph type="sldNum" sz="quarter" idx="12"/>
          </p:nvPr>
        </p:nvSpPr>
        <p:spPr>
          <a:xfrm>
            <a:off x="11460010" y="6282462"/>
            <a:ext cx="558460" cy="438620"/>
          </a:xfrm>
        </p:spPr>
        <p:txBody>
          <a:bodyPr/>
          <a:lstStyle/>
          <a:p>
            <a:fld id="{7D7A2E16-A2BB-4A4C-88FB-B9F54DE68C14}" type="slidenum">
              <a:rPr lang="da-DK" smtClean="0"/>
              <a:t>21</a:t>
            </a:fld>
            <a:endParaRPr lang="da-DK" dirty="0"/>
          </a:p>
        </p:txBody>
      </p:sp>
    </p:spTree>
    <p:extLst>
      <p:ext uri="{BB962C8B-B14F-4D97-AF65-F5344CB8AC3E}">
        <p14:creationId xmlns:p14="http://schemas.microsoft.com/office/powerpoint/2010/main" val="965994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a:extLst>
              <a:ext uri="{FF2B5EF4-FFF2-40B4-BE49-F238E27FC236}">
                <a16:creationId xmlns:a16="http://schemas.microsoft.com/office/drawing/2014/main" id="{FAD7A139-BE48-4AE9-BAC3-1C901292AFC0}"/>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4</a:t>
            </a:r>
          </a:p>
        </p:txBody>
      </p:sp>
      <p:sp>
        <p:nvSpPr>
          <p:cNvPr id="11" name="Tåre 10">
            <a:extLst>
              <a:ext uri="{FF2B5EF4-FFF2-40B4-BE49-F238E27FC236}">
                <a16:creationId xmlns:a16="http://schemas.microsoft.com/office/drawing/2014/main" id="{3632E636-031D-4CC8-93F9-004E565BE320}"/>
              </a:ext>
            </a:extLst>
          </p:cNvPr>
          <p:cNvSpPr/>
          <p:nvPr/>
        </p:nvSpPr>
        <p:spPr>
          <a:xfrm>
            <a:off x="1017974" y="4589755"/>
            <a:ext cx="4148830" cy="1819923"/>
          </a:xfrm>
          <a:custGeom>
            <a:avLst/>
            <a:gdLst>
              <a:gd name="connsiteX0" fmla="*/ 0 w 4148830"/>
              <a:gd name="connsiteY0" fmla="*/ 909962 h 1819923"/>
              <a:gd name="connsiteX1" fmla="*/ 2074415 w 4148830"/>
              <a:gd name="connsiteY1" fmla="*/ 0 h 1819923"/>
              <a:gd name="connsiteX2" fmla="*/ 2765887 w 4148830"/>
              <a:gd name="connsiteY2" fmla="*/ 0 h 1819923"/>
              <a:gd name="connsiteX3" fmla="*/ 3436614 w 4148830"/>
              <a:gd name="connsiteY3" fmla="*/ 0 h 1819923"/>
              <a:gd name="connsiteX4" fmla="*/ 4148830 w 4148830"/>
              <a:gd name="connsiteY4" fmla="*/ 0 h 1819923"/>
              <a:gd name="connsiteX5" fmla="*/ 4148830 w 4148830"/>
              <a:gd name="connsiteY5" fmla="*/ 427682 h 1819923"/>
              <a:gd name="connsiteX6" fmla="*/ 4148830 w 4148830"/>
              <a:gd name="connsiteY6" fmla="*/ 909962 h 1819923"/>
              <a:gd name="connsiteX7" fmla="*/ 2074415 w 4148830"/>
              <a:gd name="connsiteY7" fmla="*/ 1819924 h 1819923"/>
              <a:gd name="connsiteX8" fmla="*/ 0 w 4148830"/>
              <a:gd name="connsiteY8" fmla="*/ 909962 h 181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8830" h="1819923" fill="none" extrusionOk="0">
                <a:moveTo>
                  <a:pt x="0" y="909962"/>
                </a:moveTo>
                <a:cubicBezTo>
                  <a:pt x="10493" y="341883"/>
                  <a:pt x="1064732" y="-36402"/>
                  <a:pt x="2074415" y="0"/>
                </a:cubicBezTo>
                <a:cubicBezTo>
                  <a:pt x="2329244" y="-2079"/>
                  <a:pt x="2567008" y="-33798"/>
                  <a:pt x="2765887" y="0"/>
                </a:cubicBezTo>
                <a:cubicBezTo>
                  <a:pt x="2964766" y="33798"/>
                  <a:pt x="3198221" y="-28182"/>
                  <a:pt x="3436614" y="0"/>
                </a:cubicBezTo>
                <a:cubicBezTo>
                  <a:pt x="3675007" y="28182"/>
                  <a:pt x="3888756" y="16036"/>
                  <a:pt x="4148830" y="0"/>
                </a:cubicBezTo>
                <a:cubicBezTo>
                  <a:pt x="4128397" y="122963"/>
                  <a:pt x="4139206" y="256366"/>
                  <a:pt x="4148830" y="427682"/>
                </a:cubicBezTo>
                <a:cubicBezTo>
                  <a:pt x="4158454" y="598998"/>
                  <a:pt x="4136243" y="684493"/>
                  <a:pt x="4148830" y="909962"/>
                </a:cubicBezTo>
                <a:cubicBezTo>
                  <a:pt x="4087437" y="1272016"/>
                  <a:pt x="3168776" y="1796059"/>
                  <a:pt x="2074415" y="1819924"/>
                </a:cubicBezTo>
                <a:cubicBezTo>
                  <a:pt x="848668" y="1833978"/>
                  <a:pt x="59571" y="1399075"/>
                  <a:pt x="0" y="909962"/>
                </a:cubicBezTo>
                <a:close/>
              </a:path>
              <a:path w="4148830" h="1819923" stroke="0" extrusionOk="0">
                <a:moveTo>
                  <a:pt x="0" y="909962"/>
                </a:moveTo>
                <a:cubicBezTo>
                  <a:pt x="-51107" y="443377"/>
                  <a:pt x="911467" y="-23119"/>
                  <a:pt x="2074415" y="0"/>
                </a:cubicBezTo>
                <a:cubicBezTo>
                  <a:pt x="2270771" y="-11416"/>
                  <a:pt x="2452665" y="21084"/>
                  <a:pt x="2724398" y="0"/>
                </a:cubicBezTo>
                <a:cubicBezTo>
                  <a:pt x="2996131" y="-21084"/>
                  <a:pt x="3165765" y="32166"/>
                  <a:pt x="3436614" y="0"/>
                </a:cubicBezTo>
                <a:cubicBezTo>
                  <a:pt x="3707463" y="-32166"/>
                  <a:pt x="4003018" y="-82"/>
                  <a:pt x="4148830" y="0"/>
                </a:cubicBezTo>
                <a:cubicBezTo>
                  <a:pt x="4163841" y="229834"/>
                  <a:pt x="4154359" y="262211"/>
                  <a:pt x="4148830" y="464081"/>
                </a:cubicBezTo>
                <a:cubicBezTo>
                  <a:pt x="4143301" y="665951"/>
                  <a:pt x="4163862" y="692390"/>
                  <a:pt x="4148830" y="909962"/>
                </a:cubicBezTo>
                <a:cubicBezTo>
                  <a:pt x="4152298" y="1532053"/>
                  <a:pt x="3101740" y="1842669"/>
                  <a:pt x="2074415" y="1819924"/>
                </a:cubicBezTo>
                <a:cubicBezTo>
                  <a:pt x="888021" y="1702971"/>
                  <a:pt x="-109020" y="1466134"/>
                  <a:pt x="0" y="909962"/>
                </a:cubicBezTo>
                <a:close/>
              </a:path>
            </a:pathLst>
          </a:custGeom>
          <a:solidFill>
            <a:schemeClr val="bg1"/>
          </a:solidFill>
          <a:ln w="19050">
            <a:solidFill>
              <a:srgbClr val="1E1B3A"/>
            </a:solidFill>
            <a:extLst>
              <a:ext uri="{C807C97D-BFC1-408E-A445-0C87EB9F89A2}">
                <ask:lineSketchStyleProps xmlns:ask="http://schemas.microsoft.com/office/drawing/2018/sketchyshapes" sd="2386465757">
                  <a:prstGeom prst="teardrop">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7" name="Tekstfelt 16">
            <a:extLst>
              <a:ext uri="{FF2B5EF4-FFF2-40B4-BE49-F238E27FC236}">
                <a16:creationId xmlns:a16="http://schemas.microsoft.com/office/drawing/2014/main" id="{379411E2-CE50-48AE-968B-6A86D452B86A}"/>
              </a:ext>
            </a:extLst>
          </p:cNvPr>
          <p:cNvSpPr txBox="1"/>
          <p:nvPr/>
        </p:nvSpPr>
        <p:spPr>
          <a:xfrm>
            <a:off x="5030680" y="2916314"/>
            <a:ext cx="2130640" cy="358111"/>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003B7A"/>
                </a:solidFill>
                <a:effectLst/>
                <a:uLnTx/>
                <a:uFillTx/>
                <a:latin typeface="Arial" panose="020B0604020202020204"/>
                <a:ea typeface="+mn-ea"/>
                <a:cs typeface="+mn-cs"/>
              </a:rPr>
              <a:t>Udfordring</a:t>
            </a:r>
          </a:p>
        </p:txBody>
      </p:sp>
      <p:sp>
        <p:nvSpPr>
          <p:cNvPr id="27" name="Tåre 26">
            <a:extLst>
              <a:ext uri="{FF2B5EF4-FFF2-40B4-BE49-F238E27FC236}">
                <a16:creationId xmlns:a16="http://schemas.microsoft.com/office/drawing/2014/main" id="{DA680AD3-A4BE-492C-A799-B829261E7D50}"/>
              </a:ext>
            </a:extLst>
          </p:cNvPr>
          <p:cNvSpPr/>
          <p:nvPr/>
        </p:nvSpPr>
        <p:spPr>
          <a:xfrm rot="10429421">
            <a:off x="8106297" y="192077"/>
            <a:ext cx="3690699" cy="2226107"/>
          </a:xfrm>
          <a:custGeom>
            <a:avLst/>
            <a:gdLst>
              <a:gd name="connsiteX0" fmla="*/ 0 w 3690699"/>
              <a:gd name="connsiteY0" fmla="*/ 1113054 h 2226107"/>
              <a:gd name="connsiteX1" fmla="*/ 1845350 w 3690699"/>
              <a:gd name="connsiteY1" fmla="*/ 0 h 2226107"/>
              <a:gd name="connsiteX2" fmla="*/ 2460466 w 3690699"/>
              <a:gd name="connsiteY2" fmla="*/ 0 h 2226107"/>
              <a:gd name="connsiteX3" fmla="*/ 3057129 w 3690699"/>
              <a:gd name="connsiteY3" fmla="*/ 0 h 2226107"/>
              <a:gd name="connsiteX4" fmla="*/ 3690699 w 3690699"/>
              <a:gd name="connsiteY4" fmla="*/ 0 h 2226107"/>
              <a:gd name="connsiteX5" fmla="*/ 3690699 w 3690699"/>
              <a:gd name="connsiteY5" fmla="*/ 523135 h 2226107"/>
              <a:gd name="connsiteX6" fmla="*/ 3690699 w 3690699"/>
              <a:gd name="connsiteY6" fmla="*/ 1113054 h 2226107"/>
              <a:gd name="connsiteX7" fmla="*/ 1845349 w 3690699"/>
              <a:gd name="connsiteY7" fmla="*/ 2226108 h 2226107"/>
              <a:gd name="connsiteX8" fmla="*/ -1 w 3690699"/>
              <a:gd name="connsiteY8" fmla="*/ 1113054 h 2226107"/>
              <a:gd name="connsiteX9" fmla="*/ 0 w 3690699"/>
              <a:gd name="connsiteY9" fmla="*/ 1113054 h 222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0699" h="2226107" fill="none" extrusionOk="0">
                <a:moveTo>
                  <a:pt x="0" y="1113054"/>
                </a:moveTo>
                <a:cubicBezTo>
                  <a:pt x="13969" y="411106"/>
                  <a:pt x="1055860" y="-61481"/>
                  <a:pt x="1845350" y="0"/>
                </a:cubicBezTo>
                <a:cubicBezTo>
                  <a:pt x="2021226" y="-2307"/>
                  <a:pt x="2283840" y="10880"/>
                  <a:pt x="2460466" y="0"/>
                </a:cubicBezTo>
                <a:cubicBezTo>
                  <a:pt x="2637092" y="-10880"/>
                  <a:pt x="2839217" y="-17372"/>
                  <a:pt x="3057129" y="0"/>
                </a:cubicBezTo>
                <a:cubicBezTo>
                  <a:pt x="3275041" y="17372"/>
                  <a:pt x="3398646" y="-28327"/>
                  <a:pt x="3690699" y="0"/>
                </a:cubicBezTo>
                <a:cubicBezTo>
                  <a:pt x="3708818" y="121429"/>
                  <a:pt x="3691400" y="378189"/>
                  <a:pt x="3690699" y="523135"/>
                </a:cubicBezTo>
                <a:cubicBezTo>
                  <a:pt x="3689998" y="668082"/>
                  <a:pt x="3698815" y="971590"/>
                  <a:pt x="3690699" y="1113054"/>
                </a:cubicBezTo>
                <a:cubicBezTo>
                  <a:pt x="3599933" y="1520052"/>
                  <a:pt x="2830474" y="2210278"/>
                  <a:pt x="1845349" y="2226108"/>
                </a:cubicBezTo>
                <a:cubicBezTo>
                  <a:pt x="679246" y="2251897"/>
                  <a:pt x="20882" y="1723064"/>
                  <a:pt x="-1" y="1113054"/>
                </a:cubicBezTo>
                <a:lnTo>
                  <a:pt x="0" y="1113054"/>
                </a:lnTo>
                <a:close/>
              </a:path>
              <a:path w="3690699" h="2226107" stroke="0" extrusionOk="0">
                <a:moveTo>
                  <a:pt x="0" y="1113054"/>
                </a:moveTo>
                <a:cubicBezTo>
                  <a:pt x="-129310" y="589349"/>
                  <a:pt x="760766" y="-87530"/>
                  <a:pt x="1845350" y="0"/>
                </a:cubicBezTo>
                <a:cubicBezTo>
                  <a:pt x="1974771" y="15445"/>
                  <a:pt x="2272530" y="-8825"/>
                  <a:pt x="2423559" y="0"/>
                </a:cubicBezTo>
                <a:cubicBezTo>
                  <a:pt x="2574588" y="8825"/>
                  <a:pt x="2865857" y="-1687"/>
                  <a:pt x="3057129" y="0"/>
                </a:cubicBezTo>
                <a:cubicBezTo>
                  <a:pt x="3248401" y="1687"/>
                  <a:pt x="3410430" y="7262"/>
                  <a:pt x="3690699" y="0"/>
                </a:cubicBezTo>
                <a:cubicBezTo>
                  <a:pt x="3675948" y="134461"/>
                  <a:pt x="3718396" y="288377"/>
                  <a:pt x="3690699" y="567658"/>
                </a:cubicBezTo>
                <a:cubicBezTo>
                  <a:pt x="3663002" y="846939"/>
                  <a:pt x="3709374" y="867327"/>
                  <a:pt x="3690699" y="1113054"/>
                </a:cubicBezTo>
                <a:cubicBezTo>
                  <a:pt x="3691804" y="1765845"/>
                  <a:pt x="2753478" y="2247448"/>
                  <a:pt x="1845349" y="2226108"/>
                </a:cubicBezTo>
                <a:cubicBezTo>
                  <a:pt x="798898" y="2147733"/>
                  <a:pt x="-63781" y="1759143"/>
                  <a:pt x="-1" y="1113054"/>
                </a:cubicBezTo>
                <a:lnTo>
                  <a:pt x="0" y="1113054"/>
                </a:lnTo>
                <a:close/>
              </a:path>
            </a:pathLst>
          </a:custGeom>
          <a:solidFill>
            <a:schemeClr val="bg1"/>
          </a:solidFill>
          <a:ln w="19050">
            <a:solidFill>
              <a:srgbClr val="1E1B3A"/>
            </a:solidFill>
            <a:extLst>
              <a:ext uri="{C807C97D-BFC1-408E-A445-0C87EB9F89A2}">
                <ask:lineSketchStyleProps xmlns:ask="http://schemas.microsoft.com/office/drawing/2018/sketchyshapes" sd="2386465757">
                  <a:prstGeom prst="teardrop">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28" name="Tåre 27">
            <a:extLst>
              <a:ext uri="{FF2B5EF4-FFF2-40B4-BE49-F238E27FC236}">
                <a16:creationId xmlns:a16="http://schemas.microsoft.com/office/drawing/2014/main" id="{01FA712E-625F-4281-8C90-6E905551DA7D}"/>
              </a:ext>
            </a:extLst>
          </p:cNvPr>
          <p:cNvSpPr/>
          <p:nvPr/>
        </p:nvSpPr>
        <p:spPr>
          <a:xfrm rot="11038854" flipH="1">
            <a:off x="1159986" y="487906"/>
            <a:ext cx="4287240" cy="2044815"/>
          </a:xfrm>
          <a:custGeom>
            <a:avLst/>
            <a:gdLst>
              <a:gd name="connsiteX0" fmla="*/ 0 w 4287240"/>
              <a:gd name="connsiteY0" fmla="*/ 1022408 h 2044815"/>
              <a:gd name="connsiteX1" fmla="*/ 2143620 w 4287240"/>
              <a:gd name="connsiteY1" fmla="*/ 0 h 2044815"/>
              <a:gd name="connsiteX2" fmla="*/ 4138387 w 4287240"/>
              <a:gd name="connsiteY2" fmla="*/ 70996 h 2044815"/>
              <a:gd name="connsiteX3" fmla="*/ 4287240 w 4287240"/>
              <a:gd name="connsiteY3" fmla="*/ 1022408 h 2044815"/>
              <a:gd name="connsiteX4" fmla="*/ 2143620 w 4287240"/>
              <a:gd name="connsiteY4" fmla="*/ 2044816 h 2044815"/>
              <a:gd name="connsiteX5" fmla="*/ 0 w 4287240"/>
              <a:gd name="connsiteY5" fmla="*/ 1022408 h 204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7240" h="2044815" fill="none" extrusionOk="0">
                <a:moveTo>
                  <a:pt x="0" y="1022408"/>
                </a:moveTo>
                <a:cubicBezTo>
                  <a:pt x="-11150" y="383860"/>
                  <a:pt x="917228" y="-227878"/>
                  <a:pt x="2143620" y="0"/>
                </a:cubicBezTo>
                <a:cubicBezTo>
                  <a:pt x="2717084" y="6790"/>
                  <a:pt x="3495967" y="36472"/>
                  <a:pt x="4138387" y="70996"/>
                </a:cubicBezTo>
                <a:cubicBezTo>
                  <a:pt x="4199441" y="325762"/>
                  <a:pt x="4294616" y="686979"/>
                  <a:pt x="4287240" y="1022408"/>
                </a:cubicBezTo>
                <a:cubicBezTo>
                  <a:pt x="4169521" y="1589379"/>
                  <a:pt x="3345441" y="2088660"/>
                  <a:pt x="2143620" y="2044816"/>
                </a:cubicBezTo>
                <a:cubicBezTo>
                  <a:pt x="1034243" y="2157287"/>
                  <a:pt x="-66089" y="1558042"/>
                  <a:pt x="0" y="1022408"/>
                </a:cubicBezTo>
                <a:close/>
              </a:path>
              <a:path w="4287240" h="2044815" stroke="0" extrusionOk="0">
                <a:moveTo>
                  <a:pt x="0" y="1022408"/>
                </a:moveTo>
                <a:cubicBezTo>
                  <a:pt x="-28891" y="478084"/>
                  <a:pt x="866002" y="-125398"/>
                  <a:pt x="2143620" y="0"/>
                </a:cubicBezTo>
                <a:cubicBezTo>
                  <a:pt x="2825822" y="84955"/>
                  <a:pt x="3579622" y="59347"/>
                  <a:pt x="4138387" y="70996"/>
                </a:cubicBezTo>
                <a:cubicBezTo>
                  <a:pt x="4206011" y="390872"/>
                  <a:pt x="4311002" y="674163"/>
                  <a:pt x="4287240" y="1022408"/>
                </a:cubicBezTo>
                <a:cubicBezTo>
                  <a:pt x="4278954" y="1781378"/>
                  <a:pt x="3370450" y="2066065"/>
                  <a:pt x="2143620" y="2044816"/>
                </a:cubicBezTo>
                <a:cubicBezTo>
                  <a:pt x="906362" y="1943129"/>
                  <a:pt x="20020" y="1635539"/>
                  <a:pt x="0" y="1022408"/>
                </a:cubicBezTo>
                <a:close/>
              </a:path>
            </a:pathLst>
          </a:custGeom>
          <a:solidFill>
            <a:schemeClr val="bg1"/>
          </a:solidFill>
          <a:ln w="19050">
            <a:solidFill>
              <a:srgbClr val="1E1B3A"/>
            </a:solidFill>
            <a:extLst>
              <a:ext uri="{C807C97D-BFC1-408E-A445-0C87EB9F89A2}">
                <ask:lineSketchStyleProps xmlns:ask="http://schemas.microsoft.com/office/drawing/2018/sketchyshapes" sd="2386465757">
                  <a:prstGeom prst="teardrop">
                    <a:avLst>
                      <a:gd name="adj" fmla="val 9305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29" name="Tåre 28">
            <a:extLst>
              <a:ext uri="{FF2B5EF4-FFF2-40B4-BE49-F238E27FC236}">
                <a16:creationId xmlns:a16="http://schemas.microsoft.com/office/drawing/2014/main" id="{7E5C23E2-B009-44B3-9C21-5CBA6AC7DA37}"/>
              </a:ext>
            </a:extLst>
          </p:cNvPr>
          <p:cNvSpPr/>
          <p:nvPr/>
        </p:nvSpPr>
        <p:spPr>
          <a:xfrm rot="212299" flipH="1">
            <a:off x="7272063" y="4547894"/>
            <a:ext cx="4076637" cy="1986455"/>
          </a:xfrm>
          <a:custGeom>
            <a:avLst/>
            <a:gdLst>
              <a:gd name="connsiteX0" fmla="*/ 0 w 4076637"/>
              <a:gd name="connsiteY0" fmla="*/ 993228 h 1986455"/>
              <a:gd name="connsiteX1" fmla="*/ 2038319 w 4076637"/>
              <a:gd name="connsiteY1" fmla="*/ 0 h 1986455"/>
              <a:gd name="connsiteX2" fmla="*/ 3935096 w 4076637"/>
              <a:gd name="connsiteY2" fmla="*/ 68970 h 1986455"/>
              <a:gd name="connsiteX3" fmla="*/ 4076637 w 4076637"/>
              <a:gd name="connsiteY3" fmla="*/ 993228 h 1986455"/>
              <a:gd name="connsiteX4" fmla="*/ 2038318 w 4076637"/>
              <a:gd name="connsiteY4" fmla="*/ 1986456 h 1986455"/>
              <a:gd name="connsiteX5" fmla="*/ -1 w 4076637"/>
              <a:gd name="connsiteY5" fmla="*/ 993228 h 1986455"/>
              <a:gd name="connsiteX6" fmla="*/ 0 w 4076637"/>
              <a:gd name="connsiteY6" fmla="*/ 993228 h 19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637" h="1986455" fill="none" extrusionOk="0">
                <a:moveTo>
                  <a:pt x="0" y="993228"/>
                </a:moveTo>
                <a:cubicBezTo>
                  <a:pt x="-31301" y="237264"/>
                  <a:pt x="900030" y="-67325"/>
                  <a:pt x="2038319" y="0"/>
                </a:cubicBezTo>
                <a:cubicBezTo>
                  <a:pt x="2589565" y="6015"/>
                  <a:pt x="3382926" y="68571"/>
                  <a:pt x="3935096" y="68970"/>
                </a:cubicBezTo>
                <a:cubicBezTo>
                  <a:pt x="4017315" y="357221"/>
                  <a:pt x="4082391" y="670872"/>
                  <a:pt x="4076637" y="993228"/>
                </a:cubicBezTo>
                <a:cubicBezTo>
                  <a:pt x="3982129" y="1543628"/>
                  <a:pt x="3212169" y="2104106"/>
                  <a:pt x="2038318" y="1986456"/>
                </a:cubicBezTo>
                <a:cubicBezTo>
                  <a:pt x="950324" y="2043419"/>
                  <a:pt x="-64835" y="1513298"/>
                  <a:pt x="-1" y="993228"/>
                </a:cubicBezTo>
                <a:lnTo>
                  <a:pt x="0" y="993228"/>
                </a:lnTo>
                <a:close/>
              </a:path>
              <a:path w="4076637" h="1986455" stroke="0" extrusionOk="0">
                <a:moveTo>
                  <a:pt x="0" y="993228"/>
                </a:moveTo>
                <a:cubicBezTo>
                  <a:pt x="-93757" y="510676"/>
                  <a:pt x="879722" y="-43969"/>
                  <a:pt x="2038319" y="0"/>
                </a:cubicBezTo>
                <a:cubicBezTo>
                  <a:pt x="2675348" y="23450"/>
                  <a:pt x="3440731" y="69340"/>
                  <a:pt x="3935096" y="68970"/>
                </a:cubicBezTo>
                <a:cubicBezTo>
                  <a:pt x="3961505" y="382945"/>
                  <a:pt x="4105308" y="647608"/>
                  <a:pt x="4076637" y="993228"/>
                </a:cubicBezTo>
                <a:cubicBezTo>
                  <a:pt x="4074858" y="1583487"/>
                  <a:pt x="3321768" y="2064503"/>
                  <a:pt x="2038318" y="1986456"/>
                </a:cubicBezTo>
                <a:cubicBezTo>
                  <a:pt x="851242" y="1869575"/>
                  <a:pt x="23287" y="1598157"/>
                  <a:pt x="-1" y="993228"/>
                </a:cubicBezTo>
                <a:lnTo>
                  <a:pt x="0" y="993228"/>
                </a:lnTo>
                <a:close/>
              </a:path>
            </a:pathLst>
          </a:custGeom>
          <a:solidFill>
            <a:schemeClr val="bg1"/>
          </a:solidFill>
          <a:ln w="19050">
            <a:solidFill>
              <a:srgbClr val="1E1B3A"/>
            </a:solidFill>
            <a:extLst>
              <a:ext uri="{C807C97D-BFC1-408E-A445-0C87EB9F89A2}">
                <ask:lineSketchStyleProps xmlns:ask="http://schemas.microsoft.com/office/drawing/2018/sketchyshapes" sd="2386465757">
                  <a:prstGeom prst="teardrop">
                    <a:avLst>
                      <a:gd name="adj" fmla="val 9305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9" name="Rektangel: afrundede hjørner 8">
            <a:extLst>
              <a:ext uri="{FF2B5EF4-FFF2-40B4-BE49-F238E27FC236}">
                <a16:creationId xmlns:a16="http://schemas.microsoft.com/office/drawing/2014/main" id="{F81AD5CA-6A6D-4BA0-BB30-30C0A4D20520}"/>
              </a:ext>
            </a:extLst>
          </p:cNvPr>
          <p:cNvSpPr/>
          <p:nvPr/>
        </p:nvSpPr>
        <p:spPr>
          <a:xfrm>
            <a:off x="2681057" y="2720942"/>
            <a:ext cx="6667130" cy="1482571"/>
          </a:xfrm>
          <a:custGeom>
            <a:avLst/>
            <a:gdLst>
              <a:gd name="connsiteX0" fmla="*/ 0 w 6667130"/>
              <a:gd name="connsiteY0" fmla="*/ 380265 h 1482571"/>
              <a:gd name="connsiteX1" fmla="*/ 380265 w 6667130"/>
              <a:gd name="connsiteY1" fmla="*/ 0 h 1482571"/>
              <a:gd name="connsiteX2" fmla="*/ 918422 w 6667130"/>
              <a:gd name="connsiteY2" fmla="*/ 0 h 1482571"/>
              <a:gd name="connsiteX3" fmla="*/ 1397513 w 6667130"/>
              <a:gd name="connsiteY3" fmla="*/ 0 h 1482571"/>
              <a:gd name="connsiteX4" fmla="*/ 1876604 w 6667130"/>
              <a:gd name="connsiteY4" fmla="*/ 0 h 1482571"/>
              <a:gd name="connsiteX5" fmla="*/ 2651025 w 6667130"/>
              <a:gd name="connsiteY5" fmla="*/ 0 h 1482571"/>
              <a:gd name="connsiteX6" fmla="*/ 3130115 w 6667130"/>
              <a:gd name="connsiteY6" fmla="*/ 0 h 1482571"/>
              <a:gd name="connsiteX7" fmla="*/ 3609206 w 6667130"/>
              <a:gd name="connsiteY7" fmla="*/ 0 h 1482571"/>
              <a:gd name="connsiteX8" fmla="*/ 4147363 w 6667130"/>
              <a:gd name="connsiteY8" fmla="*/ 0 h 1482571"/>
              <a:gd name="connsiteX9" fmla="*/ 4862718 w 6667130"/>
              <a:gd name="connsiteY9" fmla="*/ 0 h 1482571"/>
              <a:gd name="connsiteX10" fmla="*/ 5341809 w 6667130"/>
              <a:gd name="connsiteY10" fmla="*/ 0 h 1482571"/>
              <a:gd name="connsiteX11" fmla="*/ 6286865 w 6667130"/>
              <a:gd name="connsiteY11" fmla="*/ 0 h 1482571"/>
              <a:gd name="connsiteX12" fmla="*/ 6667130 w 6667130"/>
              <a:gd name="connsiteY12" fmla="*/ 380265 h 1482571"/>
              <a:gd name="connsiteX13" fmla="*/ 6667130 w 6667130"/>
              <a:gd name="connsiteY13" fmla="*/ 755726 h 1482571"/>
              <a:gd name="connsiteX14" fmla="*/ 6667130 w 6667130"/>
              <a:gd name="connsiteY14" fmla="*/ 1102306 h 1482571"/>
              <a:gd name="connsiteX15" fmla="*/ 6286865 w 6667130"/>
              <a:gd name="connsiteY15" fmla="*/ 1482571 h 1482571"/>
              <a:gd name="connsiteX16" fmla="*/ 5748708 w 6667130"/>
              <a:gd name="connsiteY16" fmla="*/ 1482571 h 1482571"/>
              <a:gd name="connsiteX17" fmla="*/ 5092419 w 6667130"/>
              <a:gd name="connsiteY17" fmla="*/ 1482571 h 1482571"/>
              <a:gd name="connsiteX18" fmla="*/ 4554262 w 6667130"/>
              <a:gd name="connsiteY18" fmla="*/ 1482571 h 1482571"/>
              <a:gd name="connsiteX19" fmla="*/ 3897973 w 6667130"/>
              <a:gd name="connsiteY19" fmla="*/ 1482571 h 1482571"/>
              <a:gd name="connsiteX20" fmla="*/ 3241685 w 6667130"/>
              <a:gd name="connsiteY20" fmla="*/ 1482571 h 1482571"/>
              <a:gd name="connsiteX21" fmla="*/ 2526330 w 6667130"/>
              <a:gd name="connsiteY21" fmla="*/ 1482571 h 1482571"/>
              <a:gd name="connsiteX22" fmla="*/ 2047239 w 6667130"/>
              <a:gd name="connsiteY22" fmla="*/ 1482571 h 1482571"/>
              <a:gd name="connsiteX23" fmla="*/ 1568148 w 6667130"/>
              <a:gd name="connsiteY23" fmla="*/ 1482571 h 1482571"/>
              <a:gd name="connsiteX24" fmla="*/ 380265 w 6667130"/>
              <a:gd name="connsiteY24" fmla="*/ 1482571 h 1482571"/>
              <a:gd name="connsiteX25" fmla="*/ 0 w 6667130"/>
              <a:gd name="connsiteY25" fmla="*/ 1102306 h 1482571"/>
              <a:gd name="connsiteX26" fmla="*/ 0 w 6667130"/>
              <a:gd name="connsiteY26" fmla="*/ 741286 h 1482571"/>
              <a:gd name="connsiteX27" fmla="*/ 0 w 6667130"/>
              <a:gd name="connsiteY27" fmla="*/ 380265 h 148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67130" h="1482571" fill="none" extrusionOk="0">
                <a:moveTo>
                  <a:pt x="0" y="380265"/>
                </a:moveTo>
                <a:cubicBezTo>
                  <a:pt x="-9993" y="158409"/>
                  <a:pt x="163575" y="-20621"/>
                  <a:pt x="380265" y="0"/>
                </a:cubicBezTo>
                <a:cubicBezTo>
                  <a:pt x="610395" y="-8462"/>
                  <a:pt x="712007" y="16353"/>
                  <a:pt x="918422" y="0"/>
                </a:cubicBezTo>
                <a:cubicBezTo>
                  <a:pt x="1124837" y="-16353"/>
                  <a:pt x="1190885" y="-4720"/>
                  <a:pt x="1397513" y="0"/>
                </a:cubicBezTo>
                <a:cubicBezTo>
                  <a:pt x="1604141" y="4720"/>
                  <a:pt x="1691173" y="9872"/>
                  <a:pt x="1876604" y="0"/>
                </a:cubicBezTo>
                <a:cubicBezTo>
                  <a:pt x="2062035" y="-9872"/>
                  <a:pt x="2458859" y="9764"/>
                  <a:pt x="2651025" y="0"/>
                </a:cubicBezTo>
                <a:cubicBezTo>
                  <a:pt x="2843191" y="-9764"/>
                  <a:pt x="3015869" y="-10036"/>
                  <a:pt x="3130115" y="0"/>
                </a:cubicBezTo>
                <a:cubicBezTo>
                  <a:pt x="3244361" y="10036"/>
                  <a:pt x="3404615" y="-19236"/>
                  <a:pt x="3609206" y="0"/>
                </a:cubicBezTo>
                <a:cubicBezTo>
                  <a:pt x="3813797" y="19236"/>
                  <a:pt x="4036358" y="13248"/>
                  <a:pt x="4147363" y="0"/>
                </a:cubicBezTo>
                <a:cubicBezTo>
                  <a:pt x="4258368" y="-13248"/>
                  <a:pt x="4603248" y="-10229"/>
                  <a:pt x="4862718" y="0"/>
                </a:cubicBezTo>
                <a:cubicBezTo>
                  <a:pt x="5122188" y="10229"/>
                  <a:pt x="5183567" y="-17553"/>
                  <a:pt x="5341809" y="0"/>
                </a:cubicBezTo>
                <a:cubicBezTo>
                  <a:pt x="5500051" y="17553"/>
                  <a:pt x="5873692" y="437"/>
                  <a:pt x="6286865" y="0"/>
                </a:cubicBezTo>
                <a:cubicBezTo>
                  <a:pt x="6504267" y="6899"/>
                  <a:pt x="6657649" y="174248"/>
                  <a:pt x="6667130" y="380265"/>
                </a:cubicBezTo>
                <a:cubicBezTo>
                  <a:pt x="6650725" y="504897"/>
                  <a:pt x="6663105" y="625696"/>
                  <a:pt x="6667130" y="755726"/>
                </a:cubicBezTo>
                <a:cubicBezTo>
                  <a:pt x="6671155" y="885756"/>
                  <a:pt x="6677725" y="1017385"/>
                  <a:pt x="6667130" y="1102306"/>
                </a:cubicBezTo>
                <a:cubicBezTo>
                  <a:pt x="6681425" y="1316786"/>
                  <a:pt x="6520229" y="1438986"/>
                  <a:pt x="6286865" y="1482571"/>
                </a:cubicBezTo>
                <a:cubicBezTo>
                  <a:pt x="6031408" y="1489589"/>
                  <a:pt x="6005474" y="1470952"/>
                  <a:pt x="5748708" y="1482571"/>
                </a:cubicBezTo>
                <a:cubicBezTo>
                  <a:pt x="5491942" y="1494190"/>
                  <a:pt x="5285747" y="1475441"/>
                  <a:pt x="5092419" y="1482571"/>
                </a:cubicBezTo>
                <a:cubicBezTo>
                  <a:pt x="4899091" y="1489701"/>
                  <a:pt x="4777711" y="1489168"/>
                  <a:pt x="4554262" y="1482571"/>
                </a:cubicBezTo>
                <a:cubicBezTo>
                  <a:pt x="4330813" y="1475974"/>
                  <a:pt x="4175419" y="1467631"/>
                  <a:pt x="3897973" y="1482571"/>
                </a:cubicBezTo>
                <a:cubicBezTo>
                  <a:pt x="3620527" y="1497511"/>
                  <a:pt x="3477819" y="1503672"/>
                  <a:pt x="3241685" y="1482571"/>
                </a:cubicBezTo>
                <a:cubicBezTo>
                  <a:pt x="3005551" y="1461470"/>
                  <a:pt x="2778191" y="1500985"/>
                  <a:pt x="2526330" y="1482571"/>
                </a:cubicBezTo>
                <a:cubicBezTo>
                  <a:pt x="2274470" y="1464157"/>
                  <a:pt x="2264936" y="1470196"/>
                  <a:pt x="2047239" y="1482571"/>
                </a:cubicBezTo>
                <a:cubicBezTo>
                  <a:pt x="1829542" y="1494946"/>
                  <a:pt x="1706243" y="1460871"/>
                  <a:pt x="1568148" y="1482571"/>
                </a:cubicBezTo>
                <a:cubicBezTo>
                  <a:pt x="1430053" y="1504271"/>
                  <a:pt x="870830" y="1487384"/>
                  <a:pt x="380265" y="1482571"/>
                </a:cubicBezTo>
                <a:cubicBezTo>
                  <a:pt x="183005" y="1526500"/>
                  <a:pt x="28259" y="1273202"/>
                  <a:pt x="0" y="1102306"/>
                </a:cubicBezTo>
                <a:cubicBezTo>
                  <a:pt x="-6286" y="941637"/>
                  <a:pt x="-4907" y="813530"/>
                  <a:pt x="0" y="741286"/>
                </a:cubicBezTo>
                <a:cubicBezTo>
                  <a:pt x="4907" y="669042"/>
                  <a:pt x="18018" y="473051"/>
                  <a:pt x="0" y="380265"/>
                </a:cubicBezTo>
                <a:close/>
              </a:path>
              <a:path w="6667130" h="1482571" stroke="0" extrusionOk="0">
                <a:moveTo>
                  <a:pt x="0" y="380265"/>
                </a:moveTo>
                <a:cubicBezTo>
                  <a:pt x="9284" y="192463"/>
                  <a:pt x="128551" y="31236"/>
                  <a:pt x="380265" y="0"/>
                </a:cubicBezTo>
                <a:cubicBezTo>
                  <a:pt x="552873" y="-4408"/>
                  <a:pt x="670376" y="-2627"/>
                  <a:pt x="918422" y="0"/>
                </a:cubicBezTo>
                <a:cubicBezTo>
                  <a:pt x="1166468" y="2627"/>
                  <a:pt x="1228634" y="795"/>
                  <a:pt x="1397513" y="0"/>
                </a:cubicBezTo>
                <a:cubicBezTo>
                  <a:pt x="1566392" y="-795"/>
                  <a:pt x="1888514" y="15260"/>
                  <a:pt x="2112868" y="0"/>
                </a:cubicBezTo>
                <a:cubicBezTo>
                  <a:pt x="2337223" y="-15260"/>
                  <a:pt x="2461185" y="-28212"/>
                  <a:pt x="2769157" y="0"/>
                </a:cubicBezTo>
                <a:cubicBezTo>
                  <a:pt x="3077129" y="28212"/>
                  <a:pt x="3138704" y="19244"/>
                  <a:pt x="3425445" y="0"/>
                </a:cubicBezTo>
                <a:cubicBezTo>
                  <a:pt x="3712186" y="-19244"/>
                  <a:pt x="3823438" y="11864"/>
                  <a:pt x="3963602" y="0"/>
                </a:cubicBezTo>
                <a:cubicBezTo>
                  <a:pt x="4103766" y="-11864"/>
                  <a:pt x="4332378" y="12620"/>
                  <a:pt x="4678957" y="0"/>
                </a:cubicBezTo>
                <a:cubicBezTo>
                  <a:pt x="5025536" y="-12620"/>
                  <a:pt x="4977752" y="23110"/>
                  <a:pt x="5217114" y="0"/>
                </a:cubicBezTo>
                <a:cubicBezTo>
                  <a:pt x="5456476" y="-23110"/>
                  <a:pt x="5770601" y="-69"/>
                  <a:pt x="6286865" y="0"/>
                </a:cubicBezTo>
                <a:cubicBezTo>
                  <a:pt x="6488384" y="-2687"/>
                  <a:pt x="6667170" y="197181"/>
                  <a:pt x="6667130" y="380265"/>
                </a:cubicBezTo>
                <a:cubicBezTo>
                  <a:pt x="6680341" y="540042"/>
                  <a:pt x="6677407" y="591956"/>
                  <a:pt x="6667130" y="719624"/>
                </a:cubicBezTo>
                <a:cubicBezTo>
                  <a:pt x="6656853" y="847292"/>
                  <a:pt x="6667760" y="1004596"/>
                  <a:pt x="6667130" y="1102306"/>
                </a:cubicBezTo>
                <a:cubicBezTo>
                  <a:pt x="6711181" y="1308785"/>
                  <a:pt x="6511466" y="1498435"/>
                  <a:pt x="6286865" y="1482571"/>
                </a:cubicBezTo>
                <a:cubicBezTo>
                  <a:pt x="6117159" y="1444362"/>
                  <a:pt x="5743482" y="1469738"/>
                  <a:pt x="5512444" y="1482571"/>
                </a:cubicBezTo>
                <a:cubicBezTo>
                  <a:pt x="5281406" y="1495404"/>
                  <a:pt x="5171026" y="1480227"/>
                  <a:pt x="4915221" y="1482571"/>
                </a:cubicBezTo>
                <a:cubicBezTo>
                  <a:pt x="4659416" y="1484915"/>
                  <a:pt x="4542629" y="1498228"/>
                  <a:pt x="4436130" y="1482571"/>
                </a:cubicBezTo>
                <a:cubicBezTo>
                  <a:pt x="4329631" y="1466914"/>
                  <a:pt x="3871644" y="1444911"/>
                  <a:pt x="3661709" y="1482571"/>
                </a:cubicBezTo>
                <a:cubicBezTo>
                  <a:pt x="3451774" y="1520231"/>
                  <a:pt x="3279610" y="1495937"/>
                  <a:pt x="3182619" y="1482571"/>
                </a:cubicBezTo>
                <a:cubicBezTo>
                  <a:pt x="3085628" y="1469206"/>
                  <a:pt x="2700624" y="1447599"/>
                  <a:pt x="2467264" y="1482571"/>
                </a:cubicBezTo>
                <a:cubicBezTo>
                  <a:pt x="2233904" y="1517543"/>
                  <a:pt x="2173024" y="1467296"/>
                  <a:pt x="1988173" y="1482571"/>
                </a:cubicBezTo>
                <a:cubicBezTo>
                  <a:pt x="1803322" y="1497846"/>
                  <a:pt x="1647966" y="1488935"/>
                  <a:pt x="1509082" y="1482571"/>
                </a:cubicBezTo>
                <a:cubicBezTo>
                  <a:pt x="1370198" y="1476207"/>
                  <a:pt x="839059" y="1532475"/>
                  <a:pt x="380265" y="1482571"/>
                </a:cubicBezTo>
                <a:cubicBezTo>
                  <a:pt x="127639" y="1502352"/>
                  <a:pt x="-21254" y="1332474"/>
                  <a:pt x="0" y="1102306"/>
                </a:cubicBezTo>
                <a:cubicBezTo>
                  <a:pt x="-15185" y="930265"/>
                  <a:pt x="17280" y="920924"/>
                  <a:pt x="0" y="741286"/>
                </a:cubicBezTo>
                <a:cubicBezTo>
                  <a:pt x="-17280" y="561648"/>
                  <a:pt x="10148" y="456895"/>
                  <a:pt x="0" y="380265"/>
                </a:cubicBezTo>
                <a:close/>
              </a:path>
            </a:pathLst>
          </a:custGeom>
          <a:solidFill>
            <a:schemeClr val="bg1"/>
          </a:solidFill>
          <a:ln w="19050">
            <a:solidFill>
              <a:srgbClr val="1E1B3A"/>
            </a:solidFill>
            <a:extLst>
              <a:ext uri="{C807C97D-BFC1-408E-A445-0C87EB9F89A2}">
                <ask:lineSketchStyleProps xmlns:ask="http://schemas.microsoft.com/office/drawing/2018/sketchyshapes" sd="1593382999">
                  <a:prstGeom prst="roundRect">
                    <a:avLst>
                      <a:gd name="adj" fmla="val 2564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2885DBC0-9F17-4AEB-857A-5B124D92684B}"/>
              </a:ext>
            </a:extLst>
          </p:cNvPr>
          <p:cNvSpPr>
            <a:spLocks noGrp="1"/>
          </p:cNvSpPr>
          <p:nvPr>
            <p:ph type="sldNum" sz="quarter" idx="12"/>
          </p:nvPr>
        </p:nvSpPr>
        <p:spPr>
          <a:xfrm>
            <a:off x="11509160" y="6317632"/>
            <a:ext cx="558460" cy="438620"/>
          </a:xfrm>
        </p:spPr>
        <p:txBody>
          <a:bodyPr/>
          <a:lstStyle/>
          <a:p>
            <a:fld id="{7D7A2E16-A2BB-4A4C-88FB-B9F54DE68C14}" type="slidenum">
              <a:rPr lang="da-DK" smtClean="0"/>
              <a:t>22</a:t>
            </a:fld>
            <a:endParaRPr lang="da-DK"/>
          </a:p>
        </p:txBody>
      </p:sp>
    </p:spTree>
    <p:extLst>
      <p:ext uri="{BB962C8B-B14F-4D97-AF65-F5344CB8AC3E}">
        <p14:creationId xmlns:p14="http://schemas.microsoft.com/office/powerpoint/2010/main" val="3521468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8768EF4-AB23-4E99-BF2A-154F9D19AB8B}"/>
              </a:ext>
            </a:extLst>
          </p:cNvPr>
          <p:cNvSpPr/>
          <p:nvPr/>
        </p:nvSpPr>
        <p:spPr>
          <a:xfrm>
            <a:off x="-1" y="170"/>
            <a:ext cx="5356195"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5" name="Pladsholder til tekst 4">
            <a:extLst>
              <a:ext uri="{FF2B5EF4-FFF2-40B4-BE49-F238E27FC236}">
                <a16:creationId xmlns:a16="http://schemas.microsoft.com/office/drawing/2014/main" id="{6E268C16-1454-47C3-9E25-896A61EC8D22}"/>
              </a:ext>
            </a:extLst>
          </p:cNvPr>
          <p:cNvSpPr txBox="1">
            <a:spLocks/>
          </p:cNvSpPr>
          <p:nvPr/>
        </p:nvSpPr>
        <p:spPr>
          <a:xfrm>
            <a:off x="430742" y="445413"/>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0" normalizeH="0" baseline="0" noProof="0" dirty="0">
                <a:ln>
                  <a:noFill/>
                </a:ln>
                <a:solidFill>
                  <a:prstClr val="white"/>
                </a:solidFill>
                <a:effectLst/>
                <a:uLnTx/>
                <a:uFillTx/>
                <a:latin typeface="Arial" panose="020B0604020202020204"/>
                <a:ea typeface="+mn-ea"/>
                <a:cs typeface="+mn-cs"/>
              </a:rPr>
              <a:t>Forestil jer fremtiden  </a:t>
            </a:r>
          </a:p>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endPar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endParaRPr>
          </a:p>
        </p:txBody>
      </p:sp>
      <p:sp>
        <p:nvSpPr>
          <p:cNvPr id="8" name="Rektangel: afrundede hjørner 7">
            <a:extLst>
              <a:ext uri="{FF2B5EF4-FFF2-40B4-BE49-F238E27FC236}">
                <a16:creationId xmlns:a16="http://schemas.microsoft.com/office/drawing/2014/main" id="{4F87369A-94C1-4132-BC7E-A470DF15F51A}"/>
              </a:ext>
            </a:extLst>
          </p:cNvPr>
          <p:cNvSpPr/>
          <p:nvPr/>
        </p:nvSpPr>
        <p:spPr>
          <a:xfrm>
            <a:off x="6835805" y="3359650"/>
            <a:ext cx="5193437" cy="896645"/>
          </a:xfrm>
          <a:custGeom>
            <a:avLst/>
            <a:gdLst>
              <a:gd name="connsiteX0" fmla="*/ 0 w 5193437"/>
              <a:gd name="connsiteY0" fmla="*/ 149444 h 896645"/>
              <a:gd name="connsiteX1" fmla="*/ 149444 w 5193437"/>
              <a:gd name="connsiteY1" fmla="*/ 0 h 896645"/>
              <a:gd name="connsiteX2" fmla="*/ 701829 w 5193437"/>
              <a:gd name="connsiteY2" fmla="*/ 0 h 896645"/>
              <a:gd name="connsiteX3" fmla="*/ 1352105 w 5193437"/>
              <a:gd name="connsiteY3" fmla="*/ 0 h 896645"/>
              <a:gd name="connsiteX4" fmla="*/ 2100271 w 5193437"/>
              <a:gd name="connsiteY4" fmla="*/ 0 h 896645"/>
              <a:gd name="connsiteX5" fmla="*/ 2897384 w 5193437"/>
              <a:gd name="connsiteY5" fmla="*/ 0 h 896645"/>
              <a:gd name="connsiteX6" fmla="*/ 3596605 w 5193437"/>
              <a:gd name="connsiteY6" fmla="*/ 0 h 896645"/>
              <a:gd name="connsiteX7" fmla="*/ 4295826 w 5193437"/>
              <a:gd name="connsiteY7" fmla="*/ 0 h 896645"/>
              <a:gd name="connsiteX8" fmla="*/ 5043993 w 5193437"/>
              <a:gd name="connsiteY8" fmla="*/ 0 h 896645"/>
              <a:gd name="connsiteX9" fmla="*/ 5193437 w 5193437"/>
              <a:gd name="connsiteY9" fmla="*/ 149444 h 896645"/>
              <a:gd name="connsiteX10" fmla="*/ 5193437 w 5193437"/>
              <a:gd name="connsiteY10" fmla="*/ 747201 h 896645"/>
              <a:gd name="connsiteX11" fmla="*/ 5043993 w 5193437"/>
              <a:gd name="connsiteY11" fmla="*/ 896645 h 896645"/>
              <a:gd name="connsiteX12" fmla="*/ 4295826 w 5193437"/>
              <a:gd name="connsiteY12" fmla="*/ 896645 h 896645"/>
              <a:gd name="connsiteX13" fmla="*/ 3743441 w 5193437"/>
              <a:gd name="connsiteY13" fmla="*/ 896645 h 896645"/>
              <a:gd name="connsiteX14" fmla="*/ 3142111 w 5193437"/>
              <a:gd name="connsiteY14" fmla="*/ 896645 h 896645"/>
              <a:gd name="connsiteX15" fmla="*/ 2540781 w 5193437"/>
              <a:gd name="connsiteY15" fmla="*/ 896645 h 896645"/>
              <a:gd name="connsiteX16" fmla="*/ 1792614 w 5193437"/>
              <a:gd name="connsiteY16" fmla="*/ 896645 h 896645"/>
              <a:gd name="connsiteX17" fmla="*/ 1240229 w 5193437"/>
              <a:gd name="connsiteY17" fmla="*/ 896645 h 896645"/>
              <a:gd name="connsiteX18" fmla="*/ 149444 w 5193437"/>
              <a:gd name="connsiteY18" fmla="*/ 896645 h 896645"/>
              <a:gd name="connsiteX19" fmla="*/ 0 w 5193437"/>
              <a:gd name="connsiteY19" fmla="*/ 747201 h 896645"/>
              <a:gd name="connsiteX20" fmla="*/ 0 w 5193437"/>
              <a:gd name="connsiteY20" fmla="*/ 149444 h 89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93437" h="896645" fill="none" extrusionOk="0">
                <a:moveTo>
                  <a:pt x="0" y="149444"/>
                </a:moveTo>
                <a:cubicBezTo>
                  <a:pt x="5689" y="67467"/>
                  <a:pt x="71387" y="-8569"/>
                  <a:pt x="149444" y="0"/>
                </a:cubicBezTo>
                <a:cubicBezTo>
                  <a:pt x="393916" y="4807"/>
                  <a:pt x="483764" y="-18545"/>
                  <a:pt x="701829" y="0"/>
                </a:cubicBezTo>
                <a:cubicBezTo>
                  <a:pt x="919894" y="18545"/>
                  <a:pt x="1192616" y="-24805"/>
                  <a:pt x="1352105" y="0"/>
                </a:cubicBezTo>
                <a:cubicBezTo>
                  <a:pt x="1511594" y="24805"/>
                  <a:pt x="1929778" y="5179"/>
                  <a:pt x="2100271" y="0"/>
                </a:cubicBezTo>
                <a:cubicBezTo>
                  <a:pt x="2270764" y="-5179"/>
                  <a:pt x="2535300" y="10633"/>
                  <a:pt x="2897384" y="0"/>
                </a:cubicBezTo>
                <a:cubicBezTo>
                  <a:pt x="3259468" y="-10633"/>
                  <a:pt x="3376629" y="16832"/>
                  <a:pt x="3596605" y="0"/>
                </a:cubicBezTo>
                <a:cubicBezTo>
                  <a:pt x="3816581" y="-16832"/>
                  <a:pt x="4062166" y="-20167"/>
                  <a:pt x="4295826" y="0"/>
                </a:cubicBezTo>
                <a:cubicBezTo>
                  <a:pt x="4529486" y="20167"/>
                  <a:pt x="4814069" y="-17683"/>
                  <a:pt x="5043993" y="0"/>
                </a:cubicBezTo>
                <a:cubicBezTo>
                  <a:pt x="5129917" y="3486"/>
                  <a:pt x="5193918" y="59864"/>
                  <a:pt x="5193437" y="149444"/>
                </a:cubicBezTo>
                <a:cubicBezTo>
                  <a:pt x="5204255" y="397963"/>
                  <a:pt x="5207106" y="457572"/>
                  <a:pt x="5193437" y="747201"/>
                </a:cubicBezTo>
                <a:cubicBezTo>
                  <a:pt x="5193878" y="837784"/>
                  <a:pt x="5125938" y="878387"/>
                  <a:pt x="5043993" y="896645"/>
                </a:cubicBezTo>
                <a:cubicBezTo>
                  <a:pt x="4834239" y="892617"/>
                  <a:pt x="4562641" y="924762"/>
                  <a:pt x="4295826" y="896645"/>
                </a:cubicBezTo>
                <a:cubicBezTo>
                  <a:pt x="4029011" y="868528"/>
                  <a:pt x="3908436" y="869215"/>
                  <a:pt x="3743441" y="896645"/>
                </a:cubicBezTo>
                <a:cubicBezTo>
                  <a:pt x="3578446" y="924075"/>
                  <a:pt x="3271609" y="907442"/>
                  <a:pt x="3142111" y="896645"/>
                </a:cubicBezTo>
                <a:cubicBezTo>
                  <a:pt x="3012613" y="885849"/>
                  <a:pt x="2773406" y="905704"/>
                  <a:pt x="2540781" y="896645"/>
                </a:cubicBezTo>
                <a:cubicBezTo>
                  <a:pt x="2308156" y="887587"/>
                  <a:pt x="2063945" y="894470"/>
                  <a:pt x="1792614" y="896645"/>
                </a:cubicBezTo>
                <a:cubicBezTo>
                  <a:pt x="1521283" y="898820"/>
                  <a:pt x="1493052" y="881770"/>
                  <a:pt x="1240229" y="896645"/>
                </a:cubicBezTo>
                <a:cubicBezTo>
                  <a:pt x="987406" y="911520"/>
                  <a:pt x="622505" y="854461"/>
                  <a:pt x="149444" y="896645"/>
                </a:cubicBezTo>
                <a:cubicBezTo>
                  <a:pt x="67131" y="912947"/>
                  <a:pt x="-2342" y="824905"/>
                  <a:pt x="0" y="747201"/>
                </a:cubicBezTo>
                <a:cubicBezTo>
                  <a:pt x="-19143" y="469363"/>
                  <a:pt x="1614" y="347131"/>
                  <a:pt x="0" y="149444"/>
                </a:cubicBezTo>
                <a:close/>
              </a:path>
              <a:path w="5193437" h="896645" stroke="0" extrusionOk="0">
                <a:moveTo>
                  <a:pt x="0" y="149444"/>
                </a:moveTo>
                <a:cubicBezTo>
                  <a:pt x="4353" y="51123"/>
                  <a:pt x="65280" y="-2475"/>
                  <a:pt x="149444" y="0"/>
                </a:cubicBezTo>
                <a:cubicBezTo>
                  <a:pt x="438836" y="-6099"/>
                  <a:pt x="552893" y="1015"/>
                  <a:pt x="897611" y="0"/>
                </a:cubicBezTo>
                <a:cubicBezTo>
                  <a:pt x="1242329" y="-1015"/>
                  <a:pt x="1501734" y="10424"/>
                  <a:pt x="1694723" y="0"/>
                </a:cubicBezTo>
                <a:cubicBezTo>
                  <a:pt x="1887712" y="-10424"/>
                  <a:pt x="2286614" y="15042"/>
                  <a:pt x="2442890" y="0"/>
                </a:cubicBezTo>
                <a:cubicBezTo>
                  <a:pt x="2599166" y="-15042"/>
                  <a:pt x="3021851" y="-9372"/>
                  <a:pt x="3191057" y="0"/>
                </a:cubicBezTo>
                <a:cubicBezTo>
                  <a:pt x="3360263" y="9372"/>
                  <a:pt x="3593735" y="-15163"/>
                  <a:pt x="3792387" y="0"/>
                </a:cubicBezTo>
                <a:cubicBezTo>
                  <a:pt x="3991039" y="15163"/>
                  <a:pt x="4519760" y="-4429"/>
                  <a:pt x="5043993" y="0"/>
                </a:cubicBezTo>
                <a:cubicBezTo>
                  <a:pt x="5135263" y="-6555"/>
                  <a:pt x="5182726" y="66679"/>
                  <a:pt x="5193437" y="149444"/>
                </a:cubicBezTo>
                <a:cubicBezTo>
                  <a:pt x="5202708" y="270224"/>
                  <a:pt x="5170151" y="555057"/>
                  <a:pt x="5193437" y="747201"/>
                </a:cubicBezTo>
                <a:cubicBezTo>
                  <a:pt x="5186353" y="840109"/>
                  <a:pt x="5110832" y="899391"/>
                  <a:pt x="5043993" y="896645"/>
                </a:cubicBezTo>
                <a:cubicBezTo>
                  <a:pt x="4834581" y="905492"/>
                  <a:pt x="4649794" y="869641"/>
                  <a:pt x="4491608" y="896645"/>
                </a:cubicBezTo>
                <a:cubicBezTo>
                  <a:pt x="4333423" y="923649"/>
                  <a:pt x="3995702" y="869158"/>
                  <a:pt x="3743441" y="896645"/>
                </a:cubicBezTo>
                <a:cubicBezTo>
                  <a:pt x="3491180" y="924132"/>
                  <a:pt x="3439112" y="893908"/>
                  <a:pt x="3191057" y="896645"/>
                </a:cubicBezTo>
                <a:cubicBezTo>
                  <a:pt x="2943002" y="899382"/>
                  <a:pt x="2638146" y="891635"/>
                  <a:pt x="2393944" y="896645"/>
                </a:cubicBezTo>
                <a:cubicBezTo>
                  <a:pt x="2149742" y="901655"/>
                  <a:pt x="1821416" y="883068"/>
                  <a:pt x="1596832" y="896645"/>
                </a:cubicBezTo>
                <a:cubicBezTo>
                  <a:pt x="1372248" y="910222"/>
                  <a:pt x="1222272" y="911785"/>
                  <a:pt x="1044447" y="896645"/>
                </a:cubicBezTo>
                <a:cubicBezTo>
                  <a:pt x="866623" y="881505"/>
                  <a:pt x="486741" y="858558"/>
                  <a:pt x="149444" y="896645"/>
                </a:cubicBezTo>
                <a:cubicBezTo>
                  <a:pt x="65058" y="880765"/>
                  <a:pt x="-1060" y="833117"/>
                  <a:pt x="0" y="747201"/>
                </a:cubicBezTo>
                <a:cubicBezTo>
                  <a:pt x="6922" y="512678"/>
                  <a:pt x="24349" y="316023"/>
                  <a:pt x="0" y="149444"/>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9" name="Rektangel: afrundede hjørner 8">
            <a:extLst>
              <a:ext uri="{FF2B5EF4-FFF2-40B4-BE49-F238E27FC236}">
                <a16:creationId xmlns:a16="http://schemas.microsoft.com/office/drawing/2014/main" id="{81089744-4D0A-435C-87DC-16F6F8E913F6}"/>
              </a:ext>
            </a:extLst>
          </p:cNvPr>
          <p:cNvSpPr/>
          <p:nvPr/>
        </p:nvSpPr>
        <p:spPr>
          <a:xfrm>
            <a:off x="6858262" y="4755697"/>
            <a:ext cx="5193437" cy="979378"/>
          </a:xfrm>
          <a:custGeom>
            <a:avLst/>
            <a:gdLst>
              <a:gd name="connsiteX0" fmla="*/ 0 w 5193437"/>
              <a:gd name="connsiteY0" fmla="*/ 163233 h 979378"/>
              <a:gd name="connsiteX1" fmla="*/ 163233 w 5193437"/>
              <a:gd name="connsiteY1" fmla="*/ 0 h 979378"/>
              <a:gd name="connsiteX2" fmla="*/ 712505 w 5193437"/>
              <a:gd name="connsiteY2" fmla="*/ 0 h 979378"/>
              <a:gd name="connsiteX3" fmla="*/ 1359117 w 5193437"/>
              <a:gd name="connsiteY3" fmla="*/ 0 h 979378"/>
              <a:gd name="connsiteX4" fmla="*/ 2103069 w 5193437"/>
              <a:gd name="connsiteY4" fmla="*/ 0 h 979378"/>
              <a:gd name="connsiteX5" fmla="*/ 2895690 w 5193437"/>
              <a:gd name="connsiteY5" fmla="*/ 0 h 979378"/>
              <a:gd name="connsiteX6" fmla="*/ 3590971 w 5193437"/>
              <a:gd name="connsiteY6" fmla="*/ 0 h 979378"/>
              <a:gd name="connsiteX7" fmla="*/ 4286253 w 5193437"/>
              <a:gd name="connsiteY7" fmla="*/ 0 h 979378"/>
              <a:gd name="connsiteX8" fmla="*/ 5030204 w 5193437"/>
              <a:gd name="connsiteY8" fmla="*/ 0 h 979378"/>
              <a:gd name="connsiteX9" fmla="*/ 5193437 w 5193437"/>
              <a:gd name="connsiteY9" fmla="*/ 163233 h 979378"/>
              <a:gd name="connsiteX10" fmla="*/ 5193437 w 5193437"/>
              <a:gd name="connsiteY10" fmla="*/ 816145 h 979378"/>
              <a:gd name="connsiteX11" fmla="*/ 5030204 w 5193437"/>
              <a:gd name="connsiteY11" fmla="*/ 979378 h 979378"/>
              <a:gd name="connsiteX12" fmla="*/ 4286253 w 5193437"/>
              <a:gd name="connsiteY12" fmla="*/ 979378 h 979378"/>
              <a:gd name="connsiteX13" fmla="*/ 3736980 w 5193437"/>
              <a:gd name="connsiteY13" fmla="*/ 979378 h 979378"/>
              <a:gd name="connsiteX14" fmla="*/ 3139038 w 5193437"/>
              <a:gd name="connsiteY14" fmla="*/ 979378 h 979378"/>
              <a:gd name="connsiteX15" fmla="*/ 2541096 w 5193437"/>
              <a:gd name="connsiteY15" fmla="*/ 979378 h 979378"/>
              <a:gd name="connsiteX16" fmla="*/ 1797145 w 5193437"/>
              <a:gd name="connsiteY16" fmla="*/ 979378 h 979378"/>
              <a:gd name="connsiteX17" fmla="*/ 1247872 w 5193437"/>
              <a:gd name="connsiteY17" fmla="*/ 979378 h 979378"/>
              <a:gd name="connsiteX18" fmla="*/ 163233 w 5193437"/>
              <a:gd name="connsiteY18" fmla="*/ 979378 h 979378"/>
              <a:gd name="connsiteX19" fmla="*/ 0 w 5193437"/>
              <a:gd name="connsiteY19" fmla="*/ 816145 h 979378"/>
              <a:gd name="connsiteX20" fmla="*/ 0 w 5193437"/>
              <a:gd name="connsiteY20" fmla="*/ 163233 h 97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93437" h="979378" fill="none" extrusionOk="0">
                <a:moveTo>
                  <a:pt x="0" y="163233"/>
                </a:moveTo>
                <a:cubicBezTo>
                  <a:pt x="15624" y="74616"/>
                  <a:pt x="82509" y="-18033"/>
                  <a:pt x="163233" y="0"/>
                </a:cubicBezTo>
                <a:cubicBezTo>
                  <a:pt x="346287" y="20562"/>
                  <a:pt x="479227" y="-15567"/>
                  <a:pt x="712505" y="0"/>
                </a:cubicBezTo>
                <a:cubicBezTo>
                  <a:pt x="945783" y="15567"/>
                  <a:pt x="1086742" y="-28741"/>
                  <a:pt x="1359117" y="0"/>
                </a:cubicBezTo>
                <a:cubicBezTo>
                  <a:pt x="1631492" y="28741"/>
                  <a:pt x="1749138" y="-19106"/>
                  <a:pt x="2103069" y="0"/>
                </a:cubicBezTo>
                <a:cubicBezTo>
                  <a:pt x="2457000" y="19106"/>
                  <a:pt x="2689635" y="-32557"/>
                  <a:pt x="2895690" y="0"/>
                </a:cubicBezTo>
                <a:cubicBezTo>
                  <a:pt x="3101745" y="32557"/>
                  <a:pt x="3350329" y="-246"/>
                  <a:pt x="3590971" y="0"/>
                </a:cubicBezTo>
                <a:cubicBezTo>
                  <a:pt x="3831613" y="246"/>
                  <a:pt x="3995353" y="-27654"/>
                  <a:pt x="4286253" y="0"/>
                </a:cubicBezTo>
                <a:cubicBezTo>
                  <a:pt x="4577153" y="27654"/>
                  <a:pt x="4777980" y="-31382"/>
                  <a:pt x="5030204" y="0"/>
                </a:cubicBezTo>
                <a:cubicBezTo>
                  <a:pt x="5135938" y="16033"/>
                  <a:pt x="5193723" y="68887"/>
                  <a:pt x="5193437" y="163233"/>
                </a:cubicBezTo>
                <a:cubicBezTo>
                  <a:pt x="5208793" y="331667"/>
                  <a:pt x="5209389" y="577980"/>
                  <a:pt x="5193437" y="816145"/>
                </a:cubicBezTo>
                <a:cubicBezTo>
                  <a:pt x="5193991" y="916395"/>
                  <a:pt x="5119733" y="960152"/>
                  <a:pt x="5030204" y="979378"/>
                </a:cubicBezTo>
                <a:cubicBezTo>
                  <a:pt x="4673704" y="967243"/>
                  <a:pt x="4547848" y="942395"/>
                  <a:pt x="4286253" y="979378"/>
                </a:cubicBezTo>
                <a:cubicBezTo>
                  <a:pt x="4024658" y="1016361"/>
                  <a:pt x="3917988" y="990027"/>
                  <a:pt x="3736980" y="979378"/>
                </a:cubicBezTo>
                <a:cubicBezTo>
                  <a:pt x="3555972" y="968729"/>
                  <a:pt x="3317323" y="978500"/>
                  <a:pt x="3139038" y="979378"/>
                </a:cubicBezTo>
                <a:cubicBezTo>
                  <a:pt x="2960753" y="980256"/>
                  <a:pt x="2729422" y="963386"/>
                  <a:pt x="2541096" y="979378"/>
                </a:cubicBezTo>
                <a:cubicBezTo>
                  <a:pt x="2352770" y="995370"/>
                  <a:pt x="2087186" y="973096"/>
                  <a:pt x="1797145" y="979378"/>
                </a:cubicBezTo>
                <a:cubicBezTo>
                  <a:pt x="1507104" y="985660"/>
                  <a:pt x="1445295" y="976288"/>
                  <a:pt x="1247872" y="979378"/>
                </a:cubicBezTo>
                <a:cubicBezTo>
                  <a:pt x="1050449" y="982468"/>
                  <a:pt x="430907" y="1027310"/>
                  <a:pt x="163233" y="979378"/>
                </a:cubicBezTo>
                <a:cubicBezTo>
                  <a:pt x="73216" y="989169"/>
                  <a:pt x="-3162" y="899770"/>
                  <a:pt x="0" y="816145"/>
                </a:cubicBezTo>
                <a:cubicBezTo>
                  <a:pt x="11926" y="524188"/>
                  <a:pt x="11115" y="417929"/>
                  <a:pt x="0" y="163233"/>
                </a:cubicBezTo>
                <a:close/>
              </a:path>
              <a:path w="5193437" h="979378" stroke="0" extrusionOk="0">
                <a:moveTo>
                  <a:pt x="0" y="163233"/>
                </a:moveTo>
                <a:cubicBezTo>
                  <a:pt x="5167" y="54343"/>
                  <a:pt x="66383" y="-10185"/>
                  <a:pt x="163233" y="0"/>
                </a:cubicBezTo>
                <a:cubicBezTo>
                  <a:pt x="524967" y="29351"/>
                  <a:pt x="751721" y="11400"/>
                  <a:pt x="907184" y="0"/>
                </a:cubicBezTo>
                <a:cubicBezTo>
                  <a:pt x="1062647" y="-11400"/>
                  <a:pt x="1401730" y="7591"/>
                  <a:pt x="1699805" y="0"/>
                </a:cubicBezTo>
                <a:cubicBezTo>
                  <a:pt x="1997880" y="-7591"/>
                  <a:pt x="2099162" y="26393"/>
                  <a:pt x="2443757" y="0"/>
                </a:cubicBezTo>
                <a:cubicBezTo>
                  <a:pt x="2788352" y="-26393"/>
                  <a:pt x="2876119" y="3477"/>
                  <a:pt x="3187708" y="0"/>
                </a:cubicBezTo>
                <a:cubicBezTo>
                  <a:pt x="3499297" y="-3477"/>
                  <a:pt x="3551890" y="-11467"/>
                  <a:pt x="3785650" y="0"/>
                </a:cubicBezTo>
                <a:cubicBezTo>
                  <a:pt x="4019410" y="11467"/>
                  <a:pt x="4466228" y="30861"/>
                  <a:pt x="5030204" y="0"/>
                </a:cubicBezTo>
                <a:cubicBezTo>
                  <a:pt x="5136288" y="-11957"/>
                  <a:pt x="5173328" y="72653"/>
                  <a:pt x="5193437" y="163233"/>
                </a:cubicBezTo>
                <a:cubicBezTo>
                  <a:pt x="5188970" y="433553"/>
                  <a:pt x="5167294" y="576462"/>
                  <a:pt x="5193437" y="816145"/>
                </a:cubicBezTo>
                <a:cubicBezTo>
                  <a:pt x="5190093" y="911191"/>
                  <a:pt x="5102345" y="982529"/>
                  <a:pt x="5030204" y="979378"/>
                </a:cubicBezTo>
                <a:cubicBezTo>
                  <a:pt x="4789490" y="998691"/>
                  <a:pt x="4652737" y="994605"/>
                  <a:pt x="4480932" y="979378"/>
                </a:cubicBezTo>
                <a:cubicBezTo>
                  <a:pt x="4309127" y="964151"/>
                  <a:pt x="3901303" y="972242"/>
                  <a:pt x="3736980" y="979378"/>
                </a:cubicBezTo>
                <a:cubicBezTo>
                  <a:pt x="3572657" y="986514"/>
                  <a:pt x="3334510" y="968243"/>
                  <a:pt x="3187708" y="979378"/>
                </a:cubicBezTo>
                <a:cubicBezTo>
                  <a:pt x="3040906" y="990513"/>
                  <a:pt x="2704076" y="985827"/>
                  <a:pt x="2395087" y="979378"/>
                </a:cubicBezTo>
                <a:cubicBezTo>
                  <a:pt x="2086098" y="972929"/>
                  <a:pt x="1986458" y="987486"/>
                  <a:pt x="1602466" y="979378"/>
                </a:cubicBezTo>
                <a:cubicBezTo>
                  <a:pt x="1218474" y="971270"/>
                  <a:pt x="1311239" y="952342"/>
                  <a:pt x="1053193" y="979378"/>
                </a:cubicBezTo>
                <a:cubicBezTo>
                  <a:pt x="795147" y="1006414"/>
                  <a:pt x="414646" y="970357"/>
                  <a:pt x="163233" y="979378"/>
                </a:cubicBezTo>
                <a:cubicBezTo>
                  <a:pt x="71550" y="966230"/>
                  <a:pt x="-4251" y="919846"/>
                  <a:pt x="0" y="816145"/>
                </a:cubicBezTo>
                <a:cubicBezTo>
                  <a:pt x="-19987" y="623281"/>
                  <a:pt x="-9247" y="302750"/>
                  <a:pt x="0" y="163233"/>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0" name="Rektangel: afrundede hjørner 9">
            <a:extLst>
              <a:ext uri="{FF2B5EF4-FFF2-40B4-BE49-F238E27FC236}">
                <a16:creationId xmlns:a16="http://schemas.microsoft.com/office/drawing/2014/main" id="{4B03EB51-F4FB-47F9-BE8A-54763003BBA2}"/>
              </a:ext>
            </a:extLst>
          </p:cNvPr>
          <p:cNvSpPr/>
          <p:nvPr/>
        </p:nvSpPr>
        <p:spPr>
          <a:xfrm>
            <a:off x="6835806" y="1651247"/>
            <a:ext cx="5193437" cy="1289791"/>
          </a:xfrm>
          <a:custGeom>
            <a:avLst/>
            <a:gdLst>
              <a:gd name="connsiteX0" fmla="*/ 0 w 5193437"/>
              <a:gd name="connsiteY0" fmla="*/ 214969 h 1289791"/>
              <a:gd name="connsiteX1" fmla="*/ 214969 w 5193437"/>
              <a:gd name="connsiteY1" fmla="*/ 0 h 1289791"/>
              <a:gd name="connsiteX2" fmla="*/ 752564 w 5193437"/>
              <a:gd name="connsiteY2" fmla="*/ 0 h 1289791"/>
              <a:gd name="connsiteX3" fmla="*/ 1528334 w 5193437"/>
              <a:gd name="connsiteY3" fmla="*/ 0 h 1289791"/>
              <a:gd name="connsiteX4" fmla="*/ 2208834 w 5193437"/>
              <a:gd name="connsiteY4" fmla="*/ 0 h 1289791"/>
              <a:gd name="connsiteX5" fmla="*/ 2889333 w 5193437"/>
              <a:gd name="connsiteY5" fmla="*/ 0 h 1289791"/>
              <a:gd name="connsiteX6" fmla="*/ 3617468 w 5193437"/>
              <a:gd name="connsiteY6" fmla="*/ 0 h 1289791"/>
              <a:gd name="connsiteX7" fmla="*/ 4297968 w 5193437"/>
              <a:gd name="connsiteY7" fmla="*/ 0 h 1289791"/>
              <a:gd name="connsiteX8" fmla="*/ 4978468 w 5193437"/>
              <a:gd name="connsiteY8" fmla="*/ 0 h 1289791"/>
              <a:gd name="connsiteX9" fmla="*/ 5193437 w 5193437"/>
              <a:gd name="connsiteY9" fmla="*/ 214969 h 1289791"/>
              <a:gd name="connsiteX10" fmla="*/ 5193437 w 5193437"/>
              <a:gd name="connsiteY10" fmla="*/ 636297 h 1289791"/>
              <a:gd name="connsiteX11" fmla="*/ 5193437 w 5193437"/>
              <a:gd name="connsiteY11" fmla="*/ 1074822 h 1289791"/>
              <a:gd name="connsiteX12" fmla="*/ 4978468 w 5193437"/>
              <a:gd name="connsiteY12" fmla="*/ 1289791 h 1289791"/>
              <a:gd name="connsiteX13" fmla="*/ 4297968 w 5193437"/>
              <a:gd name="connsiteY13" fmla="*/ 1289791 h 1289791"/>
              <a:gd name="connsiteX14" fmla="*/ 3569833 w 5193437"/>
              <a:gd name="connsiteY14" fmla="*/ 1289791 h 1289791"/>
              <a:gd name="connsiteX15" fmla="*/ 3032238 w 5193437"/>
              <a:gd name="connsiteY15" fmla="*/ 1289791 h 1289791"/>
              <a:gd name="connsiteX16" fmla="*/ 2351739 w 5193437"/>
              <a:gd name="connsiteY16" fmla="*/ 1289791 h 1289791"/>
              <a:gd name="connsiteX17" fmla="*/ 1814144 w 5193437"/>
              <a:gd name="connsiteY17" fmla="*/ 1289791 h 1289791"/>
              <a:gd name="connsiteX18" fmla="*/ 1181279 w 5193437"/>
              <a:gd name="connsiteY18" fmla="*/ 1289791 h 1289791"/>
              <a:gd name="connsiteX19" fmla="*/ 214969 w 5193437"/>
              <a:gd name="connsiteY19" fmla="*/ 1289791 h 1289791"/>
              <a:gd name="connsiteX20" fmla="*/ 0 w 5193437"/>
              <a:gd name="connsiteY20" fmla="*/ 1074822 h 1289791"/>
              <a:gd name="connsiteX21" fmla="*/ 0 w 5193437"/>
              <a:gd name="connsiteY21" fmla="*/ 636297 h 1289791"/>
              <a:gd name="connsiteX22" fmla="*/ 0 w 5193437"/>
              <a:gd name="connsiteY22"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93437" h="1289791" fill="none" extrusionOk="0">
                <a:moveTo>
                  <a:pt x="0" y="214969"/>
                </a:moveTo>
                <a:cubicBezTo>
                  <a:pt x="-7724" y="110201"/>
                  <a:pt x="106038" y="-3595"/>
                  <a:pt x="214969" y="0"/>
                </a:cubicBezTo>
                <a:cubicBezTo>
                  <a:pt x="466716" y="-7329"/>
                  <a:pt x="504486" y="24936"/>
                  <a:pt x="752564" y="0"/>
                </a:cubicBezTo>
                <a:cubicBezTo>
                  <a:pt x="1000643" y="-24936"/>
                  <a:pt x="1209357" y="-6998"/>
                  <a:pt x="1528334" y="0"/>
                </a:cubicBezTo>
                <a:cubicBezTo>
                  <a:pt x="1847311" y="6998"/>
                  <a:pt x="2007908" y="-17415"/>
                  <a:pt x="2208834" y="0"/>
                </a:cubicBezTo>
                <a:cubicBezTo>
                  <a:pt x="2409760" y="17415"/>
                  <a:pt x="2572198" y="-17208"/>
                  <a:pt x="2889333" y="0"/>
                </a:cubicBezTo>
                <a:cubicBezTo>
                  <a:pt x="3206468" y="17208"/>
                  <a:pt x="3418315" y="9324"/>
                  <a:pt x="3617468" y="0"/>
                </a:cubicBezTo>
                <a:cubicBezTo>
                  <a:pt x="3816621" y="-9324"/>
                  <a:pt x="4101613" y="-18327"/>
                  <a:pt x="4297968" y="0"/>
                </a:cubicBezTo>
                <a:cubicBezTo>
                  <a:pt x="4494323" y="18327"/>
                  <a:pt x="4762447" y="-2273"/>
                  <a:pt x="4978468" y="0"/>
                </a:cubicBezTo>
                <a:cubicBezTo>
                  <a:pt x="5089856" y="-3645"/>
                  <a:pt x="5186896" y="92793"/>
                  <a:pt x="5193437" y="214969"/>
                </a:cubicBezTo>
                <a:cubicBezTo>
                  <a:pt x="5194692" y="341966"/>
                  <a:pt x="5180314" y="548164"/>
                  <a:pt x="5193437" y="636297"/>
                </a:cubicBezTo>
                <a:cubicBezTo>
                  <a:pt x="5206560" y="724430"/>
                  <a:pt x="5199092" y="974266"/>
                  <a:pt x="5193437" y="1074822"/>
                </a:cubicBezTo>
                <a:cubicBezTo>
                  <a:pt x="5185807" y="1220099"/>
                  <a:pt x="5103100" y="1284284"/>
                  <a:pt x="4978468" y="1289791"/>
                </a:cubicBezTo>
                <a:cubicBezTo>
                  <a:pt x="4722564" y="1292267"/>
                  <a:pt x="4503895" y="1271893"/>
                  <a:pt x="4297968" y="1289791"/>
                </a:cubicBezTo>
                <a:cubicBezTo>
                  <a:pt x="4092041" y="1307689"/>
                  <a:pt x="3743378" y="1265469"/>
                  <a:pt x="3569833" y="1289791"/>
                </a:cubicBezTo>
                <a:cubicBezTo>
                  <a:pt x="3396289" y="1314113"/>
                  <a:pt x="3278422" y="1285975"/>
                  <a:pt x="3032238" y="1289791"/>
                </a:cubicBezTo>
                <a:cubicBezTo>
                  <a:pt x="2786054" y="1293607"/>
                  <a:pt x="2500946" y="1263944"/>
                  <a:pt x="2351739" y="1289791"/>
                </a:cubicBezTo>
                <a:cubicBezTo>
                  <a:pt x="2202532" y="1315638"/>
                  <a:pt x="1984453" y="1269466"/>
                  <a:pt x="1814144" y="1289791"/>
                </a:cubicBezTo>
                <a:cubicBezTo>
                  <a:pt x="1643835" y="1310116"/>
                  <a:pt x="1378547" y="1298527"/>
                  <a:pt x="1181279" y="1289791"/>
                </a:cubicBezTo>
                <a:cubicBezTo>
                  <a:pt x="984012" y="1281055"/>
                  <a:pt x="675299" y="1274499"/>
                  <a:pt x="214969" y="1289791"/>
                </a:cubicBezTo>
                <a:cubicBezTo>
                  <a:pt x="76390" y="1300523"/>
                  <a:pt x="4216" y="1185747"/>
                  <a:pt x="0" y="1074822"/>
                </a:cubicBezTo>
                <a:cubicBezTo>
                  <a:pt x="10596" y="933585"/>
                  <a:pt x="14133" y="744872"/>
                  <a:pt x="0" y="636297"/>
                </a:cubicBezTo>
                <a:cubicBezTo>
                  <a:pt x="-14133" y="527723"/>
                  <a:pt x="-17086" y="306646"/>
                  <a:pt x="0" y="214969"/>
                </a:cubicBezTo>
                <a:close/>
              </a:path>
              <a:path w="5193437" h="1289791" stroke="0" extrusionOk="0">
                <a:moveTo>
                  <a:pt x="0" y="214969"/>
                </a:moveTo>
                <a:cubicBezTo>
                  <a:pt x="7510" y="69009"/>
                  <a:pt x="91992" y="-6466"/>
                  <a:pt x="214969" y="0"/>
                </a:cubicBezTo>
                <a:cubicBezTo>
                  <a:pt x="420913" y="-29736"/>
                  <a:pt x="735499" y="9641"/>
                  <a:pt x="943104" y="0"/>
                </a:cubicBezTo>
                <a:cubicBezTo>
                  <a:pt x="1150709" y="-9641"/>
                  <a:pt x="1351148" y="-9848"/>
                  <a:pt x="1718874" y="0"/>
                </a:cubicBezTo>
                <a:cubicBezTo>
                  <a:pt x="2086600" y="9848"/>
                  <a:pt x="2191993" y="20769"/>
                  <a:pt x="2447009" y="0"/>
                </a:cubicBezTo>
                <a:cubicBezTo>
                  <a:pt x="2702025" y="-20769"/>
                  <a:pt x="2819816" y="2854"/>
                  <a:pt x="3175143" y="0"/>
                </a:cubicBezTo>
                <a:cubicBezTo>
                  <a:pt x="3530470" y="-2854"/>
                  <a:pt x="3586741" y="8262"/>
                  <a:pt x="3760373" y="0"/>
                </a:cubicBezTo>
                <a:cubicBezTo>
                  <a:pt x="3934005" y="-8262"/>
                  <a:pt x="4399338" y="35446"/>
                  <a:pt x="4978468" y="0"/>
                </a:cubicBezTo>
                <a:cubicBezTo>
                  <a:pt x="5101255" y="-3049"/>
                  <a:pt x="5189536" y="96162"/>
                  <a:pt x="5193437" y="214969"/>
                </a:cubicBezTo>
                <a:cubicBezTo>
                  <a:pt x="5192258" y="300548"/>
                  <a:pt x="5193115" y="520569"/>
                  <a:pt x="5193437" y="619100"/>
                </a:cubicBezTo>
                <a:cubicBezTo>
                  <a:pt x="5193759" y="717631"/>
                  <a:pt x="5200569" y="963172"/>
                  <a:pt x="5193437" y="1074822"/>
                </a:cubicBezTo>
                <a:cubicBezTo>
                  <a:pt x="5207654" y="1209027"/>
                  <a:pt x="5103824" y="1297049"/>
                  <a:pt x="4978468" y="1289791"/>
                </a:cubicBezTo>
                <a:cubicBezTo>
                  <a:pt x="4762968" y="1279329"/>
                  <a:pt x="4679116" y="1281532"/>
                  <a:pt x="4440873" y="1289791"/>
                </a:cubicBezTo>
                <a:cubicBezTo>
                  <a:pt x="4202630" y="1298050"/>
                  <a:pt x="4155213" y="1290753"/>
                  <a:pt x="3903278" y="1289791"/>
                </a:cubicBezTo>
                <a:cubicBezTo>
                  <a:pt x="3651344" y="1288829"/>
                  <a:pt x="3328382" y="1264499"/>
                  <a:pt x="3127508" y="1289791"/>
                </a:cubicBezTo>
                <a:cubicBezTo>
                  <a:pt x="2926634" y="1315084"/>
                  <a:pt x="2702897" y="1259448"/>
                  <a:pt x="2351739" y="1289791"/>
                </a:cubicBezTo>
                <a:cubicBezTo>
                  <a:pt x="2000581" y="1320134"/>
                  <a:pt x="2058200" y="1294596"/>
                  <a:pt x="1814144" y="1289791"/>
                </a:cubicBezTo>
                <a:cubicBezTo>
                  <a:pt x="1570089" y="1284986"/>
                  <a:pt x="1448094" y="1291640"/>
                  <a:pt x="1276549" y="1289791"/>
                </a:cubicBezTo>
                <a:cubicBezTo>
                  <a:pt x="1105004" y="1287942"/>
                  <a:pt x="592127" y="1333047"/>
                  <a:pt x="214969" y="1289791"/>
                </a:cubicBezTo>
                <a:cubicBezTo>
                  <a:pt x="121144" y="1278682"/>
                  <a:pt x="-7648" y="1179455"/>
                  <a:pt x="0" y="1074822"/>
                </a:cubicBezTo>
                <a:cubicBezTo>
                  <a:pt x="-2499" y="939781"/>
                  <a:pt x="20527" y="733060"/>
                  <a:pt x="0" y="636297"/>
                </a:cubicBezTo>
                <a:cubicBezTo>
                  <a:pt x="-20527" y="539535"/>
                  <a:pt x="10086" y="397638"/>
                  <a:pt x="0" y="214969"/>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1" name="Ellipse 10">
            <a:extLst>
              <a:ext uri="{FF2B5EF4-FFF2-40B4-BE49-F238E27FC236}">
                <a16:creationId xmlns:a16="http://schemas.microsoft.com/office/drawing/2014/main" id="{D3FBEC6D-8583-44F9-B486-1436399E1F18}"/>
              </a:ext>
            </a:extLst>
          </p:cNvPr>
          <p:cNvSpPr/>
          <p:nvPr/>
        </p:nvSpPr>
        <p:spPr>
          <a:xfrm>
            <a:off x="5715912" y="1724777"/>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2" name="Rektangel 11">
            <a:extLst>
              <a:ext uri="{FF2B5EF4-FFF2-40B4-BE49-F238E27FC236}">
                <a16:creationId xmlns:a16="http://schemas.microsoft.com/office/drawing/2014/main" id="{FDFFC4BE-0D6D-4656-A9EB-AC02B9BB1E51}"/>
              </a:ext>
            </a:extLst>
          </p:cNvPr>
          <p:cNvSpPr/>
          <p:nvPr/>
        </p:nvSpPr>
        <p:spPr>
          <a:xfrm>
            <a:off x="6510291" y="1762797"/>
            <a:ext cx="5430175" cy="738664"/>
          </a:xfrm>
          <a:prstGeom prst="rect">
            <a:avLst/>
          </a:prstGeom>
          <a:ln>
            <a:noFill/>
          </a:ln>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Start med at varm op: Diskuter: Hvordan har jeres praksis forandret sig de sidste 10 år?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13" name="Ellipse 12">
            <a:extLst>
              <a:ext uri="{FF2B5EF4-FFF2-40B4-BE49-F238E27FC236}">
                <a16:creationId xmlns:a16="http://schemas.microsoft.com/office/drawing/2014/main" id="{809F300B-B24E-4C2B-9147-B36513FB54C3}"/>
              </a:ext>
            </a:extLst>
          </p:cNvPr>
          <p:cNvSpPr/>
          <p:nvPr/>
        </p:nvSpPr>
        <p:spPr>
          <a:xfrm>
            <a:off x="5768081" y="3281603"/>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4" name="Rektangel 13">
            <a:extLst>
              <a:ext uri="{FF2B5EF4-FFF2-40B4-BE49-F238E27FC236}">
                <a16:creationId xmlns:a16="http://schemas.microsoft.com/office/drawing/2014/main" id="{75E616FD-273D-49A1-A9B5-55C7D07F04A9}"/>
              </a:ext>
            </a:extLst>
          </p:cNvPr>
          <p:cNvSpPr/>
          <p:nvPr/>
        </p:nvSpPr>
        <p:spPr>
          <a:xfrm>
            <a:off x="6510290" y="3190311"/>
            <a:ext cx="5430175" cy="738664"/>
          </a:xfrm>
          <a:prstGeom prst="rect">
            <a:avLst/>
          </a:prstGeom>
          <a:ln>
            <a:noFill/>
          </a:ln>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Udfyld fremtidsvisionen ud fra </a:t>
            </a: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ark 1</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 </a:t>
            </a:r>
          </a:p>
        </p:txBody>
      </p:sp>
      <p:sp>
        <p:nvSpPr>
          <p:cNvPr id="15" name="Tekstfelt 14">
            <a:extLst>
              <a:ext uri="{FF2B5EF4-FFF2-40B4-BE49-F238E27FC236}">
                <a16:creationId xmlns:a16="http://schemas.microsoft.com/office/drawing/2014/main" id="{2D03E837-039A-426A-9F2F-65F32626FC85}"/>
              </a:ext>
            </a:extLst>
          </p:cNvPr>
          <p:cNvSpPr txBox="1"/>
          <p:nvPr/>
        </p:nvSpPr>
        <p:spPr>
          <a:xfrm>
            <a:off x="5803561" y="1055431"/>
            <a:ext cx="2130640" cy="358111"/>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181535"/>
                </a:solidFill>
                <a:effectLst/>
                <a:uLnTx/>
                <a:uFillTx/>
                <a:latin typeface="Arial" panose="020B0604020202020204"/>
                <a:ea typeface="+mn-ea"/>
                <a:cs typeface="+mn-cs"/>
              </a:rPr>
              <a:t>Proces</a:t>
            </a:r>
          </a:p>
        </p:txBody>
      </p:sp>
      <p:sp>
        <p:nvSpPr>
          <p:cNvPr id="16" name="Rektangel 15">
            <a:extLst>
              <a:ext uri="{FF2B5EF4-FFF2-40B4-BE49-F238E27FC236}">
                <a16:creationId xmlns:a16="http://schemas.microsoft.com/office/drawing/2014/main" id="{1538CB4F-1565-4442-88FD-EB2232567CA9}"/>
              </a:ext>
            </a:extLst>
          </p:cNvPr>
          <p:cNvSpPr/>
          <p:nvPr/>
        </p:nvSpPr>
        <p:spPr>
          <a:xfrm>
            <a:off x="6510291" y="4838429"/>
            <a:ext cx="5681709" cy="738664"/>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Diskuter hvad I selv kan gøre, hvad I skal gøre sammen med andre og hvad der kræver noget helt andet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17" name="Ellipse 16">
            <a:extLst>
              <a:ext uri="{FF2B5EF4-FFF2-40B4-BE49-F238E27FC236}">
                <a16:creationId xmlns:a16="http://schemas.microsoft.com/office/drawing/2014/main" id="{D643A0AB-EBA0-4FAF-9636-E2301DFB9DE3}"/>
              </a:ext>
            </a:extLst>
          </p:cNvPr>
          <p:cNvSpPr/>
          <p:nvPr/>
        </p:nvSpPr>
        <p:spPr>
          <a:xfrm>
            <a:off x="5803561" y="4838429"/>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3</a:t>
            </a:r>
          </a:p>
        </p:txBody>
      </p:sp>
      <p:sp>
        <p:nvSpPr>
          <p:cNvPr id="18" name="Rektangel: afrundede hjørner 17">
            <a:extLst>
              <a:ext uri="{FF2B5EF4-FFF2-40B4-BE49-F238E27FC236}">
                <a16:creationId xmlns:a16="http://schemas.microsoft.com/office/drawing/2014/main" id="{100E9B23-E816-4B70-9190-59DED5C0AABF}"/>
              </a:ext>
            </a:extLst>
          </p:cNvPr>
          <p:cNvSpPr/>
          <p:nvPr/>
        </p:nvSpPr>
        <p:spPr>
          <a:xfrm>
            <a:off x="343377" y="913975"/>
            <a:ext cx="4720378" cy="1438527"/>
          </a:xfrm>
          <a:custGeom>
            <a:avLst/>
            <a:gdLst>
              <a:gd name="connsiteX0" fmla="*/ 0 w 4720378"/>
              <a:gd name="connsiteY0" fmla="*/ 239759 h 1438527"/>
              <a:gd name="connsiteX1" fmla="*/ 239759 w 4720378"/>
              <a:gd name="connsiteY1" fmla="*/ 0 h 1438527"/>
              <a:gd name="connsiteX2" fmla="*/ 930413 w 4720378"/>
              <a:gd name="connsiteY2" fmla="*/ 0 h 1438527"/>
              <a:gd name="connsiteX3" fmla="*/ 1493842 w 4720378"/>
              <a:gd name="connsiteY3" fmla="*/ 0 h 1438527"/>
              <a:gd name="connsiteX4" fmla="*/ 2142088 w 4720378"/>
              <a:gd name="connsiteY4" fmla="*/ 0 h 1438527"/>
              <a:gd name="connsiteX5" fmla="*/ 2705516 w 4720378"/>
              <a:gd name="connsiteY5" fmla="*/ 0 h 1438527"/>
              <a:gd name="connsiteX6" fmla="*/ 3226536 w 4720378"/>
              <a:gd name="connsiteY6" fmla="*/ 0 h 1438527"/>
              <a:gd name="connsiteX7" fmla="*/ 3705147 w 4720378"/>
              <a:gd name="connsiteY7" fmla="*/ 0 h 1438527"/>
              <a:gd name="connsiteX8" fmla="*/ 4480619 w 4720378"/>
              <a:gd name="connsiteY8" fmla="*/ 0 h 1438527"/>
              <a:gd name="connsiteX9" fmla="*/ 4720378 w 4720378"/>
              <a:gd name="connsiteY9" fmla="*/ 239759 h 1438527"/>
              <a:gd name="connsiteX10" fmla="*/ 4720378 w 4720378"/>
              <a:gd name="connsiteY10" fmla="*/ 719264 h 1438527"/>
              <a:gd name="connsiteX11" fmla="*/ 4720378 w 4720378"/>
              <a:gd name="connsiteY11" fmla="*/ 1198768 h 1438527"/>
              <a:gd name="connsiteX12" fmla="*/ 4480619 w 4720378"/>
              <a:gd name="connsiteY12" fmla="*/ 1438527 h 1438527"/>
              <a:gd name="connsiteX13" fmla="*/ 3789965 w 4720378"/>
              <a:gd name="connsiteY13" fmla="*/ 1438527 h 1438527"/>
              <a:gd name="connsiteX14" fmla="*/ 3311353 w 4720378"/>
              <a:gd name="connsiteY14" fmla="*/ 1438527 h 1438527"/>
              <a:gd name="connsiteX15" fmla="*/ 2790333 w 4720378"/>
              <a:gd name="connsiteY15" fmla="*/ 1438527 h 1438527"/>
              <a:gd name="connsiteX16" fmla="*/ 2311722 w 4720378"/>
              <a:gd name="connsiteY16" fmla="*/ 1438527 h 1438527"/>
              <a:gd name="connsiteX17" fmla="*/ 1790702 w 4720378"/>
              <a:gd name="connsiteY17" fmla="*/ 1438527 h 1438527"/>
              <a:gd name="connsiteX18" fmla="*/ 1184865 w 4720378"/>
              <a:gd name="connsiteY18" fmla="*/ 1438527 h 1438527"/>
              <a:gd name="connsiteX19" fmla="*/ 239759 w 4720378"/>
              <a:gd name="connsiteY19" fmla="*/ 1438527 h 1438527"/>
              <a:gd name="connsiteX20" fmla="*/ 0 w 4720378"/>
              <a:gd name="connsiteY20" fmla="*/ 1198768 h 1438527"/>
              <a:gd name="connsiteX21" fmla="*/ 0 w 4720378"/>
              <a:gd name="connsiteY21" fmla="*/ 728854 h 1438527"/>
              <a:gd name="connsiteX22" fmla="*/ 0 w 4720378"/>
              <a:gd name="connsiteY22" fmla="*/ 239759 h 143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20378" h="1438527" fill="none" extrusionOk="0">
                <a:moveTo>
                  <a:pt x="0" y="239759"/>
                </a:moveTo>
                <a:cubicBezTo>
                  <a:pt x="22792" y="112674"/>
                  <a:pt x="118396" y="5531"/>
                  <a:pt x="239759" y="0"/>
                </a:cubicBezTo>
                <a:cubicBezTo>
                  <a:pt x="399471" y="-15185"/>
                  <a:pt x="688753" y="628"/>
                  <a:pt x="930413" y="0"/>
                </a:cubicBezTo>
                <a:cubicBezTo>
                  <a:pt x="1172073" y="-628"/>
                  <a:pt x="1366319" y="-7198"/>
                  <a:pt x="1493842" y="0"/>
                </a:cubicBezTo>
                <a:cubicBezTo>
                  <a:pt x="1621365" y="7198"/>
                  <a:pt x="1824667" y="371"/>
                  <a:pt x="2142088" y="0"/>
                </a:cubicBezTo>
                <a:cubicBezTo>
                  <a:pt x="2459509" y="-371"/>
                  <a:pt x="2467221" y="-4767"/>
                  <a:pt x="2705516" y="0"/>
                </a:cubicBezTo>
                <a:cubicBezTo>
                  <a:pt x="2943811" y="4767"/>
                  <a:pt x="3055353" y="-14064"/>
                  <a:pt x="3226536" y="0"/>
                </a:cubicBezTo>
                <a:cubicBezTo>
                  <a:pt x="3397719" y="14064"/>
                  <a:pt x="3491828" y="-21855"/>
                  <a:pt x="3705147" y="0"/>
                </a:cubicBezTo>
                <a:cubicBezTo>
                  <a:pt x="3918466" y="21855"/>
                  <a:pt x="4247246" y="-25580"/>
                  <a:pt x="4480619" y="0"/>
                </a:cubicBezTo>
                <a:cubicBezTo>
                  <a:pt x="4608901" y="10157"/>
                  <a:pt x="4708950" y="112238"/>
                  <a:pt x="4720378" y="239759"/>
                </a:cubicBezTo>
                <a:cubicBezTo>
                  <a:pt x="4740277" y="372991"/>
                  <a:pt x="4701921" y="530124"/>
                  <a:pt x="4720378" y="719264"/>
                </a:cubicBezTo>
                <a:cubicBezTo>
                  <a:pt x="4738835" y="908405"/>
                  <a:pt x="4735565" y="1094851"/>
                  <a:pt x="4720378" y="1198768"/>
                </a:cubicBezTo>
                <a:cubicBezTo>
                  <a:pt x="4723066" y="1355531"/>
                  <a:pt x="4600224" y="1454345"/>
                  <a:pt x="4480619" y="1438527"/>
                </a:cubicBezTo>
                <a:cubicBezTo>
                  <a:pt x="4297303" y="1445560"/>
                  <a:pt x="4121705" y="1428179"/>
                  <a:pt x="3789965" y="1438527"/>
                </a:cubicBezTo>
                <a:cubicBezTo>
                  <a:pt x="3458225" y="1448875"/>
                  <a:pt x="3508288" y="1451674"/>
                  <a:pt x="3311353" y="1438527"/>
                </a:cubicBezTo>
                <a:cubicBezTo>
                  <a:pt x="3114418" y="1425380"/>
                  <a:pt x="3012127" y="1425058"/>
                  <a:pt x="2790333" y="1438527"/>
                </a:cubicBezTo>
                <a:cubicBezTo>
                  <a:pt x="2568539" y="1451996"/>
                  <a:pt x="2407895" y="1438829"/>
                  <a:pt x="2311722" y="1438527"/>
                </a:cubicBezTo>
                <a:cubicBezTo>
                  <a:pt x="2215549" y="1438225"/>
                  <a:pt x="2041797" y="1459487"/>
                  <a:pt x="1790702" y="1438527"/>
                </a:cubicBezTo>
                <a:cubicBezTo>
                  <a:pt x="1539607" y="1417567"/>
                  <a:pt x="1359990" y="1411506"/>
                  <a:pt x="1184865" y="1438527"/>
                </a:cubicBezTo>
                <a:cubicBezTo>
                  <a:pt x="1009740" y="1465548"/>
                  <a:pt x="565963" y="1439592"/>
                  <a:pt x="239759" y="1438527"/>
                </a:cubicBezTo>
                <a:cubicBezTo>
                  <a:pt x="86491" y="1417461"/>
                  <a:pt x="2190" y="1350371"/>
                  <a:pt x="0" y="1198768"/>
                </a:cubicBezTo>
                <a:cubicBezTo>
                  <a:pt x="13561" y="1039969"/>
                  <a:pt x="-903" y="855215"/>
                  <a:pt x="0" y="728854"/>
                </a:cubicBezTo>
                <a:cubicBezTo>
                  <a:pt x="903" y="602493"/>
                  <a:pt x="-1857" y="346934"/>
                  <a:pt x="0" y="239759"/>
                </a:cubicBezTo>
                <a:close/>
              </a:path>
              <a:path w="4720378" h="1438527" stroke="0" extrusionOk="0">
                <a:moveTo>
                  <a:pt x="0" y="239759"/>
                </a:moveTo>
                <a:cubicBezTo>
                  <a:pt x="13877" y="101899"/>
                  <a:pt x="116761" y="31046"/>
                  <a:pt x="239759" y="0"/>
                </a:cubicBezTo>
                <a:cubicBezTo>
                  <a:pt x="470464" y="2898"/>
                  <a:pt x="636470" y="5289"/>
                  <a:pt x="845596" y="0"/>
                </a:cubicBezTo>
                <a:cubicBezTo>
                  <a:pt x="1054722" y="-5289"/>
                  <a:pt x="1247503" y="-1958"/>
                  <a:pt x="1366616" y="0"/>
                </a:cubicBezTo>
                <a:cubicBezTo>
                  <a:pt x="1485729" y="1958"/>
                  <a:pt x="1726000" y="7834"/>
                  <a:pt x="1845227" y="0"/>
                </a:cubicBezTo>
                <a:cubicBezTo>
                  <a:pt x="1964454" y="-7834"/>
                  <a:pt x="2319129" y="-28848"/>
                  <a:pt x="2451065" y="0"/>
                </a:cubicBezTo>
                <a:cubicBezTo>
                  <a:pt x="2583001" y="28848"/>
                  <a:pt x="2958706" y="-10166"/>
                  <a:pt x="3099310" y="0"/>
                </a:cubicBezTo>
                <a:cubicBezTo>
                  <a:pt x="3239915" y="10166"/>
                  <a:pt x="3523424" y="23889"/>
                  <a:pt x="3789965" y="0"/>
                </a:cubicBezTo>
                <a:cubicBezTo>
                  <a:pt x="4056506" y="-23889"/>
                  <a:pt x="4334877" y="-32359"/>
                  <a:pt x="4480619" y="0"/>
                </a:cubicBezTo>
                <a:cubicBezTo>
                  <a:pt x="4610000" y="628"/>
                  <a:pt x="4710041" y="123480"/>
                  <a:pt x="4720378" y="239759"/>
                </a:cubicBezTo>
                <a:cubicBezTo>
                  <a:pt x="4738076" y="377363"/>
                  <a:pt x="4724363" y="622945"/>
                  <a:pt x="4720378" y="719264"/>
                </a:cubicBezTo>
                <a:cubicBezTo>
                  <a:pt x="4716393" y="815583"/>
                  <a:pt x="4718189" y="1064945"/>
                  <a:pt x="4720378" y="1198768"/>
                </a:cubicBezTo>
                <a:cubicBezTo>
                  <a:pt x="4725993" y="1346016"/>
                  <a:pt x="4592562" y="1432187"/>
                  <a:pt x="4480619" y="1438527"/>
                </a:cubicBezTo>
                <a:cubicBezTo>
                  <a:pt x="4249718" y="1450227"/>
                  <a:pt x="3987604" y="1423864"/>
                  <a:pt x="3832373" y="1438527"/>
                </a:cubicBezTo>
                <a:cubicBezTo>
                  <a:pt x="3677142" y="1453190"/>
                  <a:pt x="3337276" y="1410541"/>
                  <a:pt x="3184128" y="1438527"/>
                </a:cubicBezTo>
                <a:cubicBezTo>
                  <a:pt x="3030981" y="1466513"/>
                  <a:pt x="2866417" y="1451779"/>
                  <a:pt x="2578290" y="1438527"/>
                </a:cubicBezTo>
                <a:cubicBezTo>
                  <a:pt x="2290163" y="1425275"/>
                  <a:pt x="2263536" y="1436344"/>
                  <a:pt x="2014862" y="1438527"/>
                </a:cubicBezTo>
                <a:cubicBezTo>
                  <a:pt x="1766188" y="1440710"/>
                  <a:pt x="1633675" y="1450031"/>
                  <a:pt x="1409025" y="1438527"/>
                </a:cubicBezTo>
                <a:cubicBezTo>
                  <a:pt x="1184375" y="1427023"/>
                  <a:pt x="549211" y="1388360"/>
                  <a:pt x="239759" y="1438527"/>
                </a:cubicBezTo>
                <a:cubicBezTo>
                  <a:pt x="105070" y="1408261"/>
                  <a:pt x="18414" y="1334188"/>
                  <a:pt x="0" y="1198768"/>
                </a:cubicBezTo>
                <a:cubicBezTo>
                  <a:pt x="11803" y="1006006"/>
                  <a:pt x="-6633" y="924627"/>
                  <a:pt x="0" y="748034"/>
                </a:cubicBezTo>
                <a:cubicBezTo>
                  <a:pt x="6633" y="571441"/>
                  <a:pt x="21880" y="428382"/>
                  <a:pt x="0" y="239759"/>
                </a:cubicBezTo>
                <a:close/>
              </a:path>
            </a:pathLst>
          </a:custGeom>
          <a:solidFill>
            <a:schemeClr val="bg1"/>
          </a:solidFill>
          <a:ln w="9525">
            <a:solidFill>
              <a:srgbClr val="1E1B3A"/>
            </a:solidFill>
            <a:extLst>
              <a:ext uri="{C807C97D-BFC1-408E-A445-0C87EB9F89A2}">
                <ask:lineSketchStyleProps xmlns:ask="http://schemas.microsoft.com/office/drawing/2018/sketchyshapes" sd="79268371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4" name="Rektangel 3">
            <a:extLst>
              <a:ext uri="{FF2B5EF4-FFF2-40B4-BE49-F238E27FC236}">
                <a16:creationId xmlns:a16="http://schemas.microsoft.com/office/drawing/2014/main" id="{DFADEA19-DCBE-46FB-9BBB-1572207C1723}"/>
              </a:ext>
            </a:extLst>
          </p:cNvPr>
          <p:cNvSpPr/>
          <p:nvPr/>
        </p:nvSpPr>
        <p:spPr>
          <a:xfrm>
            <a:off x="0" y="1046565"/>
            <a:ext cx="4962698" cy="5878532"/>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rPr>
              <a:t>Formål med øvelsen: </a:t>
            </a:r>
            <a:r>
              <a:rPr kumimoji="0" lang="da-DK" sz="1800" b="0" i="0" u="none" strike="noStrike" kern="1200" cap="none" spc="0" normalizeH="0" baseline="0" noProof="0" dirty="0">
                <a:ln>
                  <a:noFill/>
                </a:ln>
                <a:solidFill>
                  <a:srgbClr val="181535"/>
                </a:solidFill>
                <a:effectLst/>
                <a:uLnTx/>
                <a:uFillTx/>
                <a:latin typeface="Arial" panose="020B0604020202020204"/>
                <a:ea typeface="+mn-ea"/>
                <a:cs typeface="+mn-cs"/>
              </a:rPr>
              <a:t>At skabe begejstring for teknologiers muligheder og tænke ud over rammerne for den almindelige opgaveløsning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Øvelsen sætter lys på at ens praksis og arbejde har forandret sig og kommer til at forandre sig, fordi de teknologiske muligheder ændrer sig.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At kigge tilbage for derefter at kigge frem og tillade sig at tænke helt nyt er en tryg måde at udfordre sig og se muligheder i teknologierne på.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lvl="1">
              <a:defRPr/>
            </a:pPr>
            <a:r>
              <a:rPr kumimoji="0" lang="da-DK" sz="1600" b="1" i="0" u="none" strike="noStrike" kern="1200" cap="none" spc="0" normalizeH="0" baseline="0" noProof="0" dirty="0">
                <a:ln>
                  <a:noFill/>
                </a:ln>
                <a:solidFill>
                  <a:prstClr val="white"/>
                </a:solidFill>
                <a:effectLst/>
                <a:uLnTx/>
                <a:uFillTx/>
                <a:latin typeface="Arial" panose="020B0604020202020204"/>
                <a:ea typeface="+mn-ea"/>
                <a:cs typeface="+mn-cs"/>
              </a:rPr>
              <a:t>Tip: </a:t>
            </a:r>
            <a:r>
              <a:rPr lang="da-DK" sz="1600" dirty="0">
                <a:solidFill>
                  <a:prstClr val="white"/>
                </a:solidFill>
                <a:latin typeface="Arial" panose="020B0604020202020204"/>
              </a:rPr>
              <a:t>Øvelsen kan også bruges på direktions- og chefniveau. </a:t>
            </a: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Øvelsen er inspireret af et forløb Gladsaxe kommune har gennemført for deres ledere. Læs om forløbet her</a:t>
            </a:r>
            <a:r>
              <a:rPr lang="da-DK" sz="1400" dirty="0">
                <a:hlinkClick r:id="rId2"/>
              </a:rPr>
              <a:t>Digital transformation for ledere i Gladsaxe Kommune (kl.dk)</a:t>
            </a: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311BB39F-5DC7-467C-A732-2C3723D8932F}"/>
              </a:ext>
            </a:extLst>
          </p:cNvPr>
          <p:cNvSpPr>
            <a:spLocks noGrp="1"/>
          </p:cNvSpPr>
          <p:nvPr>
            <p:ph type="sldNum" sz="quarter" idx="12"/>
          </p:nvPr>
        </p:nvSpPr>
        <p:spPr>
          <a:xfrm>
            <a:off x="11470782" y="6267237"/>
            <a:ext cx="558460" cy="438620"/>
          </a:xfrm>
        </p:spPr>
        <p:txBody>
          <a:bodyPr/>
          <a:lstStyle/>
          <a:p>
            <a:fld id="{7D7A2E16-A2BB-4A4C-88FB-B9F54DE68C14}" type="slidenum">
              <a:rPr lang="da-DK" smtClean="0"/>
              <a:t>23</a:t>
            </a:fld>
            <a:endParaRPr lang="da-DK" dirty="0"/>
          </a:p>
        </p:txBody>
      </p:sp>
    </p:spTree>
    <p:extLst>
      <p:ext uri="{BB962C8B-B14F-4D97-AF65-F5344CB8AC3E}">
        <p14:creationId xmlns:p14="http://schemas.microsoft.com/office/powerpoint/2010/main" val="4063694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45D43ACE-D5C4-4AE1-9D35-8F5AF7BEEBBA}"/>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6" name="Ellipse 5">
            <a:extLst>
              <a:ext uri="{FF2B5EF4-FFF2-40B4-BE49-F238E27FC236}">
                <a16:creationId xmlns:a16="http://schemas.microsoft.com/office/drawing/2014/main" id="{87058CCB-F735-46D3-A3C6-13FA3D044A6F}"/>
              </a:ext>
            </a:extLst>
          </p:cNvPr>
          <p:cNvSpPr/>
          <p:nvPr/>
        </p:nvSpPr>
        <p:spPr>
          <a:xfrm>
            <a:off x="71021" y="74727"/>
            <a:ext cx="648070" cy="635486"/>
          </a:xfrm>
          <a:custGeom>
            <a:avLst/>
            <a:gdLst>
              <a:gd name="connsiteX0" fmla="*/ 0 w 648070"/>
              <a:gd name="connsiteY0" fmla="*/ 317743 h 635486"/>
              <a:gd name="connsiteX1" fmla="*/ 324035 w 648070"/>
              <a:gd name="connsiteY1" fmla="*/ 0 h 635486"/>
              <a:gd name="connsiteX2" fmla="*/ 648070 w 648070"/>
              <a:gd name="connsiteY2" fmla="*/ 317743 h 635486"/>
              <a:gd name="connsiteX3" fmla="*/ 324035 w 648070"/>
              <a:gd name="connsiteY3" fmla="*/ 635486 h 635486"/>
              <a:gd name="connsiteX4" fmla="*/ 0 w 648070"/>
              <a:gd name="connsiteY4" fmla="*/ 317743 h 635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70" h="635486" fill="none" extrusionOk="0">
                <a:moveTo>
                  <a:pt x="0" y="317743"/>
                </a:moveTo>
                <a:cubicBezTo>
                  <a:pt x="-26078" y="176769"/>
                  <a:pt x="155076" y="-33888"/>
                  <a:pt x="324035" y="0"/>
                </a:cubicBezTo>
                <a:cubicBezTo>
                  <a:pt x="485996" y="-12625"/>
                  <a:pt x="633447" y="156318"/>
                  <a:pt x="648070" y="317743"/>
                </a:cubicBezTo>
                <a:cubicBezTo>
                  <a:pt x="625229" y="480084"/>
                  <a:pt x="511753" y="606807"/>
                  <a:pt x="324035" y="635486"/>
                </a:cubicBezTo>
                <a:cubicBezTo>
                  <a:pt x="121969" y="635460"/>
                  <a:pt x="-6398" y="502131"/>
                  <a:pt x="0" y="317743"/>
                </a:cubicBezTo>
                <a:close/>
              </a:path>
              <a:path w="648070" h="635486" stroke="0" extrusionOk="0">
                <a:moveTo>
                  <a:pt x="0" y="317743"/>
                </a:moveTo>
                <a:cubicBezTo>
                  <a:pt x="-5005" y="150547"/>
                  <a:pt x="153548" y="-3182"/>
                  <a:pt x="324035" y="0"/>
                </a:cubicBezTo>
                <a:cubicBezTo>
                  <a:pt x="511181" y="-3825"/>
                  <a:pt x="674048" y="177269"/>
                  <a:pt x="648070" y="317743"/>
                </a:cubicBezTo>
                <a:cubicBezTo>
                  <a:pt x="630482" y="475139"/>
                  <a:pt x="501210" y="611848"/>
                  <a:pt x="324035" y="635486"/>
                </a:cubicBezTo>
                <a:cubicBezTo>
                  <a:pt x="146089" y="675323"/>
                  <a:pt x="9319" y="492334"/>
                  <a:pt x="0" y="31774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3" name="Pladsholder til slidenummer 2">
            <a:extLst>
              <a:ext uri="{FF2B5EF4-FFF2-40B4-BE49-F238E27FC236}">
                <a16:creationId xmlns:a16="http://schemas.microsoft.com/office/drawing/2014/main" id="{272127E7-38F5-455F-8914-7E5F5812AC00}"/>
              </a:ext>
            </a:extLst>
          </p:cNvPr>
          <p:cNvSpPr>
            <a:spLocks noGrp="1"/>
          </p:cNvSpPr>
          <p:nvPr>
            <p:ph type="sldNum" sz="quarter" idx="12"/>
          </p:nvPr>
        </p:nvSpPr>
        <p:spPr>
          <a:xfrm>
            <a:off x="11509160" y="6294185"/>
            <a:ext cx="558460" cy="438620"/>
          </a:xfrm>
        </p:spPr>
        <p:txBody>
          <a:bodyPr/>
          <a:lstStyle/>
          <a:p>
            <a:fld id="{7D7A2E16-A2BB-4A4C-88FB-B9F54DE68C14}" type="slidenum">
              <a:rPr lang="da-DK" smtClean="0"/>
              <a:t>24</a:t>
            </a:fld>
            <a:endParaRPr lang="da-DK" dirty="0"/>
          </a:p>
        </p:txBody>
      </p:sp>
    </p:spTree>
    <p:extLst>
      <p:ext uri="{BB962C8B-B14F-4D97-AF65-F5344CB8AC3E}">
        <p14:creationId xmlns:p14="http://schemas.microsoft.com/office/powerpoint/2010/main" val="1719055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D6705379-41DF-4140-BA98-EC45D08E5E54}"/>
              </a:ext>
            </a:extLst>
          </p:cNvPr>
          <p:cNvSpPr/>
          <p:nvPr/>
        </p:nvSpPr>
        <p:spPr>
          <a:xfrm>
            <a:off x="-1" y="0"/>
            <a:ext cx="5430175"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6" name="Pladsholder til tekst 4">
            <a:extLst>
              <a:ext uri="{FF2B5EF4-FFF2-40B4-BE49-F238E27FC236}">
                <a16:creationId xmlns:a16="http://schemas.microsoft.com/office/drawing/2014/main" id="{E6B4AFFE-9D0A-4131-95A2-7F978F901737}"/>
              </a:ext>
            </a:extLst>
          </p:cNvPr>
          <p:cNvSpPr txBox="1">
            <a:spLocks/>
          </p:cNvSpPr>
          <p:nvPr/>
        </p:nvSpPr>
        <p:spPr>
          <a:xfrm>
            <a:off x="430742" y="445413"/>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Sæt gang i inspirationen (4) </a:t>
            </a:r>
          </a:p>
        </p:txBody>
      </p:sp>
      <p:sp>
        <p:nvSpPr>
          <p:cNvPr id="10" name="Pladsholder til tekst 4">
            <a:extLst>
              <a:ext uri="{FF2B5EF4-FFF2-40B4-BE49-F238E27FC236}">
                <a16:creationId xmlns:a16="http://schemas.microsoft.com/office/drawing/2014/main" id="{7A8E3521-9D61-4963-AC15-F6112623E4DC}"/>
              </a:ext>
            </a:extLst>
          </p:cNvPr>
          <p:cNvSpPr txBox="1">
            <a:spLocks/>
          </p:cNvSpPr>
          <p:nvPr/>
        </p:nvSpPr>
        <p:spPr>
          <a:xfrm>
            <a:off x="288700" y="257399"/>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0" normalizeH="0" baseline="0" noProof="0" dirty="0">
                <a:ln>
                  <a:noFill/>
                </a:ln>
                <a:solidFill>
                  <a:prstClr val="white"/>
                </a:solidFill>
                <a:effectLst/>
                <a:uLnTx/>
                <a:uFillTx/>
                <a:latin typeface="Arial" panose="020B0604020202020204"/>
                <a:ea typeface="+mn-ea"/>
                <a:cs typeface="+mn-cs"/>
              </a:rPr>
              <a:t>Find forbedringer </a:t>
            </a:r>
          </a:p>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endPar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endParaRPr>
          </a:p>
        </p:txBody>
      </p:sp>
      <p:sp>
        <p:nvSpPr>
          <p:cNvPr id="18" name="Rektangel: afrundede hjørner 17">
            <a:extLst>
              <a:ext uri="{FF2B5EF4-FFF2-40B4-BE49-F238E27FC236}">
                <a16:creationId xmlns:a16="http://schemas.microsoft.com/office/drawing/2014/main" id="{DC1E4675-BC3C-4FEC-AB2E-5EAD4F16C71A}"/>
              </a:ext>
            </a:extLst>
          </p:cNvPr>
          <p:cNvSpPr/>
          <p:nvPr/>
        </p:nvSpPr>
        <p:spPr>
          <a:xfrm>
            <a:off x="6835805" y="3902574"/>
            <a:ext cx="5193437" cy="2574282"/>
          </a:xfrm>
          <a:custGeom>
            <a:avLst/>
            <a:gdLst>
              <a:gd name="connsiteX0" fmla="*/ 0 w 5193437"/>
              <a:gd name="connsiteY0" fmla="*/ 213588 h 2574282"/>
              <a:gd name="connsiteX1" fmla="*/ 213588 w 5193437"/>
              <a:gd name="connsiteY1" fmla="*/ 0 h 2574282"/>
              <a:gd name="connsiteX2" fmla="*/ 989808 w 5193437"/>
              <a:gd name="connsiteY2" fmla="*/ 0 h 2574282"/>
              <a:gd name="connsiteX3" fmla="*/ 1670702 w 5193437"/>
              <a:gd name="connsiteY3" fmla="*/ 0 h 2574282"/>
              <a:gd name="connsiteX4" fmla="*/ 2446922 w 5193437"/>
              <a:gd name="connsiteY4" fmla="*/ 0 h 2574282"/>
              <a:gd name="connsiteX5" fmla="*/ 3080154 w 5193437"/>
              <a:gd name="connsiteY5" fmla="*/ 0 h 2574282"/>
              <a:gd name="connsiteX6" fmla="*/ 3713385 w 5193437"/>
              <a:gd name="connsiteY6" fmla="*/ 0 h 2574282"/>
              <a:gd name="connsiteX7" fmla="*/ 4979849 w 5193437"/>
              <a:gd name="connsiteY7" fmla="*/ 0 h 2574282"/>
              <a:gd name="connsiteX8" fmla="*/ 5193437 w 5193437"/>
              <a:gd name="connsiteY8" fmla="*/ 213588 h 2574282"/>
              <a:gd name="connsiteX9" fmla="*/ 5193437 w 5193437"/>
              <a:gd name="connsiteY9" fmla="*/ 771836 h 2574282"/>
              <a:gd name="connsiteX10" fmla="*/ 5193437 w 5193437"/>
              <a:gd name="connsiteY10" fmla="*/ 1265670 h 2574282"/>
              <a:gd name="connsiteX11" fmla="*/ 5193437 w 5193437"/>
              <a:gd name="connsiteY11" fmla="*/ 1823918 h 2574282"/>
              <a:gd name="connsiteX12" fmla="*/ 5193437 w 5193437"/>
              <a:gd name="connsiteY12" fmla="*/ 2360694 h 2574282"/>
              <a:gd name="connsiteX13" fmla="*/ 4979849 w 5193437"/>
              <a:gd name="connsiteY13" fmla="*/ 2574282 h 2574282"/>
              <a:gd name="connsiteX14" fmla="*/ 4346617 w 5193437"/>
              <a:gd name="connsiteY14" fmla="*/ 2574282 h 2574282"/>
              <a:gd name="connsiteX15" fmla="*/ 3808711 w 5193437"/>
              <a:gd name="connsiteY15" fmla="*/ 2574282 h 2574282"/>
              <a:gd name="connsiteX16" fmla="*/ 3032491 w 5193437"/>
              <a:gd name="connsiteY16" fmla="*/ 2574282 h 2574282"/>
              <a:gd name="connsiteX17" fmla="*/ 2351597 w 5193437"/>
              <a:gd name="connsiteY17" fmla="*/ 2574282 h 2574282"/>
              <a:gd name="connsiteX18" fmla="*/ 1766027 w 5193437"/>
              <a:gd name="connsiteY18" fmla="*/ 2574282 h 2574282"/>
              <a:gd name="connsiteX19" fmla="*/ 1180458 w 5193437"/>
              <a:gd name="connsiteY19" fmla="*/ 2574282 h 2574282"/>
              <a:gd name="connsiteX20" fmla="*/ 213588 w 5193437"/>
              <a:gd name="connsiteY20" fmla="*/ 2574282 h 2574282"/>
              <a:gd name="connsiteX21" fmla="*/ 0 w 5193437"/>
              <a:gd name="connsiteY21" fmla="*/ 2360694 h 2574282"/>
              <a:gd name="connsiteX22" fmla="*/ 0 w 5193437"/>
              <a:gd name="connsiteY22" fmla="*/ 1780975 h 2574282"/>
              <a:gd name="connsiteX23" fmla="*/ 0 w 5193437"/>
              <a:gd name="connsiteY23" fmla="*/ 1244199 h 2574282"/>
              <a:gd name="connsiteX24" fmla="*/ 0 w 5193437"/>
              <a:gd name="connsiteY24" fmla="*/ 213588 h 257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93437" h="2574282" fill="none" extrusionOk="0">
                <a:moveTo>
                  <a:pt x="0" y="213588"/>
                </a:moveTo>
                <a:cubicBezTo>
                  <a:pt x="-14070" y="100589"/>
                  <a:pt x="96756" y="-6098"/>
                  <a:pt x="213588" y="0"/>
                </a:cubicBezTo>
                <a:cubicBezTo>
                  <a:pt x="443034" y="-8123"/>
                  <a:pt x="742101" y="-6715"/>
                  <a:pt x="989808" y="0"/>
                </a:cubicBezTo>
                <a:cubicBezTo>
                  <a:pt x="1237515" y="6715"/>
                  <a:pt x="1431145" y="-29696"/>
                  <a:pt x="1670702" y="0"/>
                </a:cubicBezTo>
                <a:cubicBezTo>
                  <a:pt x="1910259" y="29696"/>
                  <a:pt x="2237341" y="-1047"/>
                  <a:pt x="2446922" y="0"/>
                </a:cubicBezTo>
                <a:cubicBezTo>
                  <a:pt x="2656503" y="1047"/>
                  <a:pt x="2853416" y="26441"/>
                  <a:pt x="3080154" y="0"/>
                </a:cubicBezTo>
                <a:cubicBezTo>
                  <a:pt x="3306892" y="-26441"/>
                  <a:pt x="3556170" y="-22731"/>
                  <a:pt x="3713385" y="0"/>
                </a:cubicBezTo>
                <a:cubicBezTo>
                  <a:pt x="3870600" y="22731"/>
                  <a:pt x="4392819" y="-51591"/>
                  <a:pt x="4979849" y="0"/>
                </a:cubicBezTo>
                <a:cubicBezTo>
                  <a:pt x="5095018" y="4405"/>
                  <a:pt x="5189087" y="98501"/>
                  <a:pt x="5193437" y="213588"/>
                </a:cubicBezTo>
                <a:cubicBezTo>
                  <a:pt x="5193275" y="378728"/>
                  <a:pt x="5169788" y="651170"/>
                  <a:pt x="5193437" y="771836"/>
                </a:cubicBezTo>
                <a:cubicBezTo>
                  <a:pt x="5217086" y="892502"/>
                  <a:pt x="5202143" y="1055148"/>
                  <a:pt x="5193437" y="1265670"/>
                </a:cubicBezTo>
                <a:cubicBezTo>
                  <a:pt x="5184731" y="1476192"/>
                  <a:pt x="5180477" y="1552512"/>
                  <a:pt x="5193437" y="1823918"/>
                </a:cubicBezTo>
                <a:cubicBezTo>
                  <a:pt x="5206397" y="2095324"/>
                  <a:pt x="5211928" y="2251659"/>
                  <a:pt x="5193437" y="2360694"/>
                </a:cubicBezTo>
                <a:cubicBezTo>
                  <a:pt x="5181417" y="2467475"/>
                  <a:pt x="5080056" y="2587796"/>
                  <a:pt x="4979849" y="2574282"/>
                </a:cubicBezTo>
                <a:cubicBezTo>
                  <a:pt x="4779395" y="2561022"/>
                  <a:pt x="4550854" y="2545928"/>
                  <a:pt x="4346617" y="2574282"/>
                </a:cubicBezTo>
                <a:cubicBezTo>
                  <a:pt x="4142380" y="2602636"/>
                  <a:pt x="4054729" y="2583744"/>
                  <a:pt x="3808711" y="2574282"/>
                </a:cubicBezTo>
                <a:cubicBezTo>
                  <a:pt x="3562693" y="2564820"/>
                  <a:pt x="3190806" y="2579898"/>
                  <a:pt x="3032491" y="2574282"/>
                </a:cubicBezTo>
                <a:cubicBezTo>
                  <a:pt x="2874176" y="2568666"/>
                  <a:pt x="2654696" y="2586402"/>
                  <a:pt x="2351597" y="2574282"/>
                </a:cubicBezTo>
                <a:cubicBezTo>
                  <a:pt x="2048498" y="2562162"/>
                  <a:pt x="1929980" y="2572075"/>
                  <a:pt x="1766027" y="2574282"/>
                </a:cubicBezTo>
                <a:cubicBezTo>
                  <a:pt x="1602074" y="2576490"/>
                  <a:pt x="1464597" y="2555529"/>
                  <a:pt x="1180458" y="2574282"/>
                </a:cubicBezTo>
                <a:cubicBezTo>
                  <a:pt x="896319" y="2593035"/>
                  <a:pt x="566024" y="2568436"/>
                  <a:pt x="213588" y="2574282"/>
                </a:cubicBezTo>
                <a:cubicBezTo>
                  <a:pt x="118349" y="2564069"/>
                  <a:pt x="771" y="2454294"/>
                  <a:pt x="0" y="2360694"/>
                </a:cubicBezTo>
                <a:cubicBezTo>
                  <a:pt x="6960" y="2135300"/>
                  <a:pt x="-2614" y="1964340"/>
                  <a:pt x="0" y="1780975"/>
                </a:cubicBezTo>
                <a:cubicBezTo>
                  <a:pt x="2614" y="1597610"/>
                  <a:pt x="-17971" y="1491355"/>
                  <a:pt x="0" y="1244199"/>
                </a:cubicBezTo>
                <a:cubicBezTo>
                  <a:pt x="17971" y="997043"/>
                  <a:pt x="13275" y="561935"/>
                  <a:pt x="0" y="213588"/>
                </a:cubicBezTo>
                <a:close/>
              </a:path>
              <a:path w="5193437" h="2574282" stroke="0" extrusionOk="0">
                <a:moveTo>
                  <a:pt x="0" y="213588"/>
                </a:moveTo>
                <a:cubicBezTo>
                  <a:pt x="1480" y="90258"/>
                  <a:pt x="80468" y="-23047"/>
                  <a:pt x="213588" y="0"/>
                </a:cubicBezTo>
                <a:cubicBezTo>
                  <a:pt x="394102" y="-10759"/>
                  <a:pt x="601385" y="-25018"/>
                  <a:pt x="942145" y="0"/>
                </a:cubicBezTo>
                <a:cubicBezTo>
                  <a:pt x="1282905" y="25018"/>
                  <a:pt x="1450226" y="-57"/>
                  <a:pt x="1718365" y="0"/>
                </a:cubicBezTo>
                <a:cubicBezTo>
                  <a:pt x="1986504" y="57"/>
                  <a:pt x="2133108" y="16826"/>
                  <a:pt x="2446922" y="0"/>
                </a:cubicBezTo>
                <a:cubicBezTo>
                  <a:pt x="2760736" y="-16826"/>
                  <a:pt x="2938120" y="9111"/>
                  <a:pt x="3175479" y="0"/>
                </a:cubicBezTo>
                <a:cubicBezTo>
                  <a:pt x="3412838" y="-9111"/>
                  <a:pt x="3620101" y="22550"/>
                  <a:pt x="3761048" y="0"/>
                </a:cubicBezTo>
                <a:cubicBezTo>
                  <a:pt x="3901995" y="-22550"/>
                  <a:pt x="4638303" y="10860"/>
                  <a:pt x="4979849" y="0"/>
                </a:cubicBezTo>
                <a:cubicBezTo>
                  <a:pt x="5107015" y="-6908"/>
                  <a:pt x="5187978" y="95510"/>
                  <a:pt x="5193437" y="213588"/>
                </a:cubicBezTo>
                <a:cubicBezTo>
                  <a:pt x="5171298" y="320772"/>
                  <a:pt x="5202604" y="555262"/>
                  <a:pt x="5193437" y="685951"/>
                </a:cubicBezTo>
                <a:cubicBezTo>
                  <a:pt x="5184270" y="816640"/>
                  <a:pt x="5192991" y="1040270"/>
                  <a:pt x="5193437" y="1244199"/>
                </a:cubicBezTo>
                <a:cubicBezTo>
                  <a:pt x="5193883" y="1448128"/>
                  <a:pt x="5199095" y="1674133"/>
                  <a:pt x="5193437" y="1802446"/>
                </a:cubicBezTo>
                <a:cubicBezTo>
                  <a:pt x="5187779" y="1930759"/>
                  <a:pt x="5183761" y="2124070"/>
                  <a:pt x="5193437" y="2360694"/>
                </a:cubicBezTo>
                <a:cubicBezTo>
                  <a:pt x="5199878" y="2484036"/>
                  <a:pt x="5097044" y="2584790"/>
                  <a:pt x="4979849" y="2574282"/>
                </a:cubicBezTo>
                <a:cubicBezTo>
                  <a:pt x="4827016" y="2557130"/>
                  <a:pt x="4549453" y="2557163"/>
                  <a:pt x="4394280" y="2574282"/>
                </a:cubicBezTo>
                <a:cubicBezTo>
                  <a:pt x="4239107" y="2591401"/>
                  <a:pt x="4001916" y="2597208"/>
                  <a:pt x="3618060" y="2574282"/>
                </a:cubicBezTo>
                <a:cubicBezTo>
                  <a:pt x="3234204" y="2551356"/>
                  <a:pt x="3262745" y="2579767"/>
                  <a:pt x="3080154" y="2574282"/>
                </a:cubicBezTo>
                <a:cubicBezTo>
                  <a:pt x="2897563" y="2568797"/>
                  <a:pt x="2802915" y="2590581"/>
                  <a:pt x="2542247" y="2574282"/>
                </a:cubicBezTo>
                <a:cubicBezTo>
                  <a:pt x="2281579" y="2557983"/>
                  <a:pt x="2049796" y="2561188"/>
                  <a:pt x="1861353" y="2574282"/>
                </a:cubicBezTo>
                <a:cubicBezTo>
                  <a:pt x="1672910" y="2587376"/>
                  <a:pt x="1428237" y="2570310"/>
                  <a:pt x="1228121" y="2574282"/>
                </a:cubicBezTo>
                <a:cubicBezTo>
                  <a:pt x="1028005" y="2578254"/>
                  <a:pt x="665921" y="2583384"/>
                  <a:pt x="213588" y="2574282"/>
                </a:cubicBezTo>
                <a:cubicBezTo>
                  <a:pt x="118481" y="2576526"/>
                  <a:pt x="10912" y="2457781"/>
                  <a:pt x="0" y="2360694"/>
                </a:cubicBezTo>
                <a:cubicBezTo>
                  <a:pt x="23484" y="2252898"/>
                  <a:pt x="-15745" y="2086532"/>
                  <a:pt x="0" y="1888331"/>
                </a:cubicBezTo>
                <a:cubicBezTo>
                  <a:pt x="15745" y="1690130"/>
                  <a:pt x="-18107" y="1571265"/>
                  <a:pt x="0" y="1373025"/>
                </a:cubicBezTo>
                <a:cubicBezTo>
                  <a:pt x="18107" y="1174785"/>
                  <a:pt x="-21824" y="1085500"/>
                  <a:pt x="0" y="814778"/>
                </a:cubicBezTo>
                <a:cubicBezTo>
                  <a:pt x="21824" y="544056"/>
                  <a:pt x="-24667" y="492929"/>
                  <a:pt x="0" y="213588"/>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829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9" name="Rektangel: afrundede hjørner 18">
            <a:extLst>
              <a:ext uri="{FF2B5EF4-FFF2-40B4-BE49-F238E27FC236}">
                <a16:creationId xmlns:a16="http://schemas.microsoft.com/office/drawing/2014/main" id="{567474A7-4085-4EE8-AB36-697D536EC89C}"/>
              </a:ext>
            </a:extLst>
          </p:cNvPr>
          <p:cNvSpPr/>
          <p:nvPr/>
        </p:nvSpPr>
        <p:spPr>
          <a:xfrm>
            <a:off x="6835806" y="1107347"/>
            <a:ext cx="5193437" cy="2643418"/>
          </a:xfrm>
          <a:custGeom>
            <a:avLst/>
            <a:gdLst>
              <a:gd name="connsiteX0" fmla="*/ 0 w 5193437"/>
              <a:gd name="connsiteY0" fmla="*/ 177241 h 2643418"/>
              <a:gd name="connsiteX1" fmla="*/ 177241 w 5193437"/>
              <a:gd name="connsiteY1" fmla="*/ 0 h 2643418"/>
              <a:gd name="connsiteX2" fmla="*/ 965299 w 5193437"/>
              <a:gd name="connsiteY2" fmla="*/ 0 h 2643418"/>
              <a:gd name="connsiteX3" fmla="*/ 1656579 w 5193437"/>
              <a:gd name="connsiteY3" fmla="*/ 0 h 2643418"/>
              <a:gd name="connsiteX4" fmla="*/ 2444637 w 5193437"/>
              <a:gd name="connsiteY4" fmla="*/ 0 h 2643418"/>
              <a:gd name="connsiteX5" fmla="*/ 3087527 w 5193437"/>
              <a:gd name="connsiteY5" fmla="*/ 0 h 2643418"/>
              <a:gd name="connsiteX6" fmla="*/ 3730417 w 5193437"/>
              <a:gd name="connsiteY6" fmla="*/ 0 h 2643418"/>
              <a:gd name="connsiteX7" fmla="*/ 5016196 w 5193437"/>
              <a:gd name="connsiteY7" fmla="*/ 0 h 2643418"/>
              <a:gd name="connsiteX8" fmla="*/ 5193437 w 5193437"/>
              <a:gd name="connsiteY8" fmla="*/ 177241 h 2643418"/>
              <a:gd name="connsiteX9" fmla="*/ 5193437 w 5193437"/>
              <a:gd name="connsiteY9" fmla="*/ 772364 h 2643418"/>
              <a:gd name="connsiteX10" fmla="*/ 5193437 w 5193437"/>
              <a:gd name="connsiteY10" fmla="*/ 1298820 h 2643418"/>
              <a:gd name="connsiteX11" fmla="*/ 5193437 w 5193437"/>
              <a:gd name="connsiteY11" fmla="*/ 1893943 h 2643418"/>
              <a:gd name="connsiteX12" fmla="*/ 5193437 w 5193437"/>
              <a:gd name="connsiteY12" fmla="*/ 2466177 h 2643418"/>
              <a:gd name="connsiteX13" fmla="*/ 5016196 w 5193437"/>
              <a:gd name="connsiteY13" fmla="*/ 2643418 h 2643418"/>
              <a:gd name="connsiteX14" fmla="*/ 4373306 w 5193437"/>
              <a:gd name="connsiteY14" fmla="*/ 2643418 h 2643418"/>
              <a:gd name="connsiteX15" fmla="*/ 3827196 w 5193437"/>
              <a:gd name="connsiteY15" fmla="*/ 2643418 h 2643418"/>
              <a:gd name="connsiteX16" fmla="*/ 3039137 w 5193437"/>
              <a:gd name="connsiteY16" fmla="*/ 2643418 h 2643418"/>
              <a:gd name="connsiteX17" fmla="*/ 2347858 w 5193437"/>
              <a:gd name="connsiteY17" fmla="*/ 2643418 h 2643418"/>
              <a:gd name="connsiteX18" fmla="*/ 1753358 w 5193437"/>
              <a:gd name="connsiteY18" fmla="*/ 2643418 h 2643418"/>
              <a:gd name="connsiteX19" fmla="*/ 1158858 w 5193437"/>
              <a:gd name="connsiteY19" fmla="*/ 2643418 h 2643418"/>
              <a:gd name="connsiteX20" fmla="*/ 177241 w 5193437"/>
              <a:gd name="connsiteY20" fmla="*/ 2643418 h 2643418"/>
              <a:gd name="connsiteX21" fmla="*/ 0 w 5193437"/>
              <a:gd name="connsiteY21" fmla="*/ 2466177 h 2643418"/>
              <a:gd name="connsiteX22" fmla="*/ 0 w 5193437"/>
              <a:gd name="connsiteY22" fmla="*/ 1848164 h 2643418"/>
              <a:gd name="connsiteX23" fmla="*/ 0 w 5193437"/>
              <a:gd name="connsiteY23" fmla="*/ 1275930 h 2643418"/>
              <a:gd name="connsiteX24" fmla="*/ 0 w 5193437"/>
              <a:gd name="connsiteY24" fmla="*/ 177241 h 2643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93437" h="2643418" fill="none" extrusionOk="0">
                <a:moveTo>
                  <a:pt x="0" y="177241"/>
                </a:moveTo>
                <a:cubicBezTo>
                  <a:pt x="-4557" y="80960"/>
                  <a:pt x="81039" y="-9107"/>
                  <a:pt x="177241" y="0"/>
                </a:cubicBezTo>
                <a:cubicBezTo>
                  <a:pt x="484210" y="-5047"/>
                  <a:pt x="765166" y="-24672"/>
                  <a:pt x="965299" y="0"/>
                </a:cubicBezTo>
                <a:cubicBezTo>
                  <a:pt x="1165432" y="24672"/>
                  <a:pt x="1325626" y="-31864"/>
                  <a:pt x="1656579" y="0"/>
                </a:cubicBezTo>
                <a:cubicBezTo>
                  <a:pt x="1987532" y="31864"/>
                  <a:pt x="2108276" y="-22512"/>
                  <a:pt x="2444637" y="0"/>
                </a:cubicBezTo>
                <a:cubicBezTo>
                  <a:pt x="2780998" y="22512"/>
                  <a:pt x="2919275" y="-1747"/>
                  <a:pt x="3087527" y="0"/>
                </a:cubicBezTo>
                <a:cubicBezTo>
                  <a:pt x="3255779" y="1747"/>
                  <a:pt x="3555392" y="-25379"/>
                  <a:pt x="3730417" y="0"/>
                </a:cubicBezTo>
                <a:cubicBezTo>
                  <a:pt x="3905442" y="25379"/>
                  <a:pt x="4444290" y="21528"/>
                  <a:pt x="5016196" y="0"/>
                </a:cubicBezTo>
                <a:cubicBezTo>
                  <a:pt x="5110414" y="5790"/>
                  <a:pt x="5191365" y="80722"/>
                  <a:pt x="5193437" y="177241"/>
                </a:cubicBezTo>
                <a:cubicBezTo>
                  <a:pt x="5197683" y="332793"/>
                  <a:pt x="5208935" y="506422"/>
                  <a:pt x="5193437" y="772364"/>
                </a:cubicBezTo>
                <a:cubicBezTo>
                  <a:pt x="5177939" y="1038306"/>
                  <a:pt x="5213404" y="1125995"/>
                  <a:pt x="5193437" y="1298820"/>
                </a:cubicBezTo>
                <a:cubicBezTo>
                  <a:pt x="5173470" y="1471645"/>
                  <a:pt x="5179608" y="1725193"/>
                  <a:pt x="5193437" y="1893943"/>
                </a:cubicBezTo>
                <a:cubicBezTo>
                  <a:pt x="5207266" y="2062693"/>
                  <a:pt x="5167820" y="2217231"/>
                  <a:pt x="5193437" y="2466177"/>
                </a:cubicBezTo>
                <a:cubicBezTo>
                  <a:pt x="5177035" y="2548809"/>
                  <a:pt x="5107998" y="2648050"/>
                  <a:pt x="5016196" y="2643418"/>
                </a:cubicBezTo>
                <a:cubicBezTo>
                  <a:pt x="4821762" y="2668200"/>
                  <a:pt x="4579096" y="2637305"/>
                  <a:pt x="4373306" y="2643418"/>
                </a:cubicBezTo>
                <a:cubicBezTo>
                  <a:pt x="4167516" y="2649532"/>
                  <a:pt x="4066030" y="2620847"/>
                  <a:pt x="3827196" y="2643418"/>
                </a:cubicBezTo>
                <a:cubicBezTo>
                  <a:pt x="3588362" y="2665990"/>
                  <a:pt x="3340685" y="2632258"/>
                  <a:pt x="3039137" y="2643418"/>
                </a:cubicBezTo>
                <a:cubicBezTo>
                  <a:pt x="2737589" y="2654578"/>
                  <a:pt x="2491330" y="2669874"/>
                  <a:pt x="2347858" y="2643418"/>
                </a:cubicBezTo>
                <a:cubicBezTo>
                  <a:pt x="2204386" y="2616962"/>
                  <a:pt x="1894287" y="2634786"/>
                  <a:pt x="1753358" y="2643418"/>
                </a:cubicBezTo>
                <a:cubicBezTo>
                  <a:pt x="1612429" y="2652050"/>
                  <a:pt x="1393100" y="2642593"/>
                  <a:pt x="1158858" y="2643418"/>
                </a:cubicBezTo>
                <a:cubicBezTo>
                  <a:pt x="924616" y="2644243"/>
                  <a:pt x="647904" y="2679902"/>
                  <a:pt x="177241" y="2643418"/>
                </a:cubicBezTo>
                <a:cubicBezTo>
                  <a:pt x="93558" y="2637033"/>
                  <a:pt x="693" y="2542173"/>
                  <a:pt x="0" y="2466177"/>
                </a:cubicBezTo>
                <a:cubicBezTo>
                  <a:pt x="-9533" y="2221975"/>
                  <a:pt x="-22313" y="1980641"/>
                  <a:pt x="0" y="1848164"/>
                </a:cubicBezTo>
                <a:cubicBezTo>
                  <a:pt x="22313" y="1715687"/>
                  <a:pt x="-13721" y="1461532"/>
                  <a:pt x="0" y="1275930"/>
                </a:cubicBezTo>
                <a:cubicBezTo>
                  <a:pt x="13721" y="1090328"/>
                  <a:pt x="12613" y="421622"/>
                  <a:pt x="0" y="177241"/>
                </a:cubicBezTo>
                <a:close/>
              </a:path>
              <a:path w="5193437" h="2643418" stroke="0" extrusionOk="0">
                <a:moveTo>
                  <a:pt x="0" y="177241"/>
                </a:moveTo>
                <a:cubicBezTo>
                  <a:pt x="3537" y="66527"/>
                  <a:pt x="76445" y="-4422"/>
                  <a:pt x="177241" y="0"/>
                </a:cubicBezTo>
                <a:cubicBezTo>
                  <a:pt x="528803" y="19697"/>
                  <a:pt x="655376" y="-20892"/>
                  <a:pt x="916910" y="0"/>
                </a:cubicBezTo>
                <a:cubicBezTo>
                  <a:pt x="1178444" y="20892"/>
                  <a:pt x="1488838" y="-22311"/>
                  <a:pt x="1704968" y="0"/>
                </a:cubicBezTo>
                <a:cubicBezTo>
                  <a:pt x="1921098" y="22311"/>
                  <a:pt x="2223376" y="27798"/>
                  <a:pt x="2444637" y="0"/>
                </a:cubicBezTo>
                <a:cubicBezTo>
                  <a:pt x="2665898" y="-27798"/>
                  <a:pt x="2997314" y="-9733"/>
                  <a:pt x="3184306" y="0"/>
                </a:cubicBezTo>
                <a:cubicBezTo>
                  <a:pt x="3371298" y="9733"/>
                  <a:pt x="3642336" y="553"/>
                  <a:pt x="3778806" y="0"/>
                </a:cubicBezTo>
                <a:cubicBezTo>
                  <a:pt x="3915276" y="-553"/>
                  <a:pt x="4739149" y="37843"/>
                  <a:pt x="5016196" y="0"/>
                </a:cubicBezTo>
                <a:cubicBezTo>
                  <a:pt x="5116684" y="-1951"/>
                  <a:pt x="5180824" y="79084"/>
                  <a:pt x="5193437" y="177241"/>
                </a:cubicBezTo>
                <a:cubicBezTo>
                  <a:pt x="5187788" y="317193"/>
                  <a:pt x="5212808" y="545282"/>
                  <a:pt x="5193437" y="680807"/>
                </a:cubicBezTo>
                <a:cubicBezTo>
                  <a:pt x="5174066" y="816332"/>
                  <a:pt x="5208265" y="1038138"/>
                  <a:pt x="5193437" y="1275930"/>
                </a:cubicBezTo>
                <a:cubicBezTo>
                  <a:pt x="5178609" y="1513722"/>
                  <a:pt x="5170757" y="1686033"/>
                  <a:pt x="5193437" y="1871054"/>
                </a:cubicBezTo>
                <a:cubicBezTo>
                  <a:pt x="5216117" y="2056075"/>
                  <a:pt x="5195395" y="2238515"/>
                  <a:pt x="5193437" y="2466177"/>
                </a:cubicBezTo>
                <a:cubicBezTo>
                  <a:pt x="5202182" y="2571370"/>
                  <a:pt x="5113125" y="2656575"/>
                  <a:pt x="5016196" y="2643418"/>
                </a:cubicBezTo>
                <a:cubicBezTo>
                  <a:pt x="4794237" y="2668430"/>
                  <a:pt x="4589855" y="2621427"/>
                  <a:pt x="4421696" y="2643418"/>
                </a:cubicBezTo>
                <a:cubicBezTo>
                  <a:pt x="4253537" y="2665409"/>
                  <a:pt x="3930146" y="2652189"/>
                  <a:pt x="3633637" y="2643418"/>
                </a:cubicBezTo>
                <a:cubicBezTo>
                  <a:pt x="3337128" y="2634647"/>
                  <a:pt x="3266169" y="2667462"/>
                  <a:pt x="3087527" y="2643418"/>
                </a:cubicBezTo>
                <a:cubicBezTo>
                  <a:pt x="2908885" y="2619375"/>
                  <a:pt x="2719797" y="2628271"/>
                  <a:pt x="2541416" y="2643418"/>
                </a:cubicBezTo>
                <a:cubicBezTo>
                  <a:pt x="2363035" y="2658565"/>
                  <a:pt x="2125538" y="2634212"/>
                  <a:pt x="1850137" y="2643418"/>
                </a:cubicBezTo>
                <a:cubicBezTo>
                  <a:pt x="1574736" y="2652624"/>
                  <a:pt x="1472615" y="2633651"/>
                  <a:pt x="1207247" y="2643418"/>
                </a:cubicBezTo>
                <a:cubicBezTo>
                  <a:pt x="941879" y="2653186"/>
                  <a:pt x="670973" y="2693820"/>
                  <a:pt x="177241" y="2643418"/>
                </a:cubicBezTo>
                <a:cubicBezTo>
                  <a:pt x="89108" y="2644376"/>
                  <a:pt x="3497" y="2557376"/>
                  <a:pt x="0" y="2466177"/>
                </a:cubicBezTo>
                <a:cubicBezTo>
                  <a:pt x="5828" y="2344799"/>
                  <a:pt x="8222" y="2129412"/>
                  <a:pt x="0" y="1962611"/>
                </a:cubicBezTo>
                <a:cubicBezTo>
                  <a:pt x="-8222" y="1795810"/>
                  <a:pt x="19199" y="1529147"/>
                  <a:pt x="0" y="1413266"/>
                </a:cubicBezTo>
                <a:cubicBezTo>
                  <a:pt x="-19199" y="1297386"/>
                  <a:pt x="-18523" y="937237"/>
                  <a:pt x="0" y="818143"/>
                </a:cubicBezTo>
                <a:cubicBezTo>
                  <a:pt x="18523" y="699049"/>
                  <a:pt x="11706" y="416415"/>
                  <a:pt x="0" y="177241"/>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20" name="Ellipse 19">
            <a:extLst>
              <a:ext uri="{FF2B5EF4-FFF2-40B4-BE49-F238E27FC236}">
                <a16:creationId xmlns:a16="http://schemas.microsoft.com/office/drawing/2014/main" id="{911DA263-E19E-4C54-BFF2-28392E824A3B}"/>
              </a:ext>
            </a:extLst>
          </p:cNvPr>
          <p:cNvSpPr/>
          <p:nvPr/>
        </p:nvSpPr>
        <p:spPr>
          <a:xfrm>
            <a:off x="5715912" y="1263138"/>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21" name="Rektangel 20">
            <a:extLst>
              <a:ext uri="{FF2B5EF4-FFF2-40B4-BE49-F238E27FC236}">
                <a16:creationId xmlns:a16="http://schemas.microsoft.com/office/drawing/2014/main" id="{BDC49F34-293B-4C53-8ECC-B908AD2AB833}"/>
              </a:ext>
            </a:extLst>
          </p:cNvPr>
          <p:cNvSpPr/>
          <p:nvPr/>
        </p:nvSpPr>
        <p:spPr>
          <a:xfrm>
            <a:off x="6490364" y="1202506"/>
            <a:ext cx="5570123" cy="332398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Start med at brainstorme: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Kan vi udvide vores service og give nye muligheder for borgerne ved at bruge en teknologisk eller digital løsning?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Er der teknologiske løsninger som kan hjælpe os med at være mere præcise i vores opgaveløsning?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Kan teknologi og digitalisering hjælpe med at klare trivielle opgaver eller aflaste os i fysisk krævende opgaver?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Find 2 ideer til at forbedre jeres </a:t>
            </a: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opgaveløsning</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 med teknologi. Brug </a:t>
            </a: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ark 1</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22" name="Ellipse 21">
            <a:extLst>
              <a:ext uri="{FF2B5EF4-FFF2-40B4-BE49-F238E27FC236}">
                <a16:creationId xmlns:a16="http://schemas.microsoft.com/office/drawing/2014/main" id="{1FEE99A2-F3C3-4E8C-B6CC-D333DEBAC3EA}"/>
              </a:ext>
            </a:extLst>
          </p:cNvPr>
          <p:cNvSpPr/>
          <p:nvPr/>
        </p:nvSpPr>
        <p:spPr>
          <a:xfrm>
            <a:off x="5747426" y="3811397"/>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23" name="Rektangel 22">
            <a:extLst>
              <a:ext uri="{FF2B5EF4-FFF2-40B4-BE49-F238E27FC236}">
                <a16:creationId xmlns:a16="http://schemas.microsoft.com/office/drawing/2014/main" id="{4DE35E1C-B642-40C0-984E-FFF659E70E5E}"/>
              </a:ext>
            </a:extLst>
          </p:cNvPr>
          <p:cNvSpPr/>
          <p:nvPr/>
        </p:nvSpPr>
        <p:spPr>
          <a:xfrm>
            <a:off x="6560337" y="4058364"/>
            <a:ext cx="5430175" cy="2462213"/>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Start med at brainstorme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Er der nogle administrative processer, som sluger meget tid?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Er der nogle opgaver, som kunne gøres lige så nemt med en teknisk/digital løsning?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Er der nogle store </a:t>
            </a:r>
            <a:r>
              <a:rPr kumimoji="0" lang="da-DK" sz="1400" b="0" i="0" u="none" strike="noStrike" kern="1200" cap="none" spc="0" normalizeH="0" baseline="0" noProof="0" dirty="0" err="1">
                <a:ln>
                  <a:noFill/>
                </a:ln>
                <a:solidFill>
                  <a:srgbClr val="181535"/>
                </a:solidFill>
                <a:effectLst/>
                <a:uLnTx/>
                <a:uFillTx/>
                <a:latin typeface="Arial" panose="020B0604020202020204"/>
                <a:ea typeface="+mn-ea"/>
                <a:cs typeface="+mn-cs"/>
              </a:rPr>
              <a:t>energislugere</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 fx i jeres elforbrug, transport eller andet.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Find 2 ideer til at </a:t>
            </a: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sparre tid eller ressourcer </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med teknologi. Brug </a:t>
            </a: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ark 2</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24" name="Tekstfelt 23">
            <a:extLst>
              <a:ext uri="{FF2B5EF4-FFF2-40B4-BE49-F238E27FC236}">
                <a16:creationId xmlns:a16="http://schemas.microsoft.com/office/drawing/2014/main" id="{C51F60AC-33A9-4149-95A1-BBF3FD2A07B3}"/>
              </a:ext>
            </a:extLst>
          </p:cNvPr>
          <p:cNvSpPr txBox="1"/>
          <p:nvPr/>
        </p:nvSpPr>
        <p:spPr>
          <a:xfrm>
            <a:off x="5770485" y="457152"/>
            <a:ext cx="2130640" cy="358111"/>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181535"/>
                </a:solidFill>
                <a:effectLst/>
                <a:uLnTx/>
                <a:uFillTx/>
                <a:latin typeface="Arial" panose="020B0604020202020204"/>
                <a:ea typeface="+mn-ea"/>
                <a:cs typeface="+mn-cs"/>
              </a:rPr>
              <a:t>Proces</a:t>
            </a:r>
          </a:p>
        </p:txBody>
      </p:sp>
      <p:sp>
        <p:nvSpPr>
          <p:cNvPr id="25" name="Rektangel: afrundede hjørner 24">
            <a:extLst>
              <a:ext uri="{FF2B5EF4-FFF2-40B4-BE49-F238E27FC236}">
                <a16:creationId xmlns:a16="http://schemas.microsoft.com/office/drawing/2014/main" id="{769C677B-3351-4346-A562-F0F11458DC1C}"/>
              </a:ext>
            </a:extLst>
          </p:cNvPr>
          <p:cNvSpPr/>
          <p:nvPr/>
        </p:nvSpPr>
        <p:spPr>
          <a:xfrm>
            <a:off x="226241" y="731520"/>
            <a:ext cx="4931613" cy="1147156"/>
          </a:xfrm>
          <a:custGeom>
            <a:avLst/>
            <a:gdLst>
              <a:gd name="connsiteX0" fmla="*/ 0 w 4931613"/>
              <a:gd name="connsiteY0" fmla="*/ 191196 h 1147156"/>
              <a:gd name="connsiteX1" fmla="*/ 191196 w 4931613"/>
              <a:gd name="connsiteY1" fmla="*/ 0 h 1147156"/>
              <a:gd name="connsiteX2" fmla="*/ 932069 w 4931613"/>
              <a:gd name="connsiteY2" fmla="*/ 0 h 1147156"/>
              <a:gd name="connsiteX3" fmla="*/ 1536466 w 4931613"/>
              <a:gd name="connsiteY3" fmla="*/ 0 h 1147156"/>
              <a:gd name="connsiteX4" fmla="*/ 2231847 w 4931613"/>
              <a:gd name="connsiteY4" fmla="*/ 0 h 1147156"/>
              <a:gd name="connsiteX5" fmla="*/ 2836243 w 4931613"/>
              <a:gd name="connsiteY5" fmla="*/ 0 h 1147156"/>
              <a:gd name="connsiteX6" fmla="*/ 3395147 w 4931613"/>
              <a:gd name="connsiteY6" fmla="*/ 0 h 1147156"/>
              <a:gd name="connsiteX7" fmla="*/ 3908559 w 4931613"/>
              <a:gd name="connsiteY7" fmla="*/ 0 h 1147156"/>
              <a:gd name="connsiteX8" fmla="*/ 4740417 w 4931613"/>
              <a:gd name="connsiteY8" fmla="*/ 0 h 1147156"/>
              <a:gd name="connsiteX9" fmla="*/ 4931613 w 4931613"/>
              <a:gd name="connsiteY9" fmla="*/ 191196 h 1147156"/>
              <a:gd name="connsiteX10" fmla="*/ 4931613 w 4931613"/>
              <a:gd name="connsiteY10" fmla="*/ 573578 h 1147156"/>
              <a:gd name="connsiteX11" fmla="*/ 4931613 w 4931613"/>
              <a:gd name="connsiteY11" fmla="*/ 955960 h 1147156"/>
              <a:gd name="connsiteX12" fmla="*/ 4740417 w 4931613"/>
              <a:gd name="connsiteY12" fmla="*/ 1147156 h 1147156"/>
              <a:gd name="connsiteX13" fmla="*/ 3999544 w 4931613"/>
              <a:gd name="connsiteY13" fmla="*/ 1147156 h 1147156"/>
              <a:gd name="connsiteX14" fmla="*/ 3486132 w 4931613"/>
              <a:gd name="connsiteY14" fmla="*/ 1147156 h 1147156"/>
              <a:gd name="connsiteX15" fmla="*/ 2927227 w 4931613"/>
              <a:gd name="connsiteY15" fmla="*/ 1147156 h 1147156"/>
              <a:gd name="connsiteX16" fmla="*/ 2413815 w 4931613"/>
              <a:gd name="connsiteY16" fmla="*/ 1147156 h 1147156"/>
              <a:gd name="connsiteX17" fmla="*/ 1854911 w 4931613"/>
              <a:gd name="connsiteY17" fmla="*/ 1147156 h 1147156"/>
              <a:gd name="connsiteX18" fmla="*/ 1205022 w 4931613"/>
              <a:gd name="connsiteY18" fmla="*/ 1147156 h 1147156"/>
              <a:gd name="connsiteX19" fmla="*/ 191196 w 4931613"/>
              <a:gd name="connsiteY19" fmla="*/ 1147156 h 1147156"/>
              <a:gd name="connsiteX20" fmla="*/ 0 w 4931613"/>
              <a:gd name="connsiteY20" fmla="*/ 955960 h 1147156"/>
              <a:gd name="connsiteX21" fmla="*/ 0 w 4931613"/>
              <a:gd name="connsiteY21" fmla="*/ 581226 h 1147156"/>
              <a:gd name="connsiteX22" fmla="*/ 0 w 4931613"/>
              <a:gd name="connsiteY22" fmla="*/ 191196 h 114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31613" h="1147156" fill="none" extrusionOk="0">
                <a:moveTo>
                  <a:pt x="0" y="191196"/>
                </a:moveTo>
                <a:cubicBezTo>
                  <a:pt x="12219" y="88458"/>
                  <a:pt x="99807" y="7110"/>
                  <a:pt x="191196" y="0"/>
                </a:cubicBezTo>
                <a:cubicBezTo>
                  <a:pt x="488139" y="-4729"/>
                  <a:pt x="640355" y="12732"/>
                  <a:pt x="932069" y="0"/>
                </a:cubicBezTo>
                <a:cubicBezTo>
                  <a:pt x="1223783" y="-12732"/>
                  <a:pt x="1354030" y="20107"/>
                  <a:pt x="1536466" y="0"/>
                </a:cubicBezTo>
                <a:cubicBezTo>
                  <a:pt x="1718902" y="-20107"/>
                  <a:pt x="2006378" y="-34641"/>
                  <a:pt x="2231847" y="0"/>
                </a:cubicBezTo>
                <a:cubicBezTo>
                  <a:pt x="2457316" y="34641"/>
                  <a:pt x="2538088" y="-21619"/>
                  <a:pt x="2836243" y="0"/>
                </a:cubicBezTo>
                <a:cubicBezTo>
                  <a:pt x="3134398" y="21619"/>
                  <a:pt x="3142074" y="-7023"/>
                  <a:pt x="3395147" y="0"/>
                </a:cubicBezTo>
                <a:cubicBezTo>
                  <a:pt x="3648220" y="7023"/>
                  <a:pt x="3758224" y="-6383"/>
                  <a:pt x="3908559" y="0"/>
                </a:cubicBezTo>
                <a:cubicBezTo>
                  <a:pt x="4058894" y="6383"/>
                  <a:pt x="4494963" y="-27526"/>
                  <a:pt x="4740417" y="0"/>
                </a:cubicBezTo>
                <a:cubicBezTo>
                  <a:pt x="4842886" y="7684"/>
                  <a:pt x="4917208" y="91769"/>
                  <a:pt x="4931613" y="191196"/>
                </a:cubicBezTo>
                <a:cubicBezTo>
                  <a:pt x="4938669" y="292892"/>
                  <a:pt x="4946141" y="412845"/>
                  <a:pt x="4931613" y="573578"/>
                </a:cubicBezTo>
                <a:cubicBezTo>
                  <a:pt x="4917085" y="734311"/>
                  <a:pt x="4949800" y="787272"/>
                  <a:pt x="4931613" y="955960"/>
                </a:cubicBezTo>
                <a:cubicBezTo>
                  <a:pt x="4934125" y="1084309"/>
                  <a:pt x="4840559" y="1153889"/>
                  <a:pt x="4740417" y="1147156"/>
                </a:cubicBezTo>
                <a:cubicBezTo>
                  <a:pt x="4563846" y="1141718"/>
                  <a:pt x="4216348" y="1115770"/>
                  <a:pt x="3999544" y="1147156"/>
                </a:cubicBezTo>
                <a:cubicBezTo>
                  <a:pt x="3782740" y="1178542"/>
                  <a:pt x="3609118" y="1130845"/>
                  <a:pt x="3486132" y="1147156"/>
                </a:cubicBezTo>
                <a:cubicBezTo>
                  <a:pt x="3363146" y="1163467"/>
                  <a:pt x="3181598" y="1119408"/>
                  <a:pt x="2927227" y="1147156"/>
                </a:cubicBezTo>
                <a:cubicBezTo>
                  <a:pt x="2672857" y="1174904"/>
                  <a:pt x="2636996" y="1121736"/>
                  <a:pt x="2413815" y="1147156"/>
                </a:cubicBezTo>
                <a:cubicBezTo>
                  <a:pt x="2190634" y="1172576"/>
                  <a:pt x="2038738" y="1147398"/>
                  <a:pt x="1854911" y="1147156"/>
                </a:cubicBezTo>
                <a:cubicBezTo>
                  <a:pt x="1671084" y="1146914"/>
                  <a:pt x="1486025" y="1123015"/>
                  <a:pt x="1205022" y="1147156"/>
                </a:cubicBezTo>
                <a:cubicBezTo>
                  <a:pt x="924019" y="1171297"/>
                  <a:pt x="468744" y="1170987"/>
                  <a:pt x="191196" y="1147156"/>
                </a:cubicBezTo>
                <a:cubicBezTo>
                  <a:pt x="68425" y="1129805"/>
                  <a:pt x="2676" y="1085005"/>
                  <a:pt x="0" y="955960"/>
                </a:cubicBezTo>
                <a:cubicBezTo>
                  <a:pt x="3113" y="809566"/>
                  <a:pt x="12681" y="674309"/>
                  <a:pt x="0" y="581226"/>
                </a:cubicBezTo>
                <a:cubicBezTo>
                  <a:pt x="-12681" y="488143"/>
                  <a:pt x="-13544" y="278886"/>
                  <a:pt x="0" y="191196"/>
                </a:cubicBezTo>
                <a:close/>
              </a:path>
              <a:path w="4931613" h="1147156" stroke="0" extrusionOk="0">
                <a:moveTo>
                  <a:pt x="0" y="191196"/>
                </a:moveTo>
                <a:cubicBezTo>
                  <a:pt x="19046" y="78127"/>
                  <a:pt x="89138" y="11659"/>
                  <a:pt x="191196" y="0"/>
                </a:cubicBezTo>
                <a:cubicBezTo>
                  <a:pt x="472657" y="-15798"/>
                  <a:pt x="528550" y="-26809"/>
                  <a:pt x="841085" y="0"/>
                </a:cubicBezTo>
                <a:cubicBezTo>
                  <a:pt x="1153620" y="26809"/>
                  <a:pt x="1191852" y="-3983"/>
                  <a:pt x="1399989" y="0"/>
                </a:cubicBezTo>
                <a:cubicBezTo>
                  <a:pt x="1608126" y="3983"/>
                  <a:pt x="1802920" y="-4365"/>
                  <a:pt x="1913401" y="0"/>
                </a:cubicBezTo>
                <a:cubicBezTo>
                  <a:pt x="2023882" y="4365"/>
                  <a:pt x="2270041" y="-3275"/>
                  <a:pt x="2563290" y="0"/>
                </a:cubicBezTo>
                <a:cubicBezTo>
                  <a:pt x="2856539" y="3275"/>
                  <a:pt x="3014419" y="-32109"/>
                  <a:pt x="3258671" y="0"/>
                </a:cubicBezTo>
                <a:cubicBezTo>
                  <a:pt x="3502923" y="32109"/>
                  <a:pt x="3702944" y="-24483"/>
                  <a:pt x="3999544" y="0"/>
                </a:cubicBezTo>
                <a:cubicBezTo>
                  <a:pt x="4296144" y="24483"/>
                  <a:pt x="4495206" y="36374"/>
                  <a:pt x="4740417" y="0"/>
                </a:cubicBezTo>
                <a:cubicBezTo>
                  <a:pt x="4822155" y="4935"/>
                  <a:pt x="4921776" y="100957"/>
                  <a:pt x="4931613" y="191196"/>
                </a:cubicBezTo>
                <a:cubicBezTo>
                  <a:pt x="4913331" y="300909"/>
                  <a:pt x="4931289" y="428869"/>
                  <a:pt x="4931613" y="573578"/>
                </a:cubicBezTo>
                <a:cubicBezTo>
                  <a:pt x="4931937" y="718287"/>
                  <a:pt x="4914802" y="835241"/>
                  <a:pt x="4931613" y="955960"/>
                </a:cubicBezTo>
                <a:cubicBezTo>
                  <a:pt x="4939457" y="1082277"/>
                  <a:pt x="4833876" y="1143398"/>
                  <a:pt x="4740417" y="1147156"/>
                </a:cubicBezTo>
                <a:cubicBezTo>
                  <a:pt x="4525279" y="1144193"/>
                  <a:pt x="4387409" y="1135821"/>
                  <a:pt x="4045036" y="1147156"/>
                </a:cubicBezTo>
                <a:cubicBezTo>
                  <a:pt x="3702663" y="1158491"/>
                  <a:pt x="3687690" y="1113474"/>
                  <a:pt x="3349655" y="1147156"/>
                </a:cubicBezTo>
                <a:cubicBezTo>
                  <a:pt x="3011620" y="1180838"/>
                  <a:pt x="2900808" y="1145767"/>
                  <a:pt x="2699766" y="1147156"/>
                </a:cubicBezTo>
                <a:cubicBezTo>
                  <a:pt x="2498724" y="1148545"/>
                  <a:pt x="2341771" y="1173908"/>
                  <a:pt x="2095370" y="1147156"/>
                </a:cubicBezTo>
                <a:cubicBezTo>
                  <a:pt x="1848969" y="1120404"/>
                  <a:pt x="1724329" y="1116672"/>
                  <a:pt x="1445481" y="1147156"/>
                </a:cubicBezTo>
                <a:cubicBezTo>
                  <a:pt x="1166633" y="1177640"/>
                  <a:pt x="452820" y="1143239"/>
                  <a:pt x="191196" y="1147156"/>
                </a:cubicBezTo>
                <a:cubicBezTo>
                  <a:pt x="84434" y="1131628"/>
                  <a:pt x="20877" y="1064962"/>
                  <a:pt x="0" y="955960"/>
                </a:cubicBezTo>
                <a:cubicBezTo>
                  <a:pt x="10564" y="825754"/>
                  <a:pt x="-538" y="669798"/>
                  <a:pt x="0" y="596521"/>
                </a:cubicBezTo>
                <a:cubicBezTo>
                  <a:pt x="538" y="523244"/>
                  <a:pt x="7090" y="387472"/>
                  <a:pt x="0" y="191196"/>
                </a:cubicBezTo>
                <a:close/>
              </a:path>
            </a:pathLst>
          </a:custGeom>
          <a:solidFill>
            <a:schemeClr val="bg1"/>
          </a:solidFill>
          <a:ln w="9525">
            <a:solidFill>
              <a:srgbClr val="1E1B3A"/>
            </a:solidFill>
            <a:extLst>
              <a:ext uri="{C807C97D-BFC1-408E-A445-0C87EB9F89A2}">
                <ask:lineSketchStyleProps xmlns:ask="http://schemas.microsoft.com/office/drawing/2018/sketchyshapes" sd="79268371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7" name="Rektangel 6">
            <a:extLst>
              <a:ext uri="{FF2B5EF4-FFF2-40B4-BE49-F238E27FC236}">
                <a16:creationId xmlns:a16="http://schemas.microsoft.com/office/drawing/2014/main" id="{36F1C501-AEBC-4179-8FFB-7D1F06B85790}"/>
              </a:ext>
            </a:extLst>
          </p:cNvPr>
          <p:cNvSpPr/>
          <p:nvPr/>
        </p:nvSpPr>
        <p:spPr>
          <a:xfrm>
            <a:off x="-173980" y="815263"/>
            <a:ext cx="5299969" cy="6001643"/>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rPr>
              <a:t>Formål med øvelsen: </a:t>
            </a:r>
            <a:r>
              <a:rPr kumimoji="0" lang="da-DK" sz="1800" b="0" i="0" u="none" strike="noStrike" kern="1200" cap="none" spc="0" normalizeH="0" baseline="0" noProof="0" dirty="0">
                <a:ln>
                  <a:noFill/>
                </a:ln>
                <a:solidFill>
                  <a:srgbClr val="181535"/>
                </a:solidFill>
                <a:effectLst/>
                <a:uLnTx/>
                <a:uFillTx/>
                <a:latin typeface="Arial" panose="020B0604020202020204"/>
                <a:ea typeface="+mn-ea"/>
                <a:cs typeface="+mn-cs"/>
              </a:rPr>
              <a:t>At bruge ny teknologi og digitalisering til at finde konkrete forbedringer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Øvelsen tvinger deltagerne til at være konkrete i deres overvejelser om nye teknologiske muligheder.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Deltagerne behøver ikke at være stensikre på at løsningerne kan gennemføres eller har den ønskede effekt. Ideerne kan gives til digitaliseringsafdeling eller et ledelseslag, som kan tage stilling til om ideerne kan gennemføres.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prstClr val="white"/>
              </a:solidFill>
              <a:effectLst/>
              <a:uLnTx/>
              <a:uFillTx/>
              <a:latin typeface="Arial" panose="020B0604020202020204"/>
              <a:ea typeface="+mn-ea"/>
              <a:cs typeface="+mn-cs"/>
            </a:endParaRPr>
          </a:p>
          <a:p>
            <a:pPr lvl="1">
              <a:defRPr/>
            </a:pPr>
            <a:r>
              <a:rPr kumimoji="0" lang="da-DK" sz="1600" b="1" i="0" u="none" strike="noStrike" kern="1200" cap="none" spc="0" normalizeH="0" baseline="0" noProof="0" dirty="0">
                <a:ln>
                  <a:noFill/>
                </a:ln>
                <a:solidFill>
                  <a:prstClr val="white"/>
                </a:solidFill>
                <a:effectLst/>
                <a:uLnTx/>
                <a:uFillTx/>
                <a:latin typeface="Arial" panose="020B0604020202020204"/>
                <a:ea typeface="+mn-ea"/>
                <a:cs typeface="+mn-cs"/>
              </a:rPr>
              <a:t>Tip: </a:t>
            </a: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Øvelsen er god til at afslutte et forløb om digitale og teknologiske muligheder. Holbæk Kommune har brugt lignende metode i længere projekt om digital omstilling. Læs om projektet her </a:t>
            </a:r>
            <a:r>
              <a:rPr lang="nb-NO" sz="1400" dirty="0">
                <a:hlinkClick r:id="rId3"/>
              </a:rPr>
              <a:t>Eksempel på digital omstilling: ’Holbæk i en digital verden’ (kl.dk)</a:t>
            </a:r>
            <a:endParaRPr kumimoji="0" lang="da-DK"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9FE26DF7-5A3C-4BFA-AC50-66AA068B6153}"/>
              </a:ext>
            </a:extLst>
          </p:cNvPr>
          <p:cNvSpPr>
            <a:spLocks noGrp="1"/>
          </p:cNvSpPr>
          <p:nvPr>
            <p:ph type="sldNum" sz="quarter" idx="12"/>
          </p:nvPr>
        </p:nvSpPr>
        <p:spPr>
          <a:xfrm>
            <a:off x="11502025" y="6345835"/>
            <a:ext cx="558460" cy="438620"/>
          </a:xfrm>
        </p:spPr>
        <p:txBody>
          <a:bodyPr/>
          <a:lstStyle/>
          <a:p>
            <a:fld id="{7D7A2E16-A2BB-4A4C-88FB-B9F54DE68C14}" type="slidenum">
              <a:rPr lang="da-DK" smtClean="0"/>
              <a:t>25</a:t>
            </a:fld>
            <a:endParaRPr lang="da-DK" dirty="0"/>
          </a:p>
        </p:txBody>
      </p:sp>
    </p:spTree>
    <p:extLst>
      <p:ext uri="{BB962C8B-B14F-4D97-AF65-F5344CB8AC3E}">
        <p14:creationId xmlns:p14="http://schemas.microsoft.com/office/powerpoint/2010/main" val="870280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l: pentagon 8">
            <a:extLst>
              <a:ext uri="{FF2B5EF4-FFF2-40B4-BE49-F238E27FC236}">
                <a16:creationId xmlns:a16="http://schemas.microsoft.com/office/drawing/2014/main" id="{995842BE-3A4E-4880-8864-FC3201822BB2}"/>
              </a:ext>
            </a:extLst>
          </p:cNvPr>
          <p:cNvSpPr/>
          <p:nvPr/>
        </p:nvSpPr>
        <p:spPr>
          <a:xfrm>
            <a:off x="948429" y="489751"/>
            <a:ext cx="5334002" cy="5928804"/>
          </a:xfrm>
          <a:custGeom>
            <a:avLst/>
            <a:gdLst>
              <a:gd name="connsiteX0" fmla="*/ 0 w 5334002"/>
              <a:gd name="connsiteY0" fmla="*/ 0 h 5928804"/>
              <a:gd name="connsiteX1" fmla="*/ 748279 w 5334002"/>
              <a:gd name="connsiteY1" fmla="*/ 0 h 5928804"/>
              <a:gd name="connsiteX2" fmla="*/ 1300746 w 5334002"/>
              <a:gd name="connsiteY2" fmla="*/ 0 h 5928804"/>
              <a:gd name="connsiteX3" fmla="*/ 1902166 w 5334002"/>
              <a:gd name="connsiteY3" fmla="*/ 0 h 5928804"/>
              <a:gd name="connsiteX4" fmla="*/ 2503586 w 5334002"/>
              <a:gd name="connsiteY4" fmla="*/ 0 h 5928804"/>
              <a:gd name="connsiteX5" fmla="*/ 3251865 w 5334002"/>
              <a:gd name="connsiteY5" fmla="*/ 0 h 5928804"/>
              <a:gd name="connsiteX6" fmla="*/ 3804332 w 5334002"/>
              <a:gd name="connsiteY6" fmla="*/ 0 h 5928804"/>
              <a:gd name="connsiteX7" fmla="*/ 4895280 w 5334002"/>
              <a:gd name="connsiteY7" fmla="*/ 0 h 5928804"/>
              <a:gd name="connsiteX8" fmla="*/ 4969863 w 5334002"/>
              <a:gd name="connsiteY8" fmla="*/ 503948 h 5928804"/>
              <a:gd name="connsiteX9" fmla="*/ 5066382 w 5334002"/>
              <a:gd name="connsiteY9" fmla="*/ 1156117 h 5928804"/>
              <a:gd name="connsiteX10" fmla="*/ 5154126 w 5334002"/>
              <a:gd name="connsiteY10" fmla="*/ 1748997 h 5928804"/>
              <a:gd name="connsiteX11" fmla="*/ 5241870 w 5334002"/>
              <a:gd name="connsiteY11" fmla="*/ 2341878 h 5928804"/>
              <a:gd name="connsiteX12" fmla="*/ 5334002 w 5334002"/>
              <a:gd name="connsiteY12" fmla="*/ 2964402 h 5928804"/>
              <a:gd name="connsiteX13" fmla="*/ 5255032 w 5334002"/>
              <a:gd name="connsiteY13" fmla="*/ 3497994 h 5928804"/>
              <a:gd name="connsiteX14" fmla="*/ 5176062 w 5334002"/>
              <a:gd name="connsiteY14" fmla="*/ 4031587 h 5928804"/>
              <a:gd name="connsiteX15" fmla="*/ 5079543 w 5334002"/>
              <a:gd name="connsiteY15" fmla="*/ 4683755 h 5928804"/>
              <a:gd name="connsiteX16" fmla="*/ 4983024 w 5334002"/>
              <a:gd name="connsiteY16" fmla="*/ 5335924 h 5928804"/>
              <a:gd name="connsiteX17" fmla="*/ 4895280 w 5334002"/>
              <a:gd name="connsiteY17" fmla="*/ 5928804 h 5928804"/>
              <a:gd name="connsiteX18" fmla="*/ 4293860 w 5334002"/>
              <a:gd name="connsiteY18" fmla="*/ 5928804 h 5928804"/>
              <a:gd name="connsiteX19" fmla="*/ 3594534 w 5334002"/>
              <a:gd name="connsiteY19" fmla="*/ 5928804 h 5928804"/>
              <a:gd name="connsiteX20" fmla="*/ 2944161 w 5334002"/>
              <a:gd name="connsiteY20" fmla="*/ 5928804 h 5928804"/>
              <a:gd name="connsiteX21" fmla="*/ 2391694 w 5334002"/>
              <a:gd name="connsiteY21" fmla="*/ 5928804 h 5928804"/>
              <a:gd name="connsiteX22" fmla="*/ 1643415 w 5334002"/>
              <a:gd name="connsiteY22" fmla="*/ 5928804 h 5928804"/>
              <a:gd name="connsiteX23" fmla="*/ 1090948 w 5334002"/>
              <a:gd name="connsiteY23" fmla="*/ 5928804 h 5928804"/>
              <a:gd name="connsiteX24" fmla="*/ 0 w 5334002"/>
              <a:gd name="connsiteY24" fmla="*/ 5928804 h 5928804"/>
              <a:gd name="connsiteX25" fmla="*/ 0 w 5334002"/>
              <a:gd name="connsiteY25" fmla="*/ 5447912 h 5928804"/>
              <a:gd name="connsiteX26" fmla="*/ 0 w 5334002"/>
              <a:gd name="connsiteY26" fmla="*/ 4967020 h 5928804"/>
              <a:gd name="connsiteX27" fmla="*/ 0 w 5334002"/>
              <a:gd name="connsiteY27" fmla="*/ 4189688 h 5928804"/>
              <a:gd name="connsiteX28" fmla="*/ 0 w 5334002"/>
              <a:gd name="connsiteY28" fmla="*/ 3708796 h 5928804"/>
              <a:gd name="connsiteX29" fmla="*/ 0 w 5334002"/>
              <a:gd name="connsiteY29" fmla="*/ 3109328 h 5928804"/>
              <a:gd name="connsiteX30" fmla="*/ 0 w 5334002"/>
              <a:gd name="connsiteY30" fmla="*/ 2331996 h 5928804"/>
              <a:gd name="connsiteX31" fmla="*/ 0 w 5334002"/>
              <a:gd name="connsiteY31" fmla="*/ 1732528 h 5928804"/>
              <a:gd name="connsiteX32" fmla="*/ 0 w 5334002"/>
              <a:gd name="connsiteY32" fmla="*/ 1133060 h 5928804"/>
              <a:gd name="connsiteX33" fmla="*/ 0 w 5334002"/>
              <a:gd name="connsiteY33" fmla="*/ 592880 h 5928804"/>
              <a:gd name="connsiteX34" fmla="*/ 0 w 5334002"/>
              <a:gd name="connsiteY34" fmla="*/ 0 h 59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34002" h="5928804" fill="none" extrusionOk="0">
                <a:moveTo>
                  <a:pt x="0" y="0"/>
                </a:moveTo>
                <a:cubicBezTo>
                  <a:pt x="181320" y="-20996"/>
                  <a:pt x="420396" y="13971"/>
                  <a:pt x="748279" y="0"/>
                </a:cubicBezTo>
                <a:cubicBezTo>
                  <a:pt x="1076162" y="-13971"/>
                  <a:pt x="1116702" y="-20979"/>
                  <a:pt x="1300746" y="0"/>
                </a:cubicBezTo>
                <a:cubicBezTo>
                  <a:pt x="1484790" y="20979"/>
                  <a:pt x="1767897" y="25930"/>
                  <a:pt x="1902166" y="0"/>
                </a:cubicBezTo>
                <a:cubicBezTo>
                  <a:pt x="2036435" y="-25930"/>
                  <a:pt x="2367250" y="-23082"/>
                  <a:pt x="2503586" y="0"/>
                </a:cubicBezTo>
                <a:cubicBezTo>
                  <a:pt x="2639922" y="23082"/>
                  <a:pt x="2975103" y="30073"/>
                  <a:pt x="3251865" y="0"/>
                </a:cubicBezTo>
                <a:cubicBezTo>
                  <a:pt x="3528627" y="-30073"/>
                  <a:pt x="3683294" y="13784"/>
                  <a:pt x="3804332" y="0"/>
                </a:cubicBezTo>
                <a:cubicBezTo>
                  <a:pt x="3925370" y="-13784"/>
                  <a:pt x="4649129" y="-33311"/>
                  <a:pt x="4895280" y="0"/>
                </a:cubicBezTo>
                <a:cubicBezTo>
                  <a:pt x="4924172" y="220483"/>
                  <a:pt x="4927476" y="316688"/>
                  <a:pt x="4969863" y="503948"/>
                </a:cubicBezTo>
                <a:cubicBezTo>
                  <a:pt x="5012250" y="691208"/>
                  <a:pt x="5007959" y="937956"/>
                  <a:pt x="5066382" y="1156117"/>
                </a:cubicBezTo>
                <a:cubicBezTo>
                  <a:pt x="5124805" y="1374278"/>
                  <a:pt x="5158308" y="1608047"/>
                  <a:pt x="5154126" y="1748997"/>
                </a:cubicBezTo>
                <a:cubicBezTo>
                  <a:pt x="5149944" y="1889947"/>
                  <a:pt x="5194992" y="2152315"/>
                  <a:pt x="5241870" y="2341878"/>
                </a:cubicBezTo>
                <a:cubicBezTo>
                  <a:pt x="5288749" y="2531441"/>
                  <a:pt x="5312956" y="2663190"/>
                  <a:pt x="5334002" y="2964402"/>
                </a:cubicBezTo>
                <a:cubicBezTo>
                  <a:pt x="5317590" y="3083212"/>
                  <a:pt x="5257703" y="3377836"/>
                  <a:pt x="5255032" y="3497994"/>
                </a:cubicBezTo>
                <a:cubicBezTo>
                  <a:pt x="5252361" y="3618152"/>
                  <a:pt x="5178252" y="3869911"/>
                  <a:pt x="5176062" y="4031587"/>
                </a:cubicBezTo>
                <a:cubicBezTo>
                  <a:pt x="5173872" y="4193263"/>
                  <a:pt x="5110725" y="4496576"/>
                  <a:pt x="5079543" y="4683755"/>
                </a:cubicBezTo>
                <a:cubicBezTo>
                  <a:pt x="5048361" y="4870934"/>
                  <a:pt x="4994886" y="5031089"/>
                  <a:pt x="4983024" y="5335924"/>
                </a:cubicBezTo>
                <a:cubicBezTo>
                  <a:pt x="4971163" y="5640759"/>
                  <a:pt x="4912297" y="5636998"/>
                  <a:pt x="4895280" y="5928804"/>
                </a:cubicBezTo>
                <a:cubicBezTo>
                  <a:pt x="4717078" y="5949824"/>
                  <a:pt x="4464223" y="5957881"/>
                  <a:pt x="4293860" y="5928804"/>
                </a:cubicBezTo>
                <a:cubicBezTo>
                  <a:pt x="4123497" y="5899727"/>
                  <a:pt x="3852247" y="5948457"/>
                  <a:pt x="3594534" y="5928804"/>
                </a:cubicBezTo>
                <a:cubicBezTo>
                  <a:pt x="3336821" y="5909151"/>
                  <a:pt x="3237129" y="5898513"/>
                  <a:pt x="2944161" y="5928804"/>
                </a:cubicBezTo>
                <a:cubicBezTo>
                  <a:pt x="2651193" y="5959095"/>
                  <a:pt x="2578053" y="5907562"/>
                  <a:pt x="2391694" y="5928804"/>
                </a:cubicBezTo>
                <a:cubicBezTo>
                  <a:pt x="2205335" y="5950046"/>
                  <a:pt x="1808147" y="5944513"/>
                  <a:pt x="1643415" y="5928804"/>
                </a:cubicBezTo>
                <a:cubicBezTo>
                  <a:pt x="1478683" y="5913095"/>
                  <a:pt x="1296150" y="5937968"/>
                  <a:pt x="1090948" y="5928804"/>
                </a:cubicBezTo>
                <a:cubicBezTo>
                  <a:pt x="885746" y="5919640"/>
                  <a:pt x="442806" y="5897670"/>
                  <a:pt x="0" y="5928804"/>
                </a:cubicBezTo>
                <a:cubicBezTo>
                  <a:pt x="17677" y="5744796"/>
                  <a:pt x="-19698" y="5656490"/>
                  <a:pt x="0" y="5447912"/>
                </a:cubicBezTo>
                <a:cubicBezTo>
                  <a:pt x="19698" y="5239334"/>
                  <a:pt x="14023" y="5078601"/>
                  <a:pt x="0" y="4967020"/>
                </a:cubicBezTo>
                <a:cubicBezTo>
                  <a:pt x="-14023" y="4855439"/>
                  <a:pt x="-25318" y="4434917"/>
                  <a:pt x="0" y="4189688"/>
                </a:cubicBezTo>
                <a:cubicBezTo>
                  <a:pt x="25318" y="3944459"/>
                  <a:pt x="12683" y="3853795"/>
                  <a:pt x="0" y="3708796"/>
                </a:cubicBezTo>
                <a:cubicBezTo>
                  <a:pt x="-12683" y="3563797"/>
                  <a:pt x="-2759" y="3359020"/>
                  <a:pt x="0" y="3109328"/>
                </a:cubicBezTo>
                <a:cubicBezTo>
                  <a:pt x="2759" y="2859636"/>
                  <a:pt x="-1648" y="2573150"/>
                  <a:pt x="0" y="2331996"/>
                </a:cubicBezTo>
                <a:cubicBezTo>
                  <a:pt x="1648" y="2090842"/>
                  <a:pt x="-5294" y="1906566"/>
                  <a:pt x="0" y="1732528"/>
                </a:cubicBezTo>
                <a:cubicBezTo>
                  <a:pt x="5294" y="1558490"/>
                  <a:pt x="-3597" y="1387944"/>
                  <a:pt x="0" y="1133060"/>
                </a:cubicBezTo>
                <a:cubicBezTo>
                  <a:pt x="3597" y="878176"/>
                  <a:pt x="14417" y="713931"/>
                  <a:pt x="0" y="592880"/>
                </a:cubicBezTo>
                <a:cubicBezTo>
                  <a:pt x="-14417" y="471829"/>
                  <a:pt x="-9090" y="281607"/>
                  <a:pt x="0" y="0"/>
                </a:cubicBezTo>
                <a:close/>
              </a:path>
              <a:path w="5334002" h="5928804" stroke="0" extrusionOk="0">
                <a:moveTo>
                  <a:pt x="0" y="0"/>
                </a:moveTo>
                <a:cubicBezTo>
                  <a:pt x="231284" y="3318"/>
                  <a:pt x="431077" y="6628"/>
                  <a:pt x="552467" y="0"/>
                </a:cubicBezTo>
                <a:cubicBezTo>
                  <a:pt x="673857" y="-6628"/>
                  <a:pt x="1068235" y="11819"/>
                  <a:pt x="1202840" y="0"/>
                </a:cubicBezTo>
                <a:cubicBezTo>
                  <a:pt x="1337445" y="-11819"/>
                  <a:pt x="1623164" y="22935"/>
                  <a:pt x="2000072" y="0"/>
                </a:cubicBezTo>
                <a:cubicBezTo>
                  <a:pt x="2376980" y="-22935"/>
                  <a:pt x="2308171" y="25045"/>
                  <a:pt x="2552539" y="0"/>
                </a:cubicBezTo>
                <a:cubicBezTo>
                  <a:pt x="2796907" y="-25045"/>
                  <a:pt x="3029250" y="12455"/>
                  <a:pt x="3153959" y="0"/>
                </a:cubicBezTo>
                <a:cubicBezTo>
                  <a:pt x="3278668" y="-12455"/>
                  <a:pt x="3660574" y="21793"/>
                  <a:pt x="3804332" y="0"/>
                </a:cubicBezTo>
                <a:cubicBezTo>
                  <a:pt x="3948090" y="-21793"/>
                  <a:pt x="4381734" y="49747"/>
                  <a:pt x="4895280" y="0"/>
                </a:cubicBezTo>
                <a:cubicBezTo>
                  <a:pt x="4898259" y="107671"/>
                  <a:pt x="4922404" y="282250"/>
                  <a:pt x="4969863" y="503948"/>
                </a:cubicBezTo>
                <a:cubicBezTo>
                  <a:pt x="5017321" y="725646"/>
                  <a:pt x="5013181" y="891499"/>
                  <a:pt x="5044445" y="1007897"/>
                </a:cubicBezTo>
                <a:cubicBezTo>
                  <a:pt x="5075709" y="1124295"/>
                  <a:pt x="5109001" y="1390194"/>
                  <a:pt x="5136577" y="1630421"/>
                </a:cubicBezTo>
                <a:cubicBezTo>
                  <a:pt x="5164153" y="1870648"/>
                  <a:pt x="5181725" y="1910503"/>
                  <a:pt x="5215547" y="2164013"/>
                </a:cubicBezTo>
                <a:cubicBezTo>
                  <a:pt x="5249369" y="2417523"/>
                  <a:pt x="5330516" y="2676547"/>
                  <a:pt x="5334002" y="2964402"/>
                </a:cubicBezTo>
                <a:cubicBezTo>
                  <a:pt x="5295159" y="3193400"/>
                  <a:pt x="5268026" y="3292806"/>
                  <a:pt x="5259419" y="3468350"/>
                </a:cubicBezTo>
                <a:cubicBezTo>
                  <a:pt x="5250812" y="3643894"/>
                  <a:pt x="5214867" y="3767595"/>
                  <a:pt x="5184837" y="3972299"/>
                </a:cubicBezTo>
                <a:cubicBezTo>
                  <a:pt x="5154807" y="4177003"/>
                  <a:pt x="5081299" y="4471396"/>
                  <a:pt x="5088318" y="4624467"/>
                </a:cubicBezTo>
                <a:cubicBezTo>
                  <a:pt x="5095337" y="4777538"/>
                  <a:pt x="5014463" y="5065637"/>
                  <a:pt x="4991799" y="5276636"/>
                </a:cubicBezTo>
                <a:cubicBezTo>
                  <a:pt x="4969135" y="5487635"/>
                  <a:pt x="4932569" y="5629287"/>
                  <a:pt x="4895280" y="5928804"/>
                </a:cubicBezTo>
                <a:cubicBezTo>
                  <a:pt x="4763719" y="5902891"/>
                  <a:pt x="4541164" y="5926725"/>
                  <a:pt x="4342813" y="5928804"/>
                </a:cubicBezTo>
                <a:cubicBezTo>
                  <a:pt x="4144462" y="5930883"/>
                  <a:pt x="3871824" y="5905912"/>
                  <a:pt x="3741393" y="5928804"/>
                </a:cubicBezTo>
                <a:cubicBezTo>
                  <a:pt x="3610962" y="5951696"/>
                  <a:pt x="3416054" y="5927495"/>
                  <a:pt x="3091020" y="5928804"/>
                </a:cubicBezTo>
                <a:cubicBezTo>
                  <a:pt x="2765986" y="5930113"/>
                  <a:pt x="2577639" y="5922674"/>
                  <a:pt x="2342741" y="5928804"/>
                </a:cubicBezTo>
                <a:cubicBezTo>
                  <a:pt x="2107843" y="5934934"/>
                  <a:pt x="1955874" y="5912789"/>
                  <a:pt x="1643415" y="5928804"/>
                </a:cubicBezTo>
                <a:cubicBezTo>
                  <a:pt x="1330956" y="5944819"/>
                  <a:pt x="1236275" y="5956266"/>
                  <a:pt x="993043" y="5928804"/>
                </a:cubicBezTo>
                <a:cubicBezTo>
                  <a:pt x="749811" y="5901342"/>
                  <a:pt x="290043" y="5903262"/>
                  <a:pt x="0" y="5928804"/>
                </a:cubicBezTo>
                <a:cubicBezTo>
                  <a:pt x="18509" y="5767161"/>
                  <a:pt x="-738" y="5468722"/>
                  <a:pt x="0" y="5210760"/>
                </a:cubicBezTo>
                <a:cubicBezTo>
                  <a:pt x="738" y="4952798"/>
                  <a:pt x="-7556" y="4679488"/>
                  <a:pt x="0" y="4492716"/>
                </a:cubicBezTo>
                <a:cubicBezTo>
                  <a:pt x="7556" y="4305944"/>
                  <a:pt x="-20112" y="4088041"/>
                  <a:pt x="0" y="3952536"/>
                </a:cubicBezTo>
                <a:cubicBezTo>
                  <a:pt x="20112" y="3817031"/>
                  <a:pt x="22057" y="3338029"/>
                  <a:pt x="0" y="3175204"/>
                </a:cubicBezTo>
                <a:cubicBezTo>
                  <a:pt x="-22057" y="3012379"/>
                  <a:pt x="1428" y="2812577"/>
                  <a:pt x="0" y="2575736"/>
                </a:cubicBezTo>
                <a:cubicBezTo>
                  <a:pt x="-1428" y="2338895"/>
                  <a:pt x="-1654" y="2277223"/>
                  <a:pt x="0" y="2035556"/>
                </a:cubicBezTo>
                <a:cubicBezTo>
                  <a:pt x="1654" y="1793889"/>
                  <a:pt x="20675" y="1729417"/>
                  <a:pt x="0" y="1554664"/>
                </a:cubicBezTo>
                <a:cubicBezTo>
                  <a:pt x="-20675" y="1379911"/>
                  <a:pt x="8834" y="1130070"/>
                  <a:pt x="0" y="895908"/>
                </a:cubicBezTo>
                <a:cubicBezTo>
                  <a:pt x="-8834" y="661746"/>
                  <a:pt x="-13046" y="285679"/>
                  <a:pt x="0" y="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homePlate">
                    <a:avLst>
                      <a:gd name="adj" fmla="val 822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2" name="Rektangel: et afrundet og et afklippet hjørne øverst 11">
            <a:extLst>
              <a:ext uri="{FF2B5EF4-FFF2-40B4-BE49-F238E27FC236}">
                <a16:creationId xmlns:a16="http://schemas.microsoft.com/office/drawing/2014/main" id="{D1496C6D-C28D-4F23-80C5-99A86A957509}"/>
              </a:ext>
            </a:extLst>
          </p:cNvPr>
          <p:cNvSpPr/>
          <p:nvPr/>
        </p:nvSpPr>
        <p:spPr>
          <a:xfrm flipH="1">
            <a:off x="6702640" y="489751"/>
            <a:ext cx="5199355" cy="2866008"/>
          </a:xfrm>
          <a:custGeom>
            <a:avLst/>
            <a:gdLst>
              <a:gd name="connsiteX0" fmla="*/ 477678 w 5199355"/>
              <a:gd name="connsiteY0" fmla="*/ 0 h 2866008"/>
              <a:gd name="connsiteX1" fmla="*/ 1152458 w 5199355"/>
              <a:gd name="connsiteY1" fmla="*/ 0 h 2866008"/>
              <a:gd name="connsiteX2" fmla="*/ 1908212 w 5199355"/>
              <a:gd name="connsiteY2" fmla="*/ 0 h 2866008"/>
              <a:gd name="connsiteX3" fmla="*/ 2542505 w 5199355"/>
              <a:gd name="connsiteY3" fmla="*/ 0 h 2866008"/>
              <a:gd name="connsiteX4" fmla="*/ 3136312 w 5199355"/>
              <a:gd name="connsiteY4" fmla="*/ 0 h 2866008"/>
              <a:gd name="connsiteX5" fmla="*/ 3689632 w 5199355"/>
              <a:gd name="connsiteY5" fmla="*/ 0 h 2866008"/>
              <a:gd name="connsiteX6" fmla="*/ 4526359 w 5199355"/>
              <a:gd name="connsiteY6" fmla="*/ 0 h 2866008"/>
              <a:gd name="connsiteX7" fmla="*/ 4856127 w 5199355"/>
              <a:gd name="connsiteY7" fmla="*/ 329768 h 2866008"/>
              <a:gd name="connsiteX8" fmla="*/ 5199355 w 5199355"/>
              <a:gd name="connsiteY8" fmla="*/ 672996 h 2866008"/>
              <a:gd name="connsiteX9" fmla="*/ 5199355 w 5199355"/>
              <a:gd name="connsiteY9" fmla="*/ 1155459 h 2866008"/>
              <a:gd name="connsiteX10" fmla="*/ 5199355 w 5199355"/>
              <a:gd name="connsiteY10" fmla="*/ 1659851 h 2866008"/>
              <a:gd name="connsiteX11" fmla="*/ 5199355 w 5199355"/>
              <a:gd name="connsiteY11" fmla="*/ 2164244 h 2866008"/>
              <a:gd name="connsiteX12" fmla="*/ 5199355 w 5199355"/>
              <a:gd name="connsiteY12" fmla="*/ 2866008 h 2866008"/>
              <a:gd name="connsiteX13" fmla="*/ 4653423 w 5199355"/>
              <a:gd name="connsiteY13" fmla="*/ 2866008 h 2866008"/>
              <a:gd name="connsiteX14" fmla="*/ 4055497 w 5199355"/>
              <a:gd name="connsiteY14" fmla="*/ 2866008 h 2866008"/>
              <a:gd name="connsiteX15" fmla="*/ 3301590 w 5199355"/>
              <a:gd name="connsiteY15" fmla="*/ 2866008 h 2866008"/>
              <a:gd name="connsiteX16" fmla="*/ 2651671 w 5199355"/>
              <a:gd name="connsiteY16" fmla="*/ 2866008 h 2866008"/>
              <a:gd name="connsiteX17" fmla="*/ 2001752 w 5199355"/>
              <a:gd name="connsiteY17" fmla="*/ 2866008 h 2866008"/>
              <a:gd name="connsiteX18" fmla="*/ 1299839 w 5199355"/>
              <a:gd name="connsiteY18" fmla="*/ 2866008 h 2866008"/>
              <a:gd name="connsiteX19" fmla="*/ 805900 w 5199355"/>
              <a:gd name="connsiteY19" fmla="*/ 2866008 h 2866008"/>
              <a:gd name="connsiteX20" fmla="*/ 0 w 5199355"/>
              <a:gd name="connsiteY20" fmla="*/ 2866008 h 2866008"/>
              <a:gd name="connsiteX21" fmla="*/ 0 w 5199355"/>
              <a:gd name="connsiteY21" fmla="*/ 2316692 h 2866008"/>
              <a:gd name="connsiteX22" fmla="*/ 0 w 5199355"/>
              <a:gd name="connsiteY22" fmla="*/ 1671843 h 2866008"/>
              <a:gd name="connsiteX23" fmla="*/ 0 w 5199355"/>
              <a:gd name="connsiteY23" fmla="*/ 1074761 h 2866008"/>
              <a:gd name="connsiteX24" fmla="*/ 0 w 5199355"/>
              <a:gd name="connsiteY24" fmla="*/ 477678 h 2866008"/>
              <a:gd name="connsiteX25" fmla="*/ 477678 w 5199355"/>
              <a:gd name="connsiteY25" fmla="*/ 0 h 28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199355" h="2866008" fill="none" extrusionOk="0">
                <a:moveTo>
                  <a:pt x="477678" y="0"/>
                </a:moveTo>
                <a:cubicBezTo>
                  <a:pt x="616681" y="-22648"/>
                  <a:pt x="859738" y="940"/>
                  <a:pt x="1152458" y="0"/>
                </a:cubicBezTo>
                <a:cubicBezTo>
                  <a:pt x="1445178" y="-940"/>
                  <a:pt x="1555266" y="14406"/>
                  <a:pt x="1908212" y="0"/>
                </a:cubicBezTo>
                <a:cubicBezTo>
                  <a:pt x="2261158" y="-14406"/>
                  <a:pt x="2298557" y="23398"/>
                  <a:pt x="2542505" y="0"/>
                </a:cubicBezTo>
                <a:cubicBezTo>
                  <a:pt x="2786453" y="-23398"/>
                  <a:pt x="2843396" y="-25063"/>
                  <a:pt x="3136312" y="0"/>
                </a:cubicBezTo>
                <a:cubicBezTo>
                  <a:pt x="3429228" y="25063"/>
                  <a:pt x="3523764" y="-14602"/>
                  <a:pt x="3689632" y="0"/>
                </a:cubicBezTo>
                <a:cubicBezTo>
                  <a:pt x="3855500" y="14602"/>
                  <a:pt x="4274725" y="39614"/>
                  <a:pt x="4526359" y="0"/>
                </a:cubicBezTo>
                <a:cubicBezTo>
                  <a:pt x="4673402" y="117578"/>
                  <a:pt x="4728142" y="174227"/>
                  <a:pt x="4856127" y="329768"/>
                </a:cubicBezTo>
                <a:cubicBezTo>
                  <a:pt x="4984112" y="485309"/>
                  <a:pt x="5062180" y="522046"/>
                  <a:pt x="5199355" y="672996"/>
                </a:cubicBezTo>
                <a:cubicBezTo>
                  <a:pt x="5184501" y="775861"/>
                  <a:pt x="5194726" y="1058834"/>
                  <a:pt x="5199355" y="1155459"/>
                </a:cubicBezTo>
                <a:cubicBezTo>
                  <a:pt x="5203984" y="1252084"/>
                  <a:pt x="5215941" y="1446409"/>
                  <a:pt x="5199355" y="1659851"/>
                </a:cubicBezTo>
                <a:cubicBezTo>
                  <a:pt x="5182769" y="1873293"/>
                  <a:pt x="5223306" y="1988277"/>
                  <a:pt x="5199355" y="2164244"/>
                </a:cubicBezTo>
                <a:cubicBezTo>
                  <a:pt x="5175404" y="2340211"/>
                  <a:pt x="5169876" y="2715845"/>
                  <a:pt x="5199355" y="2866008"/>
                </a:cubicBezTo>
                <a:cubicBezTo>
                  <a:pt x="4957782" y="2882306"/>
                  <a:pt x="4858017" y="2849403"/>
                  <a:pt x="4653423" y="2866008"/>
                </a:cubicBezTo>
                <a:cubicBezTo>
                  <a:pt x="4448829" y="2882613"/>
                  <a:pt x="4244439" y="2837371"/>
                  <a:pt x="4055497" y="2866008"/>
                </a:cubicBezTo>
                <a:cubicBezTo>
                  <a:pt x="3866555" y="2894645"/>
                  <a:pt x="3640529" y="2839073"/>
                  <a:pt x="3301590" y="2866008"/>
                </a:cubicBezTo>
                <a:cubicBezTo>
                  <a:pt x="2962651" y="2892943"/>
                  <a:pt x="2947728" y="2852103"/>
                  <a:pt x="2651671" y="2866008"/>
                </a:cubicBezTo>
                <a:cubicBezTo>
                  <a:pt x="2355614" y="2879913"/>
                  <a:pt x="2165190" y="2882355"/>
                  <a:pt x="2001752" y="2866008"/>
                </a:cubicBezTo>
                <a:cubicBezTo>
                  <a:pt x="1838314" y="2849661"/>
                  <a:pt x="1444922" y="2868417"/>
                  <a:pt x="1299839" y="2866008"/>
                </a:cubicBezTo>
                <a:cubicBezTo>
                  <a:pt x="1154756" y="2863599"/>
                  <a:pt x="925399" y="2880478"/>
                  <a:pt x="805900" y="2866008"/>
                </a:cubicBezTo>
                <a:cubicBezTo>
                  <a:pt x="686401" y="2851538"/>
                  <a:pt x="331303" y="2882887"/>
                  <a:pt x="0" y="2866008"/>
                </a:cubicBezTo>
                <a:cubicBezTo>
                  <a:pt x="-26951" y="2662426"/>
                  <a:pt x="-15995" y="2577688"/>
                  <a:pt x="0" y="2316692"/>
                </a:cubicBezTo>
                <a:cubicBezTo>
                  <a:pt x="15995" y="2055696"/>
                  <a:pt x="21083" y="1840334"/>
                  <a:pt x="0" y="1671843"/>
                </a:cubicBezTo>
                <a:cubicBezTo>
                  <a:pt x="-21083" y="1503352"/>
                  <a:pt x="-20524" y="1255697"/>
                  <a:pt x="0" y="1074761"/>
                </a:cubicBezTo>
                <a:cubicBezTo>
                  <a:pt x="20524" y="893825"/>
                  <a:pt x="-9345" y="767631"/>
                  <a:pt x="0" y="477678"/>
                </a:cubicBezTo>
                <a:cubicBezTo>
                  <a:pt x="-10758" y="219920"/>
                  <a:pt x="221351" y="-19663"/>
                  <a:pt x="477678" y="0"/>
                </a:cubicBezTo>
                <a:close/>
              </a:path>
              <a:path w="5199355" h="2866008" stroke="0" extrusionOk="0">
                <a:moveTo>
                  <a:pt x="477678" y="0"/>
                </a:moveTo>
                <a:cubicBezTo>
                  <a:pt x="700335" y="-10733"/>
                  <a:pt x="862119" y="10408"/>
                  <a:pt x="1030998" y="0"/>
                </a:cubicBezTo>
                <a:cubicBezTo>
                  <a:pt x="1199877" y="-10408"/>
                  <a:pt x="1484253" y="-21621"/>
                  <a:pt x="1665291" y="0"/>
                </a:cubicBezTo>
                <a:cubicBezTo>
                  <a:pt x="1846329" y="21621"/>
                  <a:pt x="2080641" y="-10620"/>
                  <a:pt x="2421045" y="0"/>
                </a:cubicBezTo>
                <a:cubicBezTo>
                  <a:pt x="2761449" y="10620"/>
                  <a:pt x="2827281" y="704"/>
                  <a:pt x="2974365" y="0"/>
                </a:cubicBezTo>
                <a:cubicBezTo>
                  <a:pt x="3121449" y="-704"/>
                  <a:pt x="3328265" y="-14065"/>
                  <a:pt x="3568171" y="0"/>
                </a:cubicBezTo>
                <a:cubicBezTo>
                  <a:pt x="3808077" y="14065"/>
                  <a:pt x="4088773" y="-4892"/>
                  <a:pt x="4526359" y="0"/>
                </a:cubicBezTo>
                <a:cubicBezTo>
                  <a:pt x="4604873" y="101520"/>
                  <a:pt x="4742820" y="243228"/>
                  <a:pt x="4842667" y="316308"/>
                </a:cubicBezTo>
                <a:cubicBezTo>
                  <a:pt x="4942514" y="389388"/>
                  <a:pt x="5074884" y="576689"/>
                  <a:pt x="5199355" y="672996"/>
                </a:cubicBezTo>
                <a:cubicBezTo>
                  <a:pt x="5195651" y="815579"/>
                  <a:pt x="5208450" y="1049132"/>
                  <a:pt x="5199355" y="1155459"/>
                </a:cubicBezTo>
                <a:cubicBezTo>
                  <a:pt x="5190260" y="1261786"/>
                  <a:pt x="5179985" y="1573606"/>
                  <a:pt x="5199355" y="1725642"/>
                </a:cubicBezTo>
                <a:cubicBezTo>
                  <a:pt x="5218725" y="1877678"/>
                  <a:pt x="5194507" y="2155538"/>
                  <a:pt x="5199355" y="2295825"/>
                </a:cubicBezTo>
                <a:cubicBezTo>
                  <a:pt x="5204203" y="2436112"/>
                  <a:pt x="5225411" y="2670112"/>
                  <a:pt x="5199355" y="2866008"/>
                </a:cubicBezTo>
                <a:cubicBezTo>
                  <a:pt x="4913537" y="2838032"/>
                  <a:pt x="4819826" y="2882219"/>
                  <a:pt x="4497442" y="2866008"/>
                </a:cubicBezTo>
                <a:cubicBezTo>
                  <a:pt x="4175058" y="2849797"/>
                  <a:pt x="4061994" y="2878444"/>
                  <a:pt x="3951510" y="2866008"/>
                </a:cubicBezTo>
                <a:cubicBezTo>
                  <a:pt x="3841026" y="2853572"/>
                  <a:pt x="3427125" y="2881044"/>
                  <a:pt x="3249597" y="2866008"/>
                </a:cubicBezTo>
                <a:cubicBezTo>
                  <a:pt x="3072069" y="2850972"/>
                  <a:pt x="2757316" y="2845866"/>
                  <a:pt x="2599678" y="2866008"/>
                </a:cubicBezTo>
                <a:cubicBezTo>
                  <a:pt x="2442040" y="2886150"/>
                  <a:pt x="2271195" y="2865746"/>
                  <a:pt x="2053745" y="2866008"/>
                </a:cubicBezTo>
                <a:cubicBezTo>
                  <a:pt x="1836295" y="2866270"/>
                  <a:pt x="1715618" y="2846840"/>
                  <a:pt x="1403826" y="2866008"/>
                </a:cubicBezTo>
                <a:cubicBezTo>
                  <a:pt x="1092034" y="2885176"/>
                  <a:pt x="1065952" y="2854603"/>
                  <a:pt x="857894" y="2866008"/>
                </a:cubicBezTo>
                <a:cubicBezTo>
                  <a:pt x="649836" y="2877413"/>
                  <a:pt x="252738" y="2859760"/>
                  <a:pt x="0" y="2866008"/>
                </a:cubicBezTo>
                <a:cubicBezTo>
                  <a:pt x="-17123" y="2669202"/>
                  <a:pt x="-24542" y="2481689"/>
                  <a:pt x="0" y="2245042"/>
                </a:cubicBezTo>
                <a:cubicBezTo>
                  <a:pt x="24542" y="2008395"/>
                  <a:pt x="-15315" y="1880570"/>
                  <a:pt x="0" y="1719610"/>
                </a:cubicBezTo>
                <a:cubicBezTo>
                  <a:pt x="15315" y="1558650"/>
                  <a:pt x="-24003" y="1254822"/>
                  <a:pt x="0" y="1122527"/>
                </a:cubicBezTo>
                <a:cubicBezTo>
                  <a:pt x="24003" y="990232"/>
                  <a:pt x="4217" y="655768"/>
                  <a:pt x="0" y="477678"/>
                </a:cubicBezTo>
                <a:cubicBezTo>
                  <a:pt x="8399" y="156994"/>
                  <a:pt x="240337" y="18393"/>
                  <a:pt x="477678" y="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snipRoundRect">
                    <a:avLst>
                      <a:gd name="adj1" fmla="val 16667"/>
                      <a:gd name="adj2" fmla="val 2348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4" name="Rektangel: et afrundet og et afklippet hjørne øverst 13">
            <a:extLst>
              <a:ext uri="{FF2B5EF4-FFF2-40B4-BE49-F238E27FC236}">
                <a16:creationId xmlns:a16="http://schemas.microsoft.com/office/drawing/2014/main" id="{89C487C0-FE2A-48E0-8C79-88AA46C3E294}"/>
              </a:ext>
            </a:extLst>
          </p:cNvPr>
          <p:cNvSpPr/>
          <p:nvPr/>
        </p:nvSpPr>
        <p:spPr>
          <a:xfrm flipH="1" flipV="1">
            <a:off x="6702640" y="3552547"/>
            <a:ext cx="5199355" cy="2866008"/>
          </a:xfrm>
          <a:custGeom>
            <a:avLst/>
            <a:gdLst>
              <a:gd name="connsiteX0" fmla="*/ 477678 w 5199355"/>
              <a:gd name="connsiteY0" fmla="*/ 0 h 2866008"/>
              <a:gd name="connsiteX1" fmla="*/ 1152458 w 5199355"/>
              <a:gd name="connsiteY1" fmla="*/ 0 h 2866008"/>
              <a:gd name="connsiteX2" fmla="*/ 1908212 w 5199355"/>
              <a:gd name="connsiteY2" fmla="*/ 0 h 2866008"/>
              <a:gd name="connsiteX3" fmla="*/ 2542505 w 5199355"/>
              <a:gd name="connsiteY3" fmla="*/ 0 h 2866008"/>
              <a:gd name="connsiteX4" fmla="*/ 3136312 w 5199355"/>
              <a:gd name="connsiteY4" fmla="*/ 0 h 2866008"/>
              <a:gd name="connsiteX5" fmla="*/ 3689632 w 5199355"/>
              <a:gd name="connsiteY5" fmla="*/ 0 h 2866008"/>
              <a:gd name="connsiteX6" fmla="*/ 4526359 w 5199355"/>
              <a:gd name="connsiteY6" fmla="*/ 0 h 2866008"/>
              <a:gd name="connsiteX7" fmla="*/ 4856127 w 5199355"/>
              <a:gd name="connsiteY7" fmla="*/ 329768 h 2866008"/>
              <a:gd name="connsiteX8" fmla="*/ 5199355 w 5199355"/>
              <a:gd name="connsiteY8" fmla="*/ 672996 h 2866008"/>
              <a:gd name="connsiteX9" fmla="*/ 5199355 w 5199355"/>
              <a:gd name="connsiteY9" fmla="*/ 1155459 h 2866008"/>
              <a:gd name="connsiteX10" fmla="*/ 5199355 w 5199355"/>
              <a:gd name="connsiteY10" fmla="*/ 1659851 h 2866008"/>
              <a:gd name="connsiteX11" fmla="*/ 5199355 w 5199355"/>
              <a:gd name="connsiteY11" fmla="*/ 2164244 h 2866008"/>
              <a:gd name="connsiteX12" fmla="*/ 5199355 w 5199355"/>
              <a:gd name="connsiteY12" fmla="*/ 2866008 h 2866008"/>
              <a:gd name="connsiteX13" fmla="*/ 4653423 w 5199355"/>
              <a:gd name="connsiteY13" fmla="*/ 2866008 h 2866008"/>
              <a:gd name="connsiteX14" fmla="*/ 4055497 w 5199355"/>
              <a:gd name="connsiteY14" fmla="*/ 2866008 h 2866008"/>
              <a:gd name="connsiteX15" fmla="*/ 3301590 w 5199355"/>
              <a:gd name="connsiteY15" fmla="*/ 2866008 h 2866008"/>
              <a:gd name="connsiteX16" fmla="*/ 2651671 w 5199355"/>
              <a:gd name="connsiteY16" fmla="*/ 2866008 h 2866008"/>
              <a:gd name="connsiteX17" fmla="*/ 2001752 w 5199355"/>
              <a:gd name="connsiteY17" fmla="*/ 2866008 h 2866008"/>
              <a:gd name="connsiteX18" fmla="*/ 1299839 w 5199355"/>
              <a:gd name="connsiteY18" fmla="*/ 2866008 h 2866008"/>
              <a:gd name="connsiteX19" fmla="*/ 805900 w 5199355"/>
              <a:gd name="connsiteY19" fmla="*/ 2866008 h 2866008"/>
              <a:gd name="connsiteX20" fmla="*/ 0 w 5199355"/>
              <a:gd name="connsiteY20" fmla="*/ 2866008 h 2866008"/>
              <a:gd name="connsiteX21" fmla="*/ 0 w 5199355"/>
              <a:gd name="connsiteY21" fmla="*/ 2316692 h 2866008"/>
              <a:gd name="connsiteX22" fmla="*/ 0 w 5199355"/>
              <a:gd name="connsiteY22" fmla="*/ 1671843 h 2866008"/>
              <a:gd name="connsiteX23" fmla="*/ 0 w 5199355"/>
              <a:gd name="connsiteY23" fmla="*/ 1074761 h 2866008"/>
              <a:gd name="connsiteX24" fmla="*/ 0 w 5199355"/>
              <a:gd name="connsiteY24" fmla="*/ 477678 h 2866008"/>
              <a:gd name="connsiteX25" fmla="*/ 477678 w 5199355"/>
              <a:gd name="connsiteY25" fmla="*/ 0 h 28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199355" h="2866008" fill="none" extrusionOk="0">
                <a:moveTo>
                  <a:pt x="477678" y="0"/>
                </a:moveTo>
                <a:cubicBezTo>
                  <a:pt x="616681" y="-22648"/>
                  <a:pt x="859738" y="940"/>
                  <a:pt x="1152458" y="0"/>
                </a:cubicBezTo>
                <a:cubicBezTo>
                  <a:pt x="1445178" y="-940"/>
                  <a:pt x="1555266" y="14406"/>
                  <a:pt x="1908212" y="0"/>
                </a:cubicBezTo>
                <a:cubicBezTo>
                  <a:pt x="2261158" y="-14406"/>
                  <a:pt x="2298557" y="23398"/>
                  <a:pt x="2542505" y="0"/>
                </a:cubicBezTo>
                <a:cubicBezTo>
                  <a:pt x="2786453" y="-23398"/>
                  <a:pt x="2843396" y="-25063"/>
                  <a:pt x="3136312" y="0"/>
                </a:cubicBezTo>
                <a:cubicBezTo>
                  <a:pt x="3429228" y="25063"/>
                  <a:pt x="3523764" y="-14602"/>
                  <a:pt x="3689632" y="0"/>
                </a:cubicBezTo>
                <a:cubicBezTo>
                  <a:pt x="3855500" y="14602"/>
                  <a:pt x="4274725" y="39614"/>
                  <a:pt x="4526359" y="0"/>
                </a:cubicBezTo>
                <a:cubicBezTo>
                  <a:pt x="4673402" y="117578"/>
                  <a:pt x="4728142" y="174227"/>
                  <a:pt x="4856127" y="329768"/>
                </a:cubicBezTo>
                <a:cubicBezTo>
                  <a:pt x="4984112" y="485309"/>
                  <a:pt x="5062180" y="522046"/>
                  <a:pt x="5199355" y="672996"/>
                </a:cubicBezTo>
                <a:cubicBezTo>
                  <a:pt x="5184501" y="775861"/>
                  <a:pt x="5194726" y="1058834"/>
                  <a:pt x="5199355" y="1155459"/>
                </a:cubicBezTo>
                <a:cubicBezTo>
                  <a:pt x="5203984" y="1252084"/>
                  <a:pt x="5215941" y="1446409"/>
                  <a:pt x="5199355" y="1659851"/>
                </a:cubicBezTo>
                <a:cubicBezTo>
                  <a:pt x="5182769" y="1873293"/>
                  <a:pt x="5223306" y="1988277"/>
                  <a:pt x="5199355" y="2164244"/>
                </a:cubicBezTo>
                <a:cubicBezTo>
                  <a:pt x="5175404" y="2340211"/>
                  <a:pt x="5169876" y="2715845"/>
                  <a:pt x="5199355" y="2866008"/>
                </a:cubicBezTo>
                <a:cubicBezTo>
                  <a:pt x="4957782" y="2882306"/>
                  <a:pt x="4858017" y="2849403"/>
                  <a:pt x="4653423" y="2866008"/>
                </a:cubicBezTo>
                <a:cubicBezTo>
                  <a:pt x="4448829" y="2882613"/>
                  <a:pt x="4244439" y="2837371"/>
                  <a:pt x="4055497" y="2866008"/>
                </a:cubicBezTo>
                <a:cubicBezTo>
                  <a:pt x="3866555" y="2894645"/>
                  <a:pt x="3640529" y="2839073"/>
                  <a:pt x="3301590" y="2866008"/>
                </a:cubicBezTo>
                <a:cubicBezTo>
                  <a:pt x="2962651" y="2892943"/>
                  <a:pt x="2947728" y="2852103"/>
                  <a:pt x="2651671" y="2866008"/>
                </a:cubicBezTo>
                <a:cubicBezTo>
                  <a:pt x="2355614" y="2879913"/>
                  <a:pt x="2165190" y="2882355"/>
                  <a:pt x="2001752" y="2866008"/>
                </a:cubicBezTo>
                <a:cubicBezTo>
                  <a:pt x="1838314" y="2849661"/>
                  <a:pt x="1444922" y="2868417"/>
                  <a:pt x="1299839" y="2866008"/>
                </a:cubicBezTo>
                <a:cubicBezTo>
                  <a:pt x="1154756" y="2863599"/>
                  <a:pt x="925399" y="2880478"/>
                  <a:pt x="805900" y="2866008"/>
                </a:cubicBezTo>
                <a:cubicBezTo>
                  <a:pt x="686401" y="2851538"/>
                  <a:pt x="331303" y="2882887"/>
                  <a:pt x="0" y="2866008"/>
                </a:cubicBezTo>
                <a:cubicBezTo>
                  <a:pt x="-26951" y="2662426"/>
                  <a:pt x="-15995" y="2577688"/>
                  <a:pt x="0" y="2316692"/>
                </a:cubicBezTo>
                <a:cubicBezTo>
                  <a:pt x="15995" y="2055696"/>
                  <a:pt x="21083" y="1840334"/>
                  <a:pt x="0" y="1671843"/>
                </a:cubicBezTo>
                <a:cubicBezTo>
                  <a:pt x="-21083" y="1503352"/>
                  <a:pt x="-20524" y="1255697"/>
                  <a:pt x="0" y="1074761"/>
                </a:cubicBezTo>
                <a:cubicBezTo>
                  <a:pt x="20524" y="893825"/>
                  <a:pt x="-9345" y="767631"/>
                  <a:pt x="0" y="477678"/>
                </a:cubicBezTo>
                <a:cubicBezTo>
                  <a:pt x="-10758" y="219920"/>
                  <a:pt x="221351" y="-19663"/>
                  <a:pt x="477678" y="0"/>
                </a:cubicBezTo>
                <a:close/>
              </a:path>
              <a:path w="5199355" h="2866008" stroke="0" extrusionOk="0">
                <a:moveTo>
                  <a:pt x="477678" y="0"/>
                </a:moveTo>
                <a:cubicBezTo>
                  <a:pt x="700335" y="-10733"/>
                  <a:pt x="862119" y="10408"/>
                  <a:pt x="1030998" y="0"/>
                </a:cubicBezTo>
                <a:cubicBezTo>
                  <a:pt x="1199877" y="-10408"/>
                  <a:pt x="1484253" y="-21621"/>
                  <a:pt x="1665291" y="0"/>
                </a:cubicBezTo>
                <a:cubicBezTo>
                  <a:pt x="1846329" y="21621"/>
                  <a:pt x="2080641" y="-10620"/>
                  <a:pt x="2421045" y="0"/>
                </a:cubicBezTo>
                <a:cubicBezTo>
                  <a:pt x="2761449" y="10620"/>
                  <a:pt x="2827281" y="704"/>
                  <a:pt x="2974365" y="0"/>
                </a:cubicBezTo>
                <a:cubicBezTo>
                  <a:pt x="3121449" y="-704"/>
                  <a:pt x="3328265" y="-14065"/>
                  <a:pt x="3568171" y="0"/>
                </a:cubicBezTo>
                <a:cubicBezTo>
                  <a:pt x="3808077" y="14065"/>
                  <a:pt x="4088773" y="-4892"/>
                  <a:pt x="4526359" y="0"/>
                </a:cubicBezTo>
                <a:cubicBezTo>
                  <a:pt x="4604873" y="101520"/>
                  <a:pt x="4742820" y="243228"/>
                  <a:pt x="4842667" y="316308"/>
                </a:cubicBezTo>
                <a:cubicBezTo>
                  <a:pt x="4942514" y="389388"/>
                  <a:pt x="5074884" y="576689"/>
                  <a:pt x="5199355" y="672996"/>
                </a:cubicBezTo>
                <a:cubicBezTo>
                  <a:pt x="5195651" y="815579"/>
                  <a:pt x="5208450" y="1049132"/>
                  <a:pt x="5199355" y="1155459"/>
                </a:cubicBezTo>
                <a:cubicBezTo>
                  <a:pt x="5190260" y="1261786"/>
                  <a:pt x="5179985" y="1573606"/>
                  <a:pt x="5199355" y="1725642"/>
                </a:cubicBezTo>
                <a:cubicBezTo>
                  <a:pt x="5218725" y="1877678"/>
                  <a:pt x="5194507" y="2155538"/>
                  <a:pt x="5199355" y="2295825"/>
                </a:cubicBezTo>
                <a:cubicBezTo>
                  <a:pt x="5204203" y="2436112"/>
                  <a:pt x="5225411" y="2670112"/>
                  <a:pt x="5199355" y="2866008"/>
                </a:cubicBezTo>
                <a:cubicBezTo>
                  <a:pt x="4913537" y="2838032"/>
                  <a:pt x="4819826" y="2882219"/>
                  <a:pt x="4497442" y="2866008"/>
                </a:cubicBezTo>
                <a:cubicBezTo>
                  <a:pt x="4175058" y="2849797"/>
                  <a:pt x="4061994" y="2878444"/>
                  <a:pt x="3951510" y="2866008"/>
                </a:cubicBezTo>
                <a:cubicBezTo>
                  <a:pt x="3841026" y="2853572"/>
                  <a:pt x="3427125" y="2881044"/>
                  <a:pt x="3249597" y="2866008"/>
                </a:cubicBezTo>
                <a:cubicBezTo>
                  <a:pt x="3072069" y="2850972"/>
                  <a:pt x="2757316" y="2845866"/>
                  <a:pt x="2599678" y="2866008"/>
                </a:cubicBezTo>
                <a:cubicBezTo>
                  <a:pt x="2442040" y="2886150"/>
                  <a:pt x="2271195" y="2865746"/>
                  <a:pt x="2053745" y="2866008"/>
                </a:cubicBezTo>
                <a:cubicBezTo>
                  <a:pt x="1836295" y="2866270"/>
                  <a:pt x="1715618" y="2846840"/>
                  <a:pt x="1403826" y="2866008"/>
                </a:cubicBezTo>
                <a:cubicBezTo>
                  <a:pt x="1092034" y="2885176"/>
                  <a:pt x="1065952" y="2854603"/>
                  <a:pt x="857894" y="2866008"/>
                </a:cubicBezTo>
                <a:cubicBezTo>
                  <a:pt x="649836" y="2877413"/>
                  <a:pt x="252738" y="2859760"/>
                  <a:pt x="0" y="2866008"/>
                </a:cubicBezTo>
                <a:cubicBezTo>
                  <a:pt x="-17123" y="2669202"/>
                  <a:pt x="-24542" y="2481689"/>
                  <a:pt x="0" y="2245042"/>
                </a:cubicBezTo>
                <a:cubicBezTo>
                  <a:pt x="24542" y="2008395"/>
                  <a:pt x="-15315" y="1880570"/>
                  <a:pt x="0" y="1719610"/>
                </a:cubicBezTo>
                <a:cubicBezTo>
                  <a:pt x="15315" y="1558650"/>
                  <a:pt x="-24003" y="1254822"/>
                  <a:pt x="0" y="1122527"/>
                </a:cubicBezTo>
                <a:cubicBezTo>
                  <a:pt x="24003" y="990232"/>
                  <a:pt x="4217" y="655768"/>
                  <a:pt x="0" y="477678"/>
                </a:cubicBezTo>
                <a:cubicBezTo>
                  <a:pt x="8399" y="156994"/>
                  <a:pt x="240337" y="18393"/>
                  <a:pt x="477678" y="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snipRoundRect">
                    <a:avLst>
                      <a:gd name="adj1" fmla="val 16667"/>
                      <a:gd name="adj2" fmla="val 2348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5" name="Ellipse 14">
            <a:extLst>
              <a:ext uri="{FF2B5EF4-FFF2-40B4-BE49-F238E27FC236}">
                <a16:creationId xmlns:a16="http://schemas.microsoft.com/office/drawing/2014/main" id="{E4455CB9-8FB1-4479-B853-604BB82DCDAB}"/>
              </a:ext>
            </a:extLst>
          </p:cNvPr>
          <p:cNvSpPr/>
          <p:nvPr/>
        </p:nvSpPr>
        <p:spPr>
          <a:xfrm>
            <a:off x="6613863" y="439445"/>
            <a:ext cx="582967" cy="571647"/>
          </a:xfrm>
          <a:custGeom>
            <a:avLst/>
            <a:gdLst>
              <a:gd name="connsiteX0" fmla="*/ 0 w 582967"/>
              <a:gd name="connsiteY0" fmla="*/ 285824 h 571647"/>
              <a:gd name="connsiteX1" fmla="*/ 291484 w 582967"/>
              <a:gd name="connsiteY1" fmla="*/ 0 h 571647"/>
              <a:gd name="connsiteX2" fmla="*/ 582968 w 582967"/>
              <a:gd name="connsiteY2" fmla="*/ 285824 h 571647"/>
              <a:gd name="connsiteX3" fmla="*/ 291484 w 582967"/>
              <a:gd name="connsiteY3" fmla="*/ 571648 h 571647"/>
              <a:gd name="connsiteX4" fmla="*/ 0 w 582967"/>
              <a:gd name="connsiteY4" fmla="*/ 285824 h 571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967" h="571647" fill="none" extrusionOk="0">
                <a:moveTo>
                  <a:pt x="0" y="285824"/>
                </a:moveTo>
                <a:cubicBezTo>
                  <a:pt x="-4055" y="133334"/>
                  <a:pt x="133334" y="-9596"/>
                  <a:pt x="291484" y="0"/>
                </a:cubicBezTo>
                <a:cubicBezTo>
                  <a:pt x="428561" y="-17754"/>
                  <a:pt x="577442" y="133281"/>
                  <a:pt x="582968" y="285824"/>
                </a:cubicBezTo>
                <a:cubicBezTo>
                  <a:pt x="563431" y="432438"/>
                  <a:pt x="464195" y="533243"/>
                  <a:pt x="291484" y="571648"/>
                </a:cubicBezTo>
                <a:cubicBezTo>
                  <a:pt x="93777" y="571606"/>
                  <a:pt x="-20776" y="472589"/>
                  <a:pt x="0" y="285824"/>
                </a:cubicBezTo>
                <a:close/>
              </a:path>
              <a:path w="582967" h="571647" stroke="0" extrusionOk="0">
                <a:moveTo>
                  <a:pt x="0" y="285824"/>
                </a:moveTo>
                <a:cubicBezTo>
                  <a:pt x="-19890" y="160906"/>
                  <a:pt x="154175" y="-8890"/>
                  <a:pt x="291484" y="0"/>
                </a:cubicBezTo>
                <a:cubicBezTo>
                  <a:pt x="469216" y="-7827"/>
                  <a:pt x="602979" y="154938"/>
                  <a:pt x="582968" y="285824"/>
                </a:cubicBezTo>
                <a:cubicBezTo>
                  <a:pt x="573142" y="433574"/>
                  <a:pt x="450215" y="541845"/>
                  <a:pt x="291484" y="571648"/>
                </a:cubicBezTo>
                <a:cubicBezTo>
                  <a:pt x="130818" y="584069"/>
                  <a:pt x="39014" y="439937"/>
                  <a:pt x="0" y="285824"/>
                </a:cubicBezTo>
                <a:close/>
              </a:path>
            </a:pathLst>
          </a:custGeom>
          <a:solidFill>
            <a:srgbClr val="003B7A"/>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6" name="Ellipse 15">
            <a:extLst>
              <a:ext uri="{FF2B5EF4-FFF2-40B4-BE49-F238E27FC236}">
                <a16:creationId xmlns:a16="http://schemas.microsoft.com/office/drawing/2014/main" id="{C4CD302D-D23F-4EF2-B1D7-7A2103F11B16}"/>
              </a:ext>
            </a:extLst>
          </p:cNvPr>
          <p:cNvSpPr/>
          <p:nvPr/>
        </p:nvSpPr>
        <p:spPr>
          <a:xfrm>
            <a:off x="6613862" y="5927324"/>
            <a:ext cx="582967" cy="571647"/>
          </a:xfrm>
          <a:custGeom>
            <a:avLst/>
            <a:gdLst>
              <a:gd name="connsiteX0" fmla="*/ 0 w 582967"/>
              <a:gd name="connsiteY0" fmla="*/ 285824 h 571647"/>
              <a:gd name="connsiteX1" fmla="*/ 291484 w 582967"/>
              <a:gd name="connsiteY1" fmla="*/ 0 h 571647"/>
              <a:gd name="connsiteX2" fmla="*/ 582968 w 582967"/>
              <a:gd name="connsiteY2" fmla="*/ 285824 h 571647"/>
              <a:gd name="connsiteX3" fmla="*/ 291484 w 582967"/>
              <a:gd name="connsiteY3" fmla="*/ 571648 h 571647"/>
              <a:gd name="connsiteX4" fmla="*/ 0 w 582967"/>
              <a:gd name="connsiteY4" fmla="*/ 285824 h 571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967" h="571647" fill="none" extrusionOk="0">
                <a:moveTo>
                  <a:pt x="0" y="285824"/>
                </a:moveTo>
                <a:cubicBezTo>
                  <a:pt x="-4055" y="133334"/>
                  <a:pt x="133334" y="-9596"/>
                  <a:pt x="291484" y="0"/>
                </a:cubicBezTo>
                <a:cubicBezTo>
                  <a:pt x="428561" y="-17754"/>
                  <a:pt x="577442" y="133281"/>
                  <a:pt x="582968" y="285824"/>
                </a:cubicBezTo>
                <a:cubicBezTo>
                  <a:pt x="563431" y="432438"/>
                  <a:pt x="464195" y="533243"/>
                  <a:pt x="291484" y="571648"/>
                </a:cubicBezTo>
                <a:cubicBezTo>
                  <a:pt x="93777" y="571606"/>
                  <a:pt x="-20776" y="472589"/>
                  <a:pt x="0" y="285824"/>
                </a:cubicBezTo>
                <a:close/>
              </a:path>
              <a:path w="582967" h="571647" stroke="0" extrusionOk="0">
                <a:moveTo>
                  <a:pt x="0" y="285824"/>
                </a:moveTo>
                <a:cubicBezTo>
                  <a:pt x="-19890" y="160906"/>
                  <a:pt x="154175" y="-8890"/>
                  <a:pt x="291484" y="0"/>
                </a:cubicBezTo>
                <a:cubicBezTo>
                  <a:pt x="469216" y="-7827"/>
                  <a:pt x="602979" y="154938"/>
                  <a:pt x="582968" y="285824"/>
                </a:cubicBezTo>
                <a:cubicBezTo>
                  <a:pt x="573142" y="433574"/>
                  <a:pt x="450215" y="541845"/>
                  <a:pt x="291484" y="571648"/>
                </a:cubicBezTo>
                <a:cubicBezTo>
                  <a:pt x="130818" y="584069"/>
                  <a:pt x="39014" y="439937"/>
                  <a:pt x="0" y="285824"/>
                </a:cubicBezTo>
                <a:close/>
              </a:path>
            </a:pathLst>
          </a:custGeom>
          <a:solidFill>
            <a:srgbClr val="003B7A"/>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7" name="Ellipse 16">
            <a:extLst>
              <a:ext uri="{FF2B5EF4-FFF2-40B4-BE49-F238E27FC236}">
                <a16:creationId xmlns:a16="http://schemas.microsoft.com/office/drawing/2014/main" id="{16C8C105-314E-4349-81B7-89C02CAD6659}"/>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8" name="Rektangel 17">
            <a:extLst>
              <a:ext uri="{FF2B5EF4-FFF2-40B4-BE49-F238E27FC236}">
                <a16:creationId xmlns:a16="http://schemas.microsoft.com/office/drawing/2014/main" id="{5425F8E0-669E-4F3A-A204-ECBECA1DC68A}"/>
              </a:ext>
            </a:extLst>
          </p:cNvPr>
          <p:cNvSpPr/>
          <p:nvPr/>
        </p:nvSpPr>
        <p:spPr>
          <a:xfrm>
            <a:off x="602202" y="582987"/>
            <a:ext cx="5017363" cy="3816429"/>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rPr>
              <a:t>Start med at brainstorme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Kan vi udvide vores service og give nye muligheder for borgerne ved at bruge en teknologisk eller digital løsning?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Er der teknologiske løsninger som kan hjælpe os med at være mere præcise i vores opgaveløsning?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Kan teknologi og digitalisering hjælpe med at klare trivielle opgaver eller aflaste os i fysisk krævende opgaver?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19" name="Rektangel 18">
            <a:extLst>
              <a:ext uri="{FF2B5EF4-FFF2-40B4-BE49-F238E27FC236}">
                <a16:creationId xmlns:a16="http://schemas.microsoft.com/office/drawing/2014/main" id="{21516558-95DD-4172-8E9F-A6C5B5DE6305}"/>
              </a:ext>
            </a:extLst>
          </p:cNvPr>
          <p:cNvSpPr/>
          <p:nvPr/>
        </p:nvSpPr>
        <p:spPr>
          <a:xfrm>
            <a:off x="6725201" y="603366"/>
            <a:ext cx="4429418" cy="492443"/>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IDÉ</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ideer til at forbedre jeres </a:t>
            </a:r>
            <a:r>
              <a:rPr kumimoji="0" lang="da-DK" sz="1200" b="1" i="1" u="none" strike="noStrike" kern="1200" cap="none" spc="0" normalizeH="0" baseline="0" noProof="0" dirty="0">
                <a:ln>
                  <a:noFill/>
                </a:ln>
                <a:solidFill>
                  <a:srgbClr val="181535"/>
                </a:solidFill>
                <a:effectLst/>
                <a:uLnTx/>
                <a:uFillTx/>
                <a:latin typeface="Arial" panose="020B0604020202020204"/>
                <a:ea typeface="+mn-ea"/>
                <a:cs typeface="+mn-cs"/>
              </a:rPr>
              <a:t>opgaveløsning</a:t>
            </a: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 med teknologi</a:t>
            </a:r>
          </a:p>
        </p:txBody>
      </p:sp>
      <p:sp>
        <p:nvSpPr>
          <p:cNvPr id="20" name="Rektangel 19">
            <a:extLst>
              <a:ext uri="{FF2B5EF4-FFF2-40B4-BE49-F238E27FC236}">
                <a16:creationId xmlns:a16="http://schemas.microsoft.com/office/drawing/2014/main" id="{2DE3B74C-D721-493F-9BC7-86E42DE67823}"/>
              </a:ext>
            </a:extLst>
          </p:cNvPr>
          <p:cNvSpPr/>
          <p:nvPr/>
        </p:nvSpPr>
        <p:spPr>
          <a:xfrm>
            <a:off x="6905345" y="5875806"/>
            <a:ext cx="4429418" cy="492443"/>
          </a:xfrm>
          <a:prstGeom prst="rect">
            <a:avLst/>
          </a:prstGeom>
          <a:ln>
            <a:noFill/>
          </a:ln>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IDÉ</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ideer til at forbedre jeres </a:t>
            </a:r>
            <a:r>
              <a:rPr kumimoji="0" lang="da-DK" sz="1200" b="1" i="1" u="none" strike="noStrike" kern="1200" cap="none" spc="0" normalizeH="0" baseline="0" noProof="0" dirty="0">
                <a:ln>
                  <a:noFill/>
                </a:ln>
                <a:solidFill>
                  <a:srgbClr val="181535"/>
                </a:solidFill>
                <a:effectLst/>
                <a:uLnTx/>
                <a:uFillTx/>
                <a:latin typeface="Arial" panose="020B0604020202020204"/>
                <a:ea typeface="+mn-ea"/>
                <a:cs typeface="+mn-cs"/>
              </a:rPr>
              <a:t>opgaveløsning</a:t>
            </a: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 med teknologi</a:t>
            </a:r>
          </a:p>
        </p:txBody>
      </p:sp>
      <p:sp>
        <p:nvSpPr>
          <p:cNvPr id="21" name="Pladsholder til tekst 4">
            <a:extLst>
              <a:ext uri="{FF2B5EF4-FFF2-40B4-BE49-F238E27FC236}">
                <a16:creationId xmlns:a16="http://schemas.microsoft.com/office/drawing/2014/main" id="{B15BED9D-DDF6-465D-98DE-AC4B0DE99D48}"/>
              </a:ext>
            </a:extLst>
          </p:cNvPr>
          <p:cNvSpPr txBox="1">
            <a:spLocks/>
          </p:cNvSpPr>
          <p:nvPr/>
        </p:nvSpPr>
        <p:spPr>
          <a:xfrm rot="16200000">
            <a:off x="-3104215" y="1924514"/>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Øvelse: Find forbedringer</a:t>
            </a:r>
          </a:p>
        </p:txBody>
      </p:sp>
      <p:sp>
        <p:nvSpPr>
          <p:cNvPr id="3" name="Pladsholder til slidenummer 2">
            <a:extLst>
              <a:ext uri="{FF2B5EF4-FFF2-40B4-BE49-F238E27FC236}">
                <a16:creationId xmlns:a16="http://schemas.microsoft.com/office/drawing/2014/main" id="{B6D3DC87-59C9-40D6-9069-AFFDD38BA385}"/>
              </a:ext>
            </a:extLst>
          </p:cNvPr>
          <p:cNvSpPr>
            <a:spLocks noGrp="1"/>
          </p:cNvSpPr>
          <p:nvPr>
            <p:ph type="sldNum" sz="quarter" idx="12"/>
          </p:nvPr>
        </p:nvSpPr>
        <p:spPr>
          <a:xfrm>
            <a:off x="11485710" y="6294185"/>
            <a:ext cx="558460" cy="438620"/>
          </a:xfrm>
        </p:spPr>
        <p:txBody>
          <a:bodyPr/>
          <a:lstStyle/>
          <a:p>
            <a:fld id="{7D7A2E16-A2BB-4A4C-88FB-B9F54DE68C14}" type="slidenum">
              <a:rPr lang="da-DK" smtClean="0"/>
              <a:t>26</a:t>
            </a:fld>
            <a:endParaRPr lang="da-DK"/>
          </a:p>
        </p:txBody>
      </p:sp>
    </p:spTree>
    <p:extLst>
      <p:ext uri="{BB962C8B-B14F-4D97-AF65-F5344CB8AC3E}">
        <p14:creationId xmlns:p14="http://schemas.microsoft.com/office/powerpoint/2010/main" val="1341682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l: pentagon 8">
            <a:extLst>
              <a:ext uri="{FF2B5EF4-FFF2-40B4-BE49-F238E27FC236}">
                <a16:creationId xmlns:a16="http://schemas.microsoft.com/office/drawing/2014/main" id="{995842BE-3A4E-4880-8864-FC3201822BB2}"/>
              </a:ext>
            </a:extLst>
          </p:cNvPr>
          <p:cNvSpPr/>
          <p:nvPr/>
        </p:nvSpPr>
        <p:spPr>
          <a:xfrm>
            <a:off x="948429" y="489751"/>
            <a:ext cx="5334002" cy="5928804"/>
          </a:xfrm>
          <a:custGeom>
            <a:avLst/>
            <a:gdLst>
              <a:gd name="connsiteX0" fmla="*/ 0 w 5334002"/>
              <a:gd name="connsiteY0" fmla="*/ 0 h 5928804"/>
              <a:gd name="connsiteX1" fmla="*/ 748279 w 5334002"/>
              <a:gd name="connsiteY1" fmla="*/ 0 h 5928804"/>
              <a:gd name="connsiteX2" fmla="*/ 1300746 w 5334002"/>
              <a:gd name="connsiteY2" fmla="*/ 0 h 5928804"/>
              <a:gd name="connsiteX3" fmla="*/ 1902166 w 5334002"/>
              <a:gd name="connsiteY3" fmla="*/ 0 h 5928804"/>
              <a:gd name="connsiteX4" fmla="*/ 2503586 w 5334002"/>
              <a:gd name="connsiteY4" fmla="*/ 0 h 5928804"/>
              <a:gd name="connsiteX5" fmla="*/ 3251865 w 5334002"/>
              <a:gd name="connsiteY5" fmla="*/ 0 h 5928804"/>
              <a:gd name="connsiteX6" fmla="*/ 3804332 w 5334002"/>
              <a:gd name="connsiteY6" fmla="*/ 0 h 5928804"/>
              <a:gd name="connsiteX7" fmla="*/ 4895280 w 5334002"/>
              <a:gd name="connsiteY7" fmla="*/ 0 h 5928804"/>
              <a:gd name="connsiteX8" fmla="*/ 4969863 w 5334002"/>
              <a:gd name="connsiteY8" fmla="*/ 503948 h 5928804"/>
              <a:gd name="connsiteX9" fmla="*/ 5066382 w 5334002"/>
              <a:gd name="connsiteY9" fmla="*/ 1156117 h 5928804"/>
              <a:gd name="connsiteX10" fmla="*/ 5154126 w 5334002"/>
              <a:gd name="connsiteY10" fmla="*/ 1748997 h 5928804"/>
              <a:gd name="connsiteX11" fmla="*/ 5241870 w 5334002"/>
              <a:gd name="connsiteY11" fmla="*/ 2341878 h 5928804"/>
              <a:gd name="connsiteX12" fmla="*/ 5334002 w 5334002"/>
              <a:gd name="connsiteY12" fmla="*/ 2964402 h 5928804"/>
              <a:gd name="connsiteX13" fmla="*/ 5255032 w 5334002"/>
              <a:gd name="connsiteY13" fmla="*/ 3497994 h 5928804"/>
              <a:gd name="connsiteX14" fmla="*/ 5176062 w 5334002"/>
              <a:gd name="connsiteY14" fmla="*/ 4031587 h 5928804"/>
              <a:gd name="connsiteX15" fmla="*/ 5079543 w 5334002"/>
              <a:gd name="connsiteY15" fmla="*/ 4683755 h 5928804"/>
              <a:gd name="connsiteX16" fmla="*/ 4983024 w 5334002"/>
              <a:gd name="connsiteY16" fmla="*/ 5335924 h 5928804"/>
              <a:gd name="connsiteX17" fmla="*/ 4895280 w 5334002"/>
              <a:gd name="connsiteY17" fmla="*/ 5928804 h 5928804"/>
              <a:gd name="connsiteX18" fmla="*/ 4293860 w 5334002"/>
              <a:gd name="connsiteY18" fmla="*/ 5928804 h 5928804"/>
              <a:gd name="connsiteX19" fmla="*/ 3594534 w 5334002"/>
              <a:gd name="connsiteY19" fmla="*/ 5928804 h 5928804"/>
              <a:gd name="connsiteX20" fmla="*/ 2944161 w 5334002"/>
              <a:gd name="connsiteY20" fmla="*/ 5928804 h 5928804"/>
              <a:gd name="connsiteX21" fmla="*/ 2391694 w 5334002"/>
              <a:gd name="connsiteY21" fmla="*/ 5928804 h 5928804"/>
              <a:gd name="connsiteX22" fmla="*/ 1643415 w 5334002"/>
              <a:gd name="connsiteY22" fmla="*/ 5928804 h 5928804"/>
              <a:gd name="connsiteX23" fmla="*/ 1090948 w 5334002"/>
              <a:gd name="connsiteY23" fmla="*/ 5928804 h 5928804"/>
              <a:gd name="connsiteX24" fmla="*/ 0 w 5334002"/>
              <a:gd name="connsiteY24" fmla="*/ 5928804 h 5928804"/>
              <a:gd name="connsiteX25" fmla="*/ 0 w 5334002"/>
              <a:gd name="connsiteY25" fmla="*/ 5447912 h 5928804"/>
              <a:gd name="connsiteX26" fmla="*/ 0 w 5334002"/>
              <a:gd name="connsiteY26" fmla="*/ 4967020 h 5928804"/>
              <a:gd name="connsiteX27" fmla="*/ 0 w 5334002"/>
              <a:gd name="connsiteY27" fmla="*/ 4189688 h 5928804"/>
              <a:gd name="connsiteX28" fmla="*/ 0 w 5334002"/>
              <a:gd name="connsiteY28" fmla="*/ 3708796 h 5928804"/>
              <a:gd name="connsiteX29" fmla="*/ 0 w 5334002"/>
              <a:gd name="connsiteY29" fmla="*/ 3109328 h 5928804"/>
              <a:gd name="connsiteX30" fmla="*/ 0 w 5334002"/>
              <a:gd name="connsiteY30" fmla="*/ 2331996 h 5928804"/>
              <a:gd name="connsiteX31" fmla="*/ 0 w 5334002"/>
              <a:gd name="connsiteY31" fmla="*/ 1732528 h 5928804"/>
              <a:gd name="connsiteX32" fmla="*/ 0 w 5334002"/>
              <a:gd name="connsiteY32" fmla="*/ 1133060 h 5928804"/>
              <a:gd name="connsiteX33" fmla="*/ 0 w 5334002"/>
              <a:gd name="connsiteY33" fmla="*/ 592880 h 5928804"/>
              <a:gd name="connsiteX34" fmla="*/ 0 w 5334002"/>
              <a:gd name="connsiteY34" fmla="*/ 0 h 59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34002" h="5928804" fill="none" extrusionOk="0">
                <a:moveTo>
                  <a:pt x="0" y="0"/>
                </a:moveTo>
                <a:cubicBezTo>
                  <a:pt x="181320" y="-20996"/>
                  <a:pt x="420396" y="13971"/>
                  <a:pt x="748279" y="0"/>
                </a:cubicBezTo>
                <a:cubicBezTo>
                  <a:pt x="1076162" y="-13971"/>
                  <a:pt x="1116702" y="-20979"/>
                  <a:pt x="1300746" y="0"/>
                </a:cubicBezTo>
                <a:cubicBezTo>
                  <a:pt x="1484790" y="20979"/>
                  <a:pt x="1767897" y="25930"/>
                  <a:pt x="1902166" y="0"/>
                </a:cubicBezTo>
                <a:cubicBezTo>
                  <a:pt x="2036435" y="-25930"/>
                  <a:pt x="2367250" y="-23082"/>
                  <a:pt x="2503586" y="0"/>
                </a:cubicBezTo>
                <a:cubicBezTo>
                  <a:pt x="2639922" y="23082"/>
                  <a:pt x="2975103" y="30073"/>
                  <a:pt x="3251865" y="0"/>
                </a:cubicBezTo>
                <a:cubicBezTo>
                  <a:pt x="3528627" y="-30073"/>
                  <a:pt x="3683294" y="13784"/>
                  <a:pt x="3804332" y="0"/>
                </a:cubicBezTo>
                <a:cubicBezTo>
                  <a:pt x="3925370" y="-13784"/>
                  <a:pt x="4649129" y="-33311"/>
                  <a:pt x="4895280" y="0"/>
                </a:cubicBezTo>
                <a:cubicBezTo>
                  <a:pt x="4924172" y="220483"/>
                  <a:pt x="4927476" y="316688"/>
                  <a:pt x="4969863" y="503948"/>
                </a:cubicBezTo>
                <a:cubicBezTo>
                  <a:pt x="5012250" y="691208"/>
                  <a:pt x="5007959" y="937956"/>
                  <a:pt x="5066382" y="1156117"/>
                </a:cubicBezTo>
                <a:cubicBezTo>
                  <a:pt x="5124805" y="1374278"/>
                  <a:pt x="5158308" y="1608047"/>
                  <a:pt x="5154126" y="1748997"/>
                </a:cubicBezTo>
                <a:cubicBezTo>
                  <a:pt x="5149944" y="1889947"/>
                  <a:pt x="5194992" y="2152315"/>
                  <a:pt x="5241870" y="2341878"/>
                </a:cubicBezTo>
                <a:cubicBezTo>
                  <a:pt x="5288749" y="2531441"/>
                  <a:pt x="5312956" y="2663190"/>
                  <a:pt x="5334002" y="2964402"/>
                </a:cubicBezTo>
                <a:cubicBezTo>
                  <a:pt x="5317590" y="3083212"/>
                  <a:pt x="5257703" y="3377836"/>
                  <a:pt x="5255032" y="3497994"/>
                </a:cubicBezTo>
                <a:cubicBezTo>
                  <a:pt x="5252361" y="3618152"/>
                  <a:pt x="5178252" y="3869911"/>
                  <a:pt x="5176062" y="4031587"/>
                </a:cubicBezTo>
                <a:cubicBezTo>
                  <a:pt x="5173872" y="4193263"/>
                  <a:pt x="5110725" y="4496576"/>
                  <a:pt x="5079543" y="4683755"/>
                </a:cubicBezTo>
                <a:cubicBezTo>
                  <a:pt x="5048361" y="4870934"/>
                  <a:pt x="4994886" y="5031089"/>
                  <a:pt x="4983024" y="5335924"/>
                </a:cubicBezTo>
                <a:cubicBezTo>
                  <a:pt x="4971163" y="5640759"/>
                  <a:pt x="4912297" y="5636998"/>
                  <a:pt x="4895280" y="5928804"/>
                </a:cubicBezTo>
                <a:cubicBezTo>
                  <a:pt x="4717078" y="5949824"/>
                  <a:pt x="4464223" y="5957881"/>
                  <a:pt x="4293860" y="5928804"/>
                </a:cubicBezTo>
                <a:cubicBezTo>
                  <a:pt x="4123497" y="5899727"/>
                  <a:pt x="3852247" y="5948457"/>
                  <a:pt x="3594534" y="5928804"/>
                </a:cubicBezTo>
                <a:cubicBezTo>
                  <a:pt x="3336821" y="5909151"/>
                  <a:pt x="3237129" y="5898513"/>
                  <a:pt x="2944161" y="5928804"/>
                </a:cubicBezTo>
                <a:cubicBezTo>
                  <a:pt x="2651193" y="5959095"/>
                  <a:pt x="2578053" y="5907562"/>
                  <a:pt x="2391694" y="5928804"/>
                </a:cubicBezTo>
                <a:cubicBezTo>
                  <a:pt x="2205335" y="5950046"/>
                  <a:pt x="1808147" y="5944513"/>
                  <a:pt x="1643415" y="5928804"/>
                </a:cubicBezTo>
                <a:cubicBezTo>
                  <a:pt x="1478683" y="5913095"/>
                  <a:pt x="1296150" y="5937968"/>
                  <a:pt x="1090948" y="5928804"/>
                </a:cubicBezTo>
                <a:cubicBezTo>
                  <a:pt x="885746" y="5919640"/>
                  <a:pt x="442806" y="5897670"/>
                  <a:pt x="0" y="5928804"/>
                </a:cubicBezTo>
                <a:cubicBezTo>
                  <a:pt x="17677" y="5744796"/>
                  <a:pt x="-19698" y="5656490"/>
                  <a:pt x="0" y="5447912"/>
                </a:cubicBezTo>
                <a:cubicBezTo>
                  <a:pt x="19698" y="5239334"/>
                  <a:pt x="14023" y="5078601"/>
                  <a:pt x="0" y="4967020"/>
                </a:cubicBezTo>
                <a:cubicBezTo>
                  <a:pt x="-14023" y="4855439"/>
                  <a:pt x="-25318" y="4434917"/>
                  <a:pt x="0" y="4189688"/>
                </a:cubicBezTo>
                <a:cubicBezTo>
                  <a:pt x="25318" y="3944459"/>
                  <a:pt x="12683" y="3853795"/>
                  <a:pt x="0" y="3708796"/>
                </a:cubicBezTo>
                <a:cubicBezTo>
                  <a:pt x="-12683" y="3563797"/>
                  <a:pt x="-2759" y="3359020"/>
                  <a:pt x="0" y="3109328"/>
                </a:cubicBezTo>
                <a:cubicBezTo>
                  <a:pt x="2759" y="2859636"/>
                  <a:pt x="-1648" y="2573150"/>
                  <a:pt x="0" y="2331996"/>
                </a:cubicBezTo>
                <a:cubicBezTo>
                  <a:pt x="1648" y="2090842"/>
                  <a:pt x="-5294" y="1906566"/>
                  <a:pt x="0" y="1732528"/>
                </a:cubicBezTo>
                <a:cubicBezTo>
                  <a:pt x="5294" y="1558490"/>
                  <a:pt x="-3597" y="1387944"/>
                  <a:pt x="0" y="1133060"/>
                </a:cubicBezTo>
                <a:cubicBezTo>
                  <a:pt x="3597" y="878176"/>
                  <a:pt x="14417" y="713931"/>
                  <a:pt x="0" y="592880"/>
                </a:cubicBezTo>
                <a:cubicBezTo>
                  <a:pt x="-14417" y="471829"/>
                  <a:pt x="-9090" y="281607"/>
                  <a:pt x="0" y="0"/>
                </a:cubicBezTo>
                <a:close/>
              </a:path>
              <a:path w="5334002" h="5928804" stroke="0" extrusionOk="0">
                <a:moveTo>
                  <a:pt x="0" y="0"/>
                </a:moveTo>
                <a:cubicBezTo>
                  <a:pt x="231284" y="3318"/>
                  <a:pt x="431077" y="6628"/>
                  <a:pt x="552467" y="0"/>
                </a:cubicBezTo>
                <a:cubicBezTo>
                  <a:pt x="673857" y="-6628"/>
                  <a:pt x="1068235" y="11819"/>
                  <a:pt x="1202840" y="0"/>
                </a:cubicBezTo>
                <a:cubicBezTo>
                  <a:pt x="1337445" y="-11819"/>
                  <a:pt x="1623164" y="22935"/>
                  <a:pt x="2000072" y="0"/>
                </a:cubicBezTo>
                <a:cubicBezTo>
                  <a:pt x="2376980" y="-22935"/>
                  <a:pt x="2308171" y="25045"/>
                  <a:pt x="2552539" y="0"/>
                </a:cubicBezTo>
                <a:cubicBezTo>
                  <a:pt x="2796907" y="-25045"/>
                  <a:pt x="3029250" y="12455"/>
                  <a:pt x="3153959" y="0"/>
                </a:cubicBezTo>
                <a:cubicBezTo>
                  <a:pt x="3278668" y="-12455"/>
                  <a:pt x="3660574" y="21793"/>
                  <a:pt x="3804332" y="0"/>
                </a:cubicBezTo>
                <a:cubicBezTo>
                  <a:pt x="3948090" y="-21793"/>
                  <a:pt x="4381734" y="49747"/>
                  <a:pt x="4895280" y="0"/>
                </a:cubicBezTo>
                <a:cubicBezTo>
                  <a:pt x="4898259" y="107671"/>
                  <a:pt x="4922404" y="282250"/>
                  <a:pt x="4969863" y="503948"/>
                </a:cubicBezTo>
                <a:cubicBezTo>
                  <a:pt x="5017321" y="725646"/>
                  <a:pt x="5013181" y="891499"/>
                  <a:pt x="5044445" y="1007897"/>
                </a:cubicBezTo>
                <a:cubicBezTo>
                  <a:pt x="5075709" y="1124295"/>
                  <a:pt x="5109001" y="1390194"/>
                  <a:pt x="5136577" y="1630421"/>
                </a:cubicBezTo>
                <a:cubicBezTo>
                  <a:pt x="5164153" y="1870648"/>
                  <a:pt x="5181725" y="1910503"/>
                  <a:pt x="5215547" y="2164013"/>
                </a:cubicBezTo>
                <a:cubicBezTo>
                  <a:pt x="5249369" y="2417523"/>
                  <a:pt x="5330516" y="2676547"/>
                  <a:pt x="5334002" y="2964402"/>
                </a:cubicBezTo>
                <a:cubicBezTo>
                  <a:pt x="5295159" y="3193400"/>
                  <a:pt x="5268026" y="3292806"/>
                  <a:pt x="5259419" y="3468350"/>
                </a:cubicBezTo>
                <a:cubicBezTo>
                  <a:pt x="5250812" y="3643894"/>
                  <a:pt x="5214867" y="3767595"/>
                  <a:pt x="5184837" y="3972299"/>
                </a:cubicBezTo>
                <a:cubicBezTo>
                  <a:pt x="5154807" y="4177003"/>
                  <a:pt x="5081299" y="4471396"/>
                  <a:pt x="5088318" y="4624467"/>
                </a:cubicBezTo>
                <a:cubicBezTo>
                  <a:pt x="5095337" y="4777538"/>
                  <a:pt x="5014463" y="5065637"/>
                  <a:pt x="4991799" y="5276636"/>
                </a:cubicBezTo>
                <a:cubicBezTo>
                  <a:pt x="4969135" y="5487635"/>
                  <a:pt x="4932569" y="5629287"/>
                  <a:pt x="4895280" y="5928804"/>
                </a:cubicBezTo>
                <a:cubicBezTo>
                  <a:pt x="4763719" y="5902891"/>
                  <a:pt x="4541164" y="5926725"/>
                  <a:pt x="4342813" y="5928804"/>
                </a:cubicBezTo>
                <a:cubicBezTo>
                  <a:pt x="4144462" y="5930883"/>
                  <a:pt x="3871824" y="5905912"/>
                  <a:pt x="3741393" y="5928804"/>
                </a:cubicBezTo>
                <a:cubicBezTo>
                  <a:pt x="3610962" y="5951696"/>
                  <a:pt x="3416054" y="5927495"/>
                  <a:pt x="3091020" y="5928804"/>
                </a:cubicBezTo>
                <a:cubicBezTo>
                  <a:pt x="2765986" y="5930113"/>
                  <a:pt x="2577639" y="5922674"/>
                  <a:pt x="2342741" y="5928804"/>
                </a:cubicBezTo>
                <a:cubicBezTo>
                  <a:pt x="2107843" y="5934934"/>
                  <a:pt x="1955874" y="5912789"/>
                  <a:pt x="1643415" y="5928804"/>
                </a:cubicBezTo>
                <a:cubicBezTo>
                  <a:pt x="1330956" y="5944819"/>
                  <a:pt x="1236275" y="5956266"/>
                  <a:pt x="993043" y="5928804"/>
                </a:cubicBezTo>
                <a:cubicBezTo>
                  <a:pt x="749811" y="5901342"/>
                  <a:pt x="290043" y="5903262"/>
                  <a:pt x="0" y="5928804"/>
                </a:cubicBezTo>
                <a:cubicBezTo>
                  <a:pt x="18509" y="5767161"/>
                  <a:pt x="-738" y="5468722"/>
                  <a:pt x="0" y="5210760"/>
                </a:cubicBezTo>
                <a:cubicBezTo>
                  <a:pt x="738" y="4952798"/>
                  <a:pt x="-7556" y="4679488"/>
                  <a:pt x="0" y="4492716"/>
                </a:cubicBezTo>
                <a:cubicBezTo>
                  <a:pt x="7556" y="4305944"/>
                  <a:pt x="-20112" y="4088041"/>
                  <a:pt x="0" y="3952536"/>
                </a:cubicBezTo>
                <a:cubicBezTo>
                  <a:pt x="20112" y="3817031"/>
                  <a:pt x="22057" y="3338029"/>
                  <a:pt x="0" y="3175204"/>
                </a:cubicBezTo>
                <a:cubicBezTo>
                  <a:pt x="-22057" y="3012379"/>
                  <a:pt x="1428" y="2812577"/>
                  <a:pt x="0" y="2575736"/>
                </a:cubicBezTo>
                <a:cubicBezTo>
                  <a:pt x="-1428" y="2338895"/>
                  <a:pt x="-1654" y="2277223"/>
                  <a:pt x="0" y="2035556"/>
                </a:cubicBezTo>
                <a:cubicBezTo>
                  <a:pt x="1654" y="1793889"/>
                  <a:pt x="20675" y="1729417"/>
                  <a:pt x="0" y="1554664"/>
                </a:cubicBezTo>
                <a:cubicBezTo>
                  <a:pt x="-20675" y="1379911"/>
                  <a:pt x="8834" y="1130070"/>
                  <a:pt x="0" y="895908"/>
                </a:cubicBezTo>
                <a:cubicBezTo>
                  <a:pt x="-8834" y="661746"/>
                  <a:pt x="-13046" y="285679"/>
                  <a:pt x="0" y="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homePlate">
                    <a:avLst>
                      <a:gd name="adj" fmla="val 822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2" name="Rektangel: et afrundet og et afklippet hjørne øverst 11">
            <a:extLst>
              <a:ext uri="{FF2B5EF4-FFF2-40B4-BE49-F238E27FC236}">
                <a16:creationId xmlns:a16="http://schemas.microsoft.com/office/drawing/2014/main" id="{D1496C6D-C28D-4F23-80C5-99A86A957509}"/>
              </a:ext>
            </a:extLst>
          </p:cNvPr>
          <p:cNvSpPr/>
          <p:nvPr/>
        </p:nvSpPr>
        <p:spPr>
          <a:xfrm flipH="1">
            <a:off x="6702640" y="489751"/>
            <a:ext cx="5199355" cy="2866008"/>
          </a:xfrm>
          <a:custGeom>
            <a:avLst/>
            <a:gdLst>
              <a:gd name="connsiteX0" fmla="*/ 477678 w 5199355"/>
              <a:gd name="connsiteY0" fmla="*/ 0 h 2866008"/>
              <a:gd name="connsiteX1" fmla="*/ 1152458 w 5199355"/>
              <a:gd name="connsiteY1" fmla="*/ 0 h 2866008"/>
              <a:gd name="connsiteX2" fmla="*/ 1908212 w 5199355"/>
              <a:gd name="connsiteY2" fmla="*/ 0 h 2866008"/>
              <a:gd name="connsiteX3" fmla="*/ 2542505 w 5199355"/>
              <a:gd name="connsiteY3" fmla="*/ 0 h 2866008"/>
              <a:gd name="connsiteX4" fmla="*/ 3136312 w 5199355"/>
              <a:gd name="connsiteY4" fmla="*/ 0 h 2866008"/>
              <a:gd name="connsiteX5" fmla="*/ 3689632 w 5199355"/>
              <a:gd name="connsiteY5" fmla="*/ 0 h 2866008"/>
              <a:gd name="connsiteX6" fmla="*/ 4526359 w 5199355"/>
              <a:gd name="connsiteY6" fmla="*/ 0 h 2866008"/>
              <a:gd name="connsiteX7" fmla="*/ 4856127 w 5199355"/>
              <a:gd name="connsiteY7" fmla="*/ 329768 h 2866008"/>
              <a:gd name="connsiteX8" fmla="*/ 5199355 w 5199355"/>
              <a:gd name="connsiteY8" fmla="*/ 672996 h 2866008"/>
              <a:gd name="connsiteX9" fmla="*/ 5199355 w 5199355"/>
              <a:gd name="connsiteY9" fmla="*/ 1155459 h 2866008"/>
              <a:gd name="connsiteX10" fmla="*/ 5199355 w 5199355"/>
              <a:gd name="connsiteY10" fmla="*/ 1659851 h 2866008"/>
              <a:gd name="connsiteX11" fmla="*/ 5199355 w 5199355"/>
              <a:gd name="connsiteY11" fmla="*/ 2164244 h 2866008"/>
              <a:gd name="connsiteX12" fmla="*/ 5199355 w 5199355"/>
              <a:gd name="connsiteY12" fmla="*/ 2866008 h 2866008"/>
              <a:gd name="connsiteX13" fmla="*/ 4653423 w 5199355"/>
              <a:gd name="connsiteY13" fmla="*/ 2866008 h 2866008"/>
              <a:gd name="connsiteX14" fmla="*/ 4055497 w 5199355"/>
              <a:gd name="connsiteY14" fmla="*/ 2866008 h 2866008"/>
              <a:gd name="connsiteX15" fmla="*/ 3301590 w 5199355"/>
              <a:gd name="connsiteY15" fmla="*/ 2866008 h 2866008"/>
              <a:gd name="connsiteX16" fmla="*/ 2651671 w 5199355"/>
              <a:gd name="connsiteY16" fmla="*/ 2866008 h 2866008"/>
              <a:gd name="connsiteX17" fmla="*/ 2001752 w 5199355"/>
              <a:gd name="connsiteY17" fmla="*/ 2866008 h 2866008"/>
              <a:gd name="connsiteX18" fmla="*/ 1299839 w 5199355"/>
              <a:gd name="connsiteY18" fmla="*/ 2866008 h 2866008"/>
              <a:gd name="connsiteX19" fmla="*/ 805900 w 5199355"/>
              <a:gd name="connsiteY19" fmla="*/ 2866008 h 2866008"/>
              <a:gd name="connsiteX20" fmla="*/ 0 w 5199355"/>
              <a:gd name="connsiteY20" fmla="*/ 2866008 h 2866008"/>
              <a:gd name="connsiteX21" fmla="*/ 0 w 5199355"/>
              <a:gd name="connsiteY21" fmla="*/ 2316692 h 2866008"/>
              <a:gd name="connsiteX22" fmla="*/ 0 w 5199355"/>
              <a:gd name="connsiteY22" fmla="*/ 1671843 h 2866008"/>
              <a:gd name="connsiteX23" fmla="*/ 0 w 5199355"/>
              <a:gd name="connsiteY23" fmla="*/ 1074761 h 2866008"/>
              <a:gd name="connsiteX24" fmla="*/ 0 w 5199355"/>
              <a:gd name="connsiteY24" fmla="*/ 477678 h 2866008"/>
              <a:gd name="connsiteX25" fmla="*/ 477678 w 5199355"/>
              <a:gd name="connsiteY25" fmla="*/ 0 h 28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199355" h="2866008" fill="none" extrusionOk="0">
                <a:moveTo>
                  <a:pt x="477678" y="0"/>
                </a:moveTo>
                <a:cubicBezTo>
                  <a:pt x="616681" y="-22648"/>
                  <a:pt x="859738" y="940"/>
                  <a:pt x="1152458" y="0"/>
                </a:cubicBezTo>
                <a:cubicBezTo>
                  <a:pt x="1445178" y="-940"/>
                  <a:pt x="1555266" y="14406"/>
                  <a:pt x="1908212" y="0"/>
                </a:cubicBezTo>
                <a:cubicBezTo>
                  <a:pt x="2261158" y="-14406"/>
                  <a:pt x="2298557" y="23398"/>
                  <a:pt x="2542505" y="0"/>
                </a:cubicBezTo>
                <a:cubicBezTo>
                  <a:pt x="2786453" y="-23398"/>
                  <a:pt x="2843396" y="-25063"/>
                  <a:pt x="3136312" y="0"/>
                </a:cubicBezTo>
                <a:cubicBezTo>
                  <a:pt x="3429228" y="25063"/>
                  <a:pt x="3523764" y="-14602"/>
                  <a:pt x="3689632" y="0"/>
                </a:cubicBezTo>
                <a:cubicBezTo>
                  <a:pt x="3855500" y="14602"/>
                  <a:pt x="4274725" y="39614"/>
                  <a:pt x="4526359" y="0"/>
                </a:cubicBezTo>
                <a:cubicBezTo>
                  <a:pt x="4673402" y="117578"/>
                  <a:pt x="4728142" y="174227"/>
                  <a:pt x="4856127" y="329768"/>
                </a:cubicBezTo>
                <a:cubicBezTo>
                  <a:pt x="4984112" y="485309"/>
                  <a:pt x="5062180" y="522046"/>
                  <a:pt x="5199355" y="672996"/>
                </a:cubicBezTo>
                <a:cubicBezTo>
                  <a:pt x="5184501" y="775861"/>
                  <a:pt x="5194726" y="1058834"/>
                  <a:pt x="5199355" y="1155459"/>
                </a:cubicBezTo>
                <a:cubicBezTo>
                  <a:pt x="5203984" y="1252084"/>
                  <a:pt x="5215941" y="1446409"/>
                  <a:pt x="5199355" y="1659851"/>
                </a:cubicBezTo>
                <a:cubicBezTo>
                  <a:pt x="5182769" y="1873293"/>
                  <a:pt x="5223306" y="1988277"/>
                  <a:pt x="5199355" y="2164244"/>
                </a:cubicBezTo>
                <a:cubicBezTo>
                  <a:pt x="5175404" y="2340211"/>
                  <a:pt x="5169876" y="2715845"/>
                  <a:pt x="5199355" y="2866008"/>
                </a:cubicBezTo>
                <a:cubicBezTo>
                  <a:pt x="4957782" y="2882306"/>
                  <a:pt x="4858017" y="2849403"/>
                  <a:pt x="4653423" y="2866008"/>
                </a:cubicBezTo>
                <a:cubicBezTo>
                  <a:pt x="4448829" y="2882613"/>
                  <a:pt x="4244439" y="2837371"/>
                  <a:pt x="4055497" y="2866008"/>
                </a:cubicBezTo>
                <a:cubicBezTo>
                  <a:pt x="3866555" y="2894645"/>
                  <a:pt x="3640529" y="2839073"/>
                  <a:pt x="3301590" y="2866008"/>
                </a:cubicBezTo>
                <a:cubicBezTo>
                  <a:pt x="2962651" y="2892943"/>
                  <a:pt x="2947728" y="2852103"/>
                  <a:pt x="2651671" y="2866008"/>
                </a:cubicBezTo>
                <a:cubicBezTo>
                  <a:pt x="2355614" y="2879913"/>
                  <a:pt x="2165190" y="2882355"/>
                  <a:pt x="2001752" y="2866008"/>
                </a:cubicBezTo>
                <a:cubicBezTo>
                  <a:pt x="1838314" y="2849661"/>
                  <a:pt x="1444922" y="2868417"/>
                  <a:pt x="1299839" y="2866008"/>
                </a:cubicBezTo>
                <a:cubicBezTo>
                  <a:pt x="1154756" y="2863599"/>
                  <a:pt x="925399" y="2880478"/>
                  <a:pt x="805900" y="2866008"/>
                </a:cubicBezTo>
                <a:cubicBezTo>
                  <a:pt x="686401" y="2851538"/>
                  <a:pt x="331303" y="2882887"/>
                  <a:pt x="0" y="2866008"/>
                </a:cubicBezTo>
                <a:cubicBezTo>
                  <a:pt x="-26951" y="2662426"/>
                  <a:pt x="-15995" y="2577688"/>
                  <a:pt x="0" y="2316692"/>
                </a:cubicBezTo>
                <a:cubicBezTo>
                  <a:pt x="15995" y="2055696"/>
                  <a:pt x="21083" y="1840334"/>
                  <a:pt x="0" y="1671843"/>
                </a:cubicBezTo>
                <a:cubicBezTo>
                  <a:pt x="-21083" y="1503352"/>
                  <a:pt x="-20524" y="1255697"/>
                  <a:pt x="0" y="1074761"/>
                </a:cubicBezTo>
                <a:cubicBezTo>
                  <a:pt x="20524" y="893825"/>
                  <a:pt x="-9345" y="767631"/>
                  <a:pt x="0" y="477678"/>
                </a:cubicBezTo>
                <a:cubicBezTo>
                  <a:pt x="-10758" y="219920"/>
                  <a:pt x="221351" y="-19663"/>
                  <a:pt x="477678" y="0"/>
                </a:cubicBezTo>
                <a:close/>
              </a:path>
              <a:path w="5199355" h="2866008" stroke="0" extrusionOk="0">
                <a:moveTo>
                  <a:pt x="477678" y="0"/>
                </a:moveTo>
                <a:cubicBezTo>
                  <a:pt x="700335" y="-10733"/>
                  <a:pt x="862119" y="10408"/>
                  <a:pt x="1030998" y="0"/>
                </a:cubicBezTo>
                <a:cubicBezTo>
                  <a:pt x="1199877" y="-10408"/>
                  <a:pt x="1484253" y="-21621"/>
                  <a:pt x="1665291" y="0"/>
                </a:cubicBezTo>
                <a:cubicBezTo>
                  <a:pt x="1846329" y="21621"/>
                  <a:pt x="2080641" y="-10620"/>
                  <a:pt x="2421045" y="0"/>
                </a:cubicBezTo>
                <a:cubicBezTo>
                  <a:pt x="2761449" y="10620"/>
                  <a:pt x="2827281" y="704"/>
                  <a:pt x="2974365" y="0"/>
                </a:cubicBezTo>
                <a:cubicBezTo>
                  <a:pt x="3121449" y="-704"/>
                  <a:pt x="3328265" y="-14065"/>
                  <a:pt x="3568171" y="0"/>
                </a:cubicBezTo>
                <a:cubicBezTo>
                  <a:pt x="3808077" y="14065"/>
                  <a:pt x="4088773" y="-4892"/>
                  <a:pt x="4526359" y="0"/>
                </a:cubicBezTo>
                <a:cubicBezTo>
                  <a:pt x="4604873" y="101520"/>
                  <a:pt x="4742820" y="243228"/>
                  <a:pt x="4842667" y="316308"/>
                </a:cubicBezTo>
                <a:cubicBezTo>
                  <a:pt x="4942514" y="389388"/>
                  <a:pt x="5074884" y="576689"/>
                  <a:pt x="5199355" y="672996"/>
                </a:cubicBezTo>
                <a:cubicBezTo>
                  <a:pt x="5195651" y="815579"/>
                  <a:pt x="5208450" y="1049132"/>
                  <a:pt x="5199355" y="1155459"/>
                </a:cubicBezTo>
                <a:cubicBezTo>
                  <a:pt x="5190260" y="1261786"/>
                  <a:pt x="5179985" y="1573606"/>
                  <a:pt x="5199355" y="1725642"/>
                </a:cubicBezTo>
                <a:cubicBezTo>
                  <a:pt x="5218725" y="1877678"/>
                  <a:pt x="5194507" y="2155538"/>
                  <a:pt x="5199355" y="2295825"/>
                </a:cubicBezTo>
                <a:cubicBezTo>
                  <a:pt x="5204203" y="2436112"/>
                  <a:pt x="5225411" y="2670112"/>
                  <a:pt x="5199355" y="2866008"/>
                </a:cubicBezTo>
                <a:cubicBezTo>
                  <a:pt x="4913537" y="2838032"/>
                  <a:pt x="4819826" y="2882219"/>
                  <a:pt x="4497442" y="2866008"/>
                </a:cubicBezTo>
                <a:cubicBezTo>
                  <a:pt x="4175058" y="2849797"/>
                  <a:pt x="4061994" y="2878444"/>
                  <a:pt x="3951510" y="2866008"/>
                </a:cubicBezTo>
                <a:cubicBezTo>
                  <a:pt x="3841026" y="2853572"/>
                  <a:pt x="3427125" y="2881044"/>
                  <a:pt x="3249597" y="2866008"/>
                </a:cubicBezTo>
                <a:cubicBezTo>
                  <a:pt x="3072069" y="2850972"/>
                  <a:pt x="2757316" y="2845866"/>
                  <a:pt x="2599678" y="2866008"/>
                </a:cubicBezTo>
                <a:cubicBezTo>
                  <a:pt x="2442040" y="2886150"/>
                  <a:pt x="2271195" y="2865746"/>
                  <a:pt x="2053745" y="2866008"/>
                </a:cubicBezTo>
                <a:cubicBezTo>
                  <a:pt x="1836295" y="2866270"/>
                  <a:pt x="1715618" y="2846840"/>
                  <a:pt x="1403826" y="2866008"/>
                </a:cubicBezTo>
                <a:cubicBezTo>
                  <a:pt x="1092034" y="2885176"/>
                  <a:pt x="1065952" y="2854603"/>
                  <a:pt x="857894" y="2866008"/>
                </a:cubicBezTo>
                <a:cubicBezTo>
                  <a:pt x="649836" y="2877413"/>
                  <a:pt x="252738" y="2859760"/>
                  <a:pt x="0" y="2866008"/>
                </a:cubicBezTo>
                <a:cubicBezTo>
                  <a:pt x="-17123" y="2669202"/>
                  <a:pt x="-24542" y="2481689"/>
                  <a:pt x="0" y="2245042"/>
                </a:cubicBezTo>
                <a:cubicBezTo>
                  <a:pt x="24542" y="2008395"/>
                  <a:pt x="-15315" y="1880570"/>
                  <a:pt x="0" y="1719610"/>
                </a:cubicBezTo>
                <a:cubicBezTo>
                  <a:pt x="15315" y="1558650"/>
                  <a:pt x="-24003" y="1254822"/>
                  <a:pt x="0" y="1122527"/>
                </a:cubicBezTo>
                <a:cubicBezTo>
                  <a:pt x="24003" y="990232"/>
                  <a:pt x="4217" y="655768"/>
                  <a:pt x="0" y="477678"/>
                </a:cubicBezTo>
                <a:cubicBezTo>
                  <a:pt x="8399" y="156994"/>
                  <a:pt x="240337" y="18393"/>
                  <a:pt x="477678" y="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snipRoundRect">
                    <a:avLst>
                      <a:gd name="adj1" fmla="val 16667"/>
                      <a:gd name="adj2" fmla="val 2348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4" name="Rektangel: et afrundet og et afklippet hjørne øverst 13">
            <a:extLst>
              <a:ext uri="{FF2B5EF4-FFF2-40B4-BE49-F238E27FC236}">
                <a16:creationId xmlns:a16="http://schemas.microsoft.com/office/drawing/2014/main" id="{89C487C0-FE2A-48E0-8C79-88AA46C3E294}"/>
              </a:ext>
            </a:extLst>
          </p:cNvPr>
          <p:cNvSpPr/>
          <p:nvPr/>
        </p:nvSpPr>
        <p:spPr>
          <a:xfrm flipH="1" flipV="1">
            <a:off x="6702640" y="3552547"/>
            <a:ext cx="5199355" cy="2866008"/>
          </a:xfrm>
          <a:custGeom>
            <a:avLst/>
            <a:gdLst>
              <a:gd name="connsiteX0" fmla="*/ 477678 w 5199355"/>
              <a:gd name="connsiteY0" fmla="*/ 0 h 2866008"/>
              <a:gd name="connsiteX1" fmla="*/ 1152458 w 5199355"/>
              <a:gd name="connsiteY1" fmla="*/ 0 h 2866008"/>
              <a:gd name="connsiteX2" fmla="*/ 1908212 w 5199355"/>
              <a:gd name="connsiteY2" fmla="*/ 0 h 2866008"/>
              <a:gd name="connsiteX3" fmla="*/ 2542505 w 5199355"/>
              <a:gd name="connsiteY3" fmla="*/ 0 h 2866008"/>
              <a:gd name="connsiteX4" fmla="*/ 3136312 w 5199355"/>
              <a:gd name="connsiteY4" fmla="*/ 0 h 2866008"/>
              <a:gd name="connsiteX5" fmla="*/ 3689632 w 5199355"/>
              <a:gd name="connsiteY5" fmla="*/ 0 h 2866008"/>
              <a:gd name="connsiteX6" fmla="*/ 4526359 w 5199355"/>
              <a:gd name="connsiteY6" fmla="*/ 0 h 2866008"/>
              <a:gd name="connsiteX7" fmla="*/ 4856127 w 5199355"/>
              <a:gd name="connsiteY7" fmla="*/ 329768 h 2866008"/>
              <a:gd name="connsiteX8" fmla="*/ 5199355 w 5199355"/>
              <a:gd name="connsiteY8" fmla="*/ 672996 h 2866008"/>
              <a:gd name="connsiteX9" fmla="*/ 5199355 w 5199355"/>
              <a:gd name="connsiteY9" fmla="*/ 1155459 h 2866008"/>
              <a:gd name="connsiteX10" fmla="*/ 5199355 w 5199355"/>
              <a:gd name="connsiteY10" fmla="*/ 1659851 h 2866008"/>
              <a:gd name="connsiteX11" fmla="*/ 5199355 w 5199355"/>
              <a:gd name="connsiteY11" fmla="*/ 2164244 h 2866008"/>
              <a:gd name="connsiteX12" fmla="*/ 5199355 w 5199355"/>
              <a:gd name="connsiteY12" fmla="*/ 2866008 h 2866008"/>
              <a:gd name="connsiteX13" fmla="*/ 4653423 w 5199355"/>
              <a:gd name="connsiteY13" fmla="*/ 2866008 h 2866008"/>
              <a:gd name="connsiteX14" fmla="*/ 4055497 w 5199355"/>
              <a:gd name="connsiteY14" fmla="*/ 2866008 h 2866008"/>
              <a:gd name="connsiteX15" fmla="*/ 3301590 w 5199355"/>
              <a:gd name="connsiteY15" fmla="*/ 2866008 h 2866008"/>
              <a:gd name="connsiteX16" fmla="*/ 2651671 w 5199355"/>
              <a:gd name="connsiteY16" fmla="*/ 2866008 h 2866008"/>
              <a:gd name="connsiteX17" fmla="*/ 2001752 w 5199355"/>
              <a:gd name="connsiteY17" fmla="*/ 2866008 h 2866008"/>
              <a:gd name="connsiteX18" fmla="*/ 1299839 w 5199355"/>
              <a:gd name="connsiteY18" fmla="*/ 2866008 h 2866008"/>
              <a:gd name="connsiteX19" fmla="*/ 805900 w 5199355"/>
              <a:gd name="connsiteY19" fmla="*/ 2866008 h 2866008"/>
              <a:gd name="connsiteX20" fmla="*/ 0 w 5199355"/>
              <a:gd name="connsiteY20" fmla="*/ 2866008 h 2866008"/>
              <a:gd name="connsiteX21" fmla="*/ 0 w 5199355"/>
              <a:gd name="connsiteY21" fmla="*/ 2316692 h 2866008"/>
              <a:gd name="connsiteX22" fmla="*/ 0 w 5199355"/>
              <a:gd name="connsiteY22" fmla="*/ 1671843 h 2866008"/>
              <a:gd name="connsiteX23" fmla="*/ 0 w 5199355"/>
              <a:gd name="connsiteY23" fmla="*/ 1074761 h 2866008"/>
              <a:gd name="connsiteX24" fmla="*/ 0 w 5199355"/>
              <a:gd name="connsiteY24" fmla="*/ 477678 h 2866008"/>
              <a:gd name="connsiteX25" fmla="*/ 477678 w 5199355"/>
              <a:gd name="connsiteY25" fmla="*/ 0 h 28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199355" h="2866008" fill="none" extrusionOk="0">
                <a:moveTo>
                  <a:pt x="477678" y="0"/>
                </a:moveTo>
                <a:cubicBezTo>
                  <a:pt x="616681" y="-22648"/>
                  <a:pt x="859738" y="940"/>
                  <a:pt x="1152458" y="0"/>
                </a:cubicBezTo>
                <a:cubicBezTo>
                  <a:pt x="1445178" y="-940"/>
                  <a:pt x="1555266" y="14406"/>
                  <a:pt x="1908212" y="0"/>
                </a:cubicBezTo>
                <a:cubicBezTo>
                  <a:pt x="2261158" y="-14406"/>
                  <a:pt x="2298557" y="23398"/>
                  <a:pt x="2542505" y="0"/>
                </a:cubicBezTo>
                <a:cubicBezTo>
                  <a:pt x="2786453" y="-23398"/>
                  <a:pt x="2843396" y="-25063"/>
                  <a:pt x="3136312" y="0"/>
                </a:cubicBezTo>
                <a:cubicBezTo>
                  <a:pt x="3429228" y="25063"/>
                  <a:pt x="3523764" y="-14602"/>
                  <a:pt x="3689632" y="0"/>
                </a:cubicBezTo>
                <a:cubicBezTo>
                  <a:pt x="3855500" y="14602"/>
                  <a:pt x="4274725" y="39614"/>
                  <a:pt x="4526359" y="0"/>
                </a:cubicBezTo>
                <a:cubicBezTo>
                  <a:pt x="4673402" y="117578"/>
                  <a:pt x="4728142" y="174227"/>
                  <a:pt x="4856127" y="329768"/>
                </a:cubicBezTo>
                <a:cubicBezTo>
                  <a:pt x="4984112" y="485309"/>
                  <a:pt x="5062180" y="522046"/>
                  <a:pt x="5199355" y="672996"/>
                </a:cubicBezTo>
                <a:cubicBezTo>
                  <a:pt x="5184501" y="775861"/>
                  <a:pt x="5194726" y="1058834"/>
                  <a:pt x="5199355" y="1155459"/>
                </a:cubicBezTo>
                <a:cubicBezTo>
                  <a:pt x="5203984" y="1252084"/>
                  <a:pt x="5215941" y="1446409"/>
                  <a:pt x="5199355" y="1659851"/>
                </a:cubicBezTo>
                <a:cubicBezTo>
                  <a:pt x="5182769" y="1873293"/>
                  <a:pt x="5223306" y="1988277"/>
                  <a:pt x="5199355" y="2164244"/>
                </a:cubicBezTo>
                <a:cubicBezTo>
                  <a:pt x="5175404" y="2340211"/>
                  <a:pt x="5169876" y="2715845"/>
                  <a:pt x="5199355" y="2866008"/>
                </a:cubicBezTo>
                <a:cubicBezTo>
                  <a:pt x="4957782" y="2882306"/>
                  <a:pt x="4858017" y="2849403"/>
                  <a:pt x="4653423" y="2866008"/>
                </a:cubicBezTo>
                <a:cubicBezTo>
                  <a:pt x="4448829" y="2882613"/>
                  <a:pt x="4244439" y="2837371"/>
                  <a:pt x="4055497" y="2866008"/>
                </a:cubicBezTo>
                <a:cubicBezTo>
                  <a:pt x="3866555" y="2894645"/>
                  <a:pt x="3640529" y="2839073"/>
                  <a:pt x="3301590" y="2866008"/>
                </a:cubicBezTo>
                <a:cubicBezTo>
                  <a:pt x="2962651" y="2892943"/>
                  <a:pt x="2947728" y="2852103"/>
                  <a:pt x="2651671" y="2866008"/>
                </a:cubicBezTo>
                <a:cubicBezTo>
                  <a:pt x="2355614" y="2879913"/>
                  <a:pt x="2165190" y="2882355"/>
                  <a:pt x="2001752" y="2866008"/>
                </a:cubicBezTo>
                <a:cubicBezTo>
                  <a:pt x="1838314" y="2849661"/>
                  <a:pt x="1444922" y="2868417"/>
                  <a:pt x="1299839" y="2866008"/>
                </a:cubicBezTo>
                <a:cubicBezTo>
                  <a:pt x="1154756" y="2863599"/>
                  <a:pt x="925399" y="2880478"/>
                  <a:pt x="805900" y="2866008"/>
                </a:cubicBezTo>
                <a:cubicBezTo>
                  <a:pt x="686401" y="2851538"/>
                  <a:pt x="331303" y="2882887"/>
                  <a:pt x="0" y="2866008"/>
                </a:cubicBezTo>
                <a:cubicBezTo>
                  <a:pt x="-26951" y="2662426"/>
                  <a:pt x="-15995" y="2577688"/>
                  <a:pt x="0" y="2316692"/>
                </a:cubicBezTo>
                <a:cubicBezTo>
                  <a:pt x="15995" y="2055696"/>
                  <a:pt x="21083" y="1840334"/>
                  <a:pt x="0" y="1671843"/>
                </a:cubicBezTo>
                <a:cubicBezTo>
                  <a:pt x="-21083" y="1503352"/>
                  <a:pt x="-20524" y="1255697"/>
                  <a:pt x="0" y="1074761"/>
                </a:cubicBezTo>
                <a:cubicBezTo>
                  <a:pt x="20524" y="893825"/>
                  <a:pt x="-9345" y="767631"/>
                  <a:pt x="0" y="477678"/>
                </a:cubicBezTo>
                <a:cubicBezTo>
                  <a:pt x="-10758" y="219920"/>
                  <a:pt x="221351" y="-19663"/>
                  <a:pt x="477678" y="0"/>
                </a:cubicBezTo>
                <a:close/>
              </a:path>
              <a:path w="5199355" h="2866008" stroke="0" extrusionOk="0">
                <a:moveTo>
                  <a:pt x="477678" y="0"/>
                </a:moveTo>
                <a:cubicBezTo>
                  <a:pt x="700335" y="-10733"/>
                  <a:pt x="862119" y="10408"/>
                  <a:pt x="1030998" y="0"/>
                </a:cubicBezTo>
                <a:cubicBezTo>
                  <a:pt x="1199877" y="-10408"/>
                  <a:pt x="1484253" y="-21621"/>
                  <a:pt x="1665291" y="0"/>
                </a:cubicBezTo>
                <a:cubicBezTo>
                  <a:pt x="1846329" y="21621"/>
                  <a:pt x="2080641" y="-10620"/>
                  <a:pt x="2421045" y="0"/>
                </a:cubicBezTo>
                <a:cubicBezTo>
                  <a:pt x="2761449" y="10620"/>
                  <a:pt x="2827281" y="704"/>
                  <a:pt x="2974365" y="0"/>
                </a:cubicBezTo>
                <a:cubicBezTo>
                  <a:pt x="3121449" y="-704"/>
                  <a:pt x="3328265" y="-14065"/>
                  <a:pt x="3568171" y="0"/>
                </a:cubicBezTo>
                <a:cubicBezTo>
                  <a:pt x="3808077" y="14065"/>
                  <a:pt x="4088773" y="-4892"/>
                  <a:pt x="4526359" y="0"/>
                </a:cubicBezTo>
                <a:cubicBezTo>
                  <a:pt x="4604873" y="101520"/>
                  <a:pt x="4742820" y="243228"/>
                  <a:pt x="4842667" y="316308"/>
                </a:cubicBezTo>
                <a:cubicBezTo>
                  <a:pt x="4942514" y="389388"/>
                  <a:pt x="5074884" y="576689"/>
                  <a:pt x="5199355" y="672996"/>
                </a:cubicBezTo>
                <a:cubicBezTo>
                  <a:pt x="5195651" y="815579"/>
                  <a:pt x="5208450" y="1049132"/>
                  <a:pt x="5199355" y="1155459"/>
                </a:cubicBezTo>
                <a:cubicBezTo>
                  <a:pt x="5190260" y="1261786"/>
                  <a:pt x="5179985" y="1573606"/>
                  <a:pt x="5199355" y="1725642"/>
                </a:cubicBezTo>
                <a:cubicBezTo>
                  <a:pt x="5218725" y="1877678"/>
                  <a:pt x="5194507" y="2155538"/>
                  <a:pt x="5199355" y="2295825"/>
                </a:cubicBezTo>
                <a:cubicBezTo>
                  <a:pt x="5204203" y="2436112"/>
                  <a:pt x="5225411" y="2670112"/>
                  <a:pt x="5199355" y="2866008"/>
                </a:cubicBezTo>
                <a:cubicBezTo>
                  <a:pt x="4913537" y="2838032"/>
                  <a:pt x="4819826" y="2882219"/>
                  <a:pt x="4497442" y="2866008"/>
                </a:cubicBezTo>
                <a:cubicBezTo>
                  <a:pt x="4175058" y="2849797"/>
                  <a:pt x="4061994" y="2878444"/>
                  <a:pt x="3951510" y="2866008"/>
                </a:cubicBezTo>
                <a:cubicBezTo>
                  <a:pt x="3841026" y="2853572"/>
                  <a:pt x="3427125" y="2881044"/>
                  <a:pt x="3249597" y="2866008"/>
                </a:cubicBezTo>
                <a:cubicBezTo>
                  <a:pt x="3072069" y="2850972"/>
                  <a:pt x="2757316" y="2845866"/>
                  <a:pt x="2599678" y="2866008"/>
                </a:cubicBezTo>
                <a:cubicBezTo>
                  <a:pt x="2442040" y="2886150"/>
                  <a:pt x="2271195" y="2865746"/>
                  <a:pt x="2053745" y="2866008"/>
                </a:cubicBezTo>
                <a:cubicBezTo>
                  <a:pt x="1836295" y="2866270"/>
                  <a:pt x="1715618" y="2846840"/>
                  <a:pt x="1403826" y="2866008"/>
                </a:cubicBezTo>
                <a:cubicBezTo>
                  <a:pt x="1092034" y="2885176"/>
                  <a:pt x="1065952" y="2854603"/>
                  <a:pt x="857894" y="2866008"/>
                </a:cubicBezTo>
                <a:cubicBezTo>
                  <a:pt x="649836" y="2877413"/>
                  <a:pt x="252738" y="2859760"/>
                  <a:pt x="0" y="2866008"/>
                </a:cubicBezTo>
                <a:cubicBezTo>
                  <a:pt x="-17123" y="2669202"/>
                  <a:pt x="-24542" y="2481689"/>
                  <a:pt x="0" y="2245042"/>
                </a:cubicBezTo>
                <a:cubicBezTo>
                  <a:pt x="24542" y="2008395"/>
                  <a:pt x="-15315" y="1880570"/>
                  <a:pt x="0" y="1719610"/>
                </a:cubicBezTo>
                <a:cubicBezTo>
                  <a:pt x="15315" y="1558650"/>
                  <a:pt x="-24003" y="1254822"/>
                  <a:pt x="0" y="1122527"/>
                </a:cubicBezTo>
                <a:cubicBezTo>
                  <a:pt x="24003" y="990232"/>
                  <a:pt x="4217" y="655768"/>
                  <a:pt x="0" y="477678"/>
                </a:cubicBezTo>
                <a:cubicBezTo>
                  <a:pt x="8399" y="156994"/>
                  <a:pt x="240337" y="18393"/>
                  <a:pt x="477678" y="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snipRoundRect">
                    <a:avLst>
                      <a:gd name="adj1" fmla="val 16667"/>
                      <a:gd name="adj2" fmla="val 2348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5" name="Ellipse 14">
            <a:extLst>
              <a:ext uri="{FF2B5EF4-FFF2-40B4-BE49-F238E27FC236}">
                <a16:creationId xmlns:a16="http://schemas.microsoft.com/office/drawing/2014/main" id="{E4455CB9-8FB1-4479-B853-604BB82DCDAB}"/>
              </a:ext>
            </a:extLst>
          </p:cNvPr>
          <p:cNvSpPr/>
          <p:nvPr/>
        </p:nvSpPr>
        <p:spPr>
          <a:xfrm>
            <a:off x="6613863" y="439445"/>
            <a:ext cx="582967" cy="571647"/>
          </a:xfrm>
          <a:custGeom>
            <a:avLst/>
            <a:gdLst>
              <a:gd name="connsiteX0" fmla="*/ 0 w 582967"/>
              <a:gd name="connsiteY0" fmla="*/ 285824 h 571647"/>
              <a:gd name="connsiteX1" fmla="*/ 291484 w 582967"/>
              <a:gd name="connsiteY1" fmla="*/ 0 h 571647"/>
              <a:gd name="connsiteX2" fmla="*/ 582968 w 582967"/>
              <a:gd name="connsiteY2" fmla="*/ 285824 h 571647"/>
              <a:gd name="connsiteX3" fmla="*/ 291484 w 582967"/>
              <a:gd name="connsiteY3" fmla="*/ 571648 h 571647"/>
              <a:gd name="connsiteX4" fmla="*/ 0 w 582967"/>
              <a:gd name="connsiteY4" fmla="*/ 285824 h 571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967" h="571647" fill="none" extrusionOk="0">
                <a:moveTo>
                  <a:pt x="0" y="285824"/>
                </a:moveTo>
                <a:cubicBezTo>
                  <a:pt x="-4055" y="133334"/>
                  <a:pt x="133334" y="-9596"/>
                  <a:pt x="291484" y="0"/>
                </a:cubicBezTo>
                <a:cubicBezTo>
                  <a:pt x="428561" y="-17754"/>
                  <a:pt x="577442" y="133281"/>
                  <a:pt x="582968" y="285824"/>
                </a:cubicBezTo>
                <a:cubicBezTo>
                  <a:pt x="563431" y="432438"/>
                  <a:pt x="464195" y="533243"/>
                  <a:pt x="291484" y="571648"/>
                </a:cubicBezTo>
                <a:cubicBezTo>
                  <a:pt x="93777" y="571606"/>
                  <a:pt x="-20776" y="472589"/>
                  <a:pt x="0" y="285824"/>
                </a:cubicBezTo>
                <a:close/>
              </a:path>
              <a:path w="582967" h="571647" stroke="0" extrusionOk="0">
                <a:moveTo>
                  <a:pt x="0" y="285824"/>
                </a:moveTo>
                <a:cubicBezTo>
                  <a:pt x="-19890" y="160906"/>
                  <a:pt x="154175" y="-8890"/>
                  <a:pt x="291484" y="0"/>
                </a:cubicBezTo>
                <a:cubicBezTo>
                  <a:pt x="469216" y="-7827"/>
                  <a:pt x="602979" y="154938"/>
                  <a:pt x="582968" y="285824"/>
                </a:cubicBezTo>
                <a:cubicBezTo>
                  <a:pt x="573142" y="433574"/>
                  <a:pt x="450215" y="541845"/>
                  <a:pt x="291484" y="571648"/>
                </a:cubicBezTo>
                <a:cubicBezTo>
                  <a:pt x="130818" y="584069"/>
                  <a:pt x="39014" y="439937"/>
                  <a:pt x="0" y="285824"/>
                </a:cubicBezTo>
                <a:close/>
              </a:path>
            </a:pathLst>
          </a:custGeom>
          <a:solidFill>
            <a:srgbClr val="003B7A"/>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6" name="Ellipse 15">
            <a:extLst>
              <a:ext uri="{FF2B5EF4-FFF2-40B4-BE49-F238E27FC236}">
                <a16:creationId xmlns:a16="http://schemas.microsoft.com/office/drawing/2014/main" id="{C4CD302D-D23F-4EF2-B1D7-7A2103F11B16}"/>
              </a:ext>
            </a:extLst>
          </p:cNvPr>
          <p:cNvSpPr/>
          <p:nvPr/>
        </p:nvSpPr>
        <p:spPr>
          <a:xfrm>
            <a:off x="6613862" y="5927324"/>
            <a:ext cx="582967" cy="571647"/>
          </a:xfrm>
          <a:custGeom>
            <a:avLst/>
            <a:gdLst>
              <a:gd name="connsiteX0" fmla="*/ 0 w 582967"/>
              <a:gd name="connsiteY0" fmla="*/ 285824 h 571647"/>
              <a:gd name="connsiteX1" fmla="*/ 291484 w 582967"/>
              <a:gd name="connsiteY1" fmla="*/ 0 h 571647"/>
              <a:gd name="connsiteX2" fmla="*/ 582968 w 582967"/>
              <a:gd name="connsiteY2" fmla="*/ 285824 h 571647"/>
              <a:gd name="connsiteX3" fmla="*/ 291484 w 582967"/>
              <a:gd name="connsiteY3" fmla="*/ 571648 h 571647"/>
              <a:gd name="connsiteX4" fmla="*/ 0 w 582967"/>
              <a:gd name="connsiteY4" fmla="*/ 285824 h 571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967" h="571647" fill="none" extrusionOk="0">
                <a:moveTo>
                  <a:pt x="0" y="285824"/>
                </a:moveTo>
                <a:cubicBezTo>
                  <a:pt x="-4055" y="133334"/>
                  <a:pt x="133334" y="-9596"/>
                  <a:pt x="291484" y="0"/>
                </a:cubicBezTo>
                <a:cubicBezTo>
                  <a:pt x="428561" y="-17754"/>
                  <a:pt x="577442" y="133281"/>
                  <a:pt x="582968" y="285824"/>
                </a:cubicBezTo>
                <a:cubicBezTo>
                  <a:pt x="563431" y="432438"/>
                  <a:pt x="464195" y="533243"/>
                  <a:pt x="291484" y="571648"/>
                </a:cubicBezTo>
                <a:cubicBezTo>
                  <a:pt x="93777" y="571606"/>
                  <a:pt x="-20776" y="472589"/>
                  <a:pt x="0" y="285824"/>
                </a:cubicBezTo>
                <a:close/>
              </a:path>
              <a:path w="582967" h="571647" stroke="0" extrusionOk="0">
                <a:moveTo>
                  <a:pt x="0" y="285824"/>
                </a:moveTo>
                <a:cubicBezTo>
                  <a:pt x="-19890" y="160906"/>
                  <a:pt x="154175" y="-8890"/>
                  <a:pt x="291484" y="0"/>
                </a:cubicBezTo>
                <a:cubicBezTo>
                  <a:pt x="469216" y="-7827"/>
                  <a:pt x="602979" y="154938"/>
                  <a:pt x="582968" y="285824"/>
                </a:cubicBezTo>
                <a:cubicBezTo>
                  <a:pt x="573142" y="433574"/>
                  <a:pt x="450215" y="541845"/>
                  <a:pt x="291484" y="571648"/>
                </a:cubicBezTo>
                <a:cubicBezTo>
                  <a:pt x="130818" y="584069"/>
                  <a:pt x="39014" y="439937"/>
                  <a:pt x="0" y="285824"/>
                </a:cubicBezTo>
                <a:close/>
              </a:path>
            </a:pathLst>
          </a:custGeom>
          <a:solidFill>
            <a:srgbClr val="003B7A"/>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7" name="Ellipse 16">
            <a:extLst>
              <a:ext uri="{FF2B5EF4-FFF2-40B4-BE49-F238E27FC236}">
                <a16:creationId xmlns:a16="http://schemas.microsoft.com/office/drawing/2014/main" id="{16C8C105-314E-4349-81B7-89C02CAD6659}"/>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2" name="Rektangel 1">
            <a:extLst>
              <a:ext uri="{FF2B5EF4-FFF2-40B4-BE49-F238E27FC236}">
                <a16:creationId xmlns:a16="http://schemas.microsoft.com/office/drawing/2014/main" id="{16A881F7-EF41-4CF1-B3AD-B598D8A66E29}"/>
              </a:ext>
            </a:extLst>
          </p:cNvPr>
          <p:cNvSpPr/>
          <p:nvPr/>
        </p:nvSpPr>
        <p:spPr>
          <a:xfrm>
            <a:off x="602202" y="582987"/>
            <a:ext cx="5017363" cy="3724096"/>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rPr>
              <a:t>Start med at brainstorme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Er der nogle administrative processer, som sluger meget tid?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Er der nogle opgaver, som kunne gøres lige så nemt med en teknisk/digital løsning?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Er der nogle store </a:t>
            </a:r>
            <a:r>
              <a:rPr kumimoji="0" lang="da-DK" sz="1200" b="0" i="1" u="none" strike="noStrike" kern="1200" cap="none" spc="0" normalizeH="0" baseline="0" noProof="0" dirty="0" err="1">
                <a:ln>
                  <a:noFill/>
                </a:ln>
                <a:solidFill>
                  <a:srgbClr val="181535"/>
                </a:solidFill>
                <a:effectLst/>
                <a:uLnTx/>
                <a:uFillTx/>
                <a:latin typeface="Arial" panose="020B0604020202020204"/>
                <a:ea typeface="+mn-ea"/>
                <a:cs typeface="+mn-cs"/>
              </a:rPr>
              <a:t>energislugere</a:t>
            </a: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 fx i jeres elforbrug, transport eller andet.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Er der nogen teknologier/digitale løsninger kunne være gode til at sparre tid og ressourcer?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3" name="Rektangel 2">
            <a:extLst>
              <a:ext uri="{FF2B5EF4-FFF2-40B4-BE49-F238E27FC236}">
                <a16:creationId xmlns:a16="http://schemas.microsoft.com/office/drawing/2014/main" id="{555CF4C2-7012-4308-8907-0616EB2C7B41}"/>
              </a:ext>
            </a:extLst>
          </p:cNvPr>
          <p:cNvSpPr/>
          <p:nvPr/>
        </p:nvSpPr>
        <p:spPr>
          <a:xfrm>
            <a:off x="6725201" y="603366"/>
            <a:ext cx="4644220" cy="492443"/>
          </a:xfrm>
          <a:prstGeom prst="rect">
            <a:avLst/>
          </a:prstGeom>
          <a:ln>
            <a:noFill/>
          </a:ln>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IDÉ</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til at sparre tid eller ressourcer med teknologi/digitalisering </a:t>
            </a:r>
          </a:p>
        </p:txBody>
      </p:sp>
      <p:sp>
        <p:nvSpPr>
          <p:cNvPr id="11" name="Rektangel 10">
            <a:extLst>
              <a:ext uri="{FF2B5EF4-FFF2-40B4-BE49-F238E27FC236}">
                <a16:creationId xmlns:a16="http://schemas.microsoft.com/office/drawing/2014/main" id="{C91CC637-E138-4672-AB11-0CA434796219}"/>
              </a:ext>
            </a:extLst>
          </p:cNvPr>
          <p:cNvSpPr/>
          <p:nvPr/>
        </p:nvSpPr>
        <p:spPr>
          <a:xfrm>
            <a:off x="6702640" y="5689927"/>
            <a:ext cx="4644220" cy="492443"/>
          </a:xfrm>
          <a:prstGeom prst="rect">
            <a:avLst/>
          </a:prstGeom>
          <a:ln>
            <a:noFill/>
          </a:ln>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IDÉ</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til at sparre tid eller ressourcer med teknologi/digitalisering </a:t>
            </a:r>
          </a:p>
        </p:txBody>
      </p:sp>
      <p:sp>
        <p:nvSpPr>
          <p:cNvPr id="13" name="Pladsholder til tekst 4">
            <a:extLst>
              <a:ext uri="{FF2B5EF4-FFF2-40B4-BE49-F238E27FC236}">
                <a16:creationId xmlns:a16="http://schemas.microsoft.com/office/drawing/2014/main" id="{6BCEA14E-0A33-451D-82AF-6560F02F3102}"/>
              </a:ext>
            </a:extLst>
          </p:cNvPr>
          <p:cNvSpPr txBox="1">
            <a:spLocks/>
          </p:cNvSpPr>
          <p:nvPr/>
        </p:nvSpPr>
        <p:spPr>
          <a:xfrm rot="16200000">
            <a:off x="-3104215" y="1924514"/>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Øvelse: Find forbedringer</a:t>
            </a:r>
          </a:p>
        </p:txBody>
      </p:sp>
      <p:sp>
        <p:nvSpPr>
          <p:cNvPr id="5" name="Pladsholder til slidenummer 4">
            <a:extLst>
              <a:ext uri="{FF2B5EF4-FFF2-40B4-BE49-F238E27FC236}">
                <a16:creationId xmlns:a16="http://schemas.microsoft.com/office/drawing/2014/main" id="{AD68DB0E-709F-4F74-9B10-F59D54FD62EB}"/>
              </a:ext>
            </a:extLst>
          </p:cNvPr>
          <p:cNvSpPr>
            <a:spLocks noGrp="1"/>
          </p:cNvSpPr>
          <p:nvPr>
            <p:ph type="sldNum" sz="quarter" idx="12"/>
          </p:nvPr>
        </p:nvSpPr>
        <p:spPr>
          <a:xfrm>
            <a:off x="11490928" y="6325743"/>
            <a:ext cx="558460" cy="438620"/>
          </a:xfrm>
        </p:spPr>
        <p:txBody>
          <a:bodyPr/>
          <a:lstStyle/>
          <a:p>
            <a:fld id="{7D7A2E16-A2BB-4A4C-88FB-B9F54DE68C14}" type="slidenum">
              <a:rPr lang="da-DK" smtClean="0"/>
              <a:t>27</a:t>
            </a:fld>
            <a:endParaRPr lang="da-DK"/>
          </a:p>
        </p:txBody>
      </p:sp>
    </p:spTree>
    <p:extLst>
      <p:ext uri="{BB962C8B-B14F-4D97-AF65-F5344CB8AC3E}">
        <p14:creationId xmlns:p14="http://schemas.microsoft.com/office/powerpoint/2010/main" val="2656897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ktangel: afrundede hjørner 23">
            <a:extLst>
              <a:ext uri="{FF2B5EF4-FFF2-40B4-BE49-F238E27FC236}">
                <a16:creationId xmlns:a16="http://schemas.microsoft.com/office/drawing/2014/main" id="{F8190A71-F533-40DB-92C7-2C76D974CB81}"/>
              </a:ext>
            </a:extLst>
          </p:cNvPr>
          <p:cNvSpPr/>
          <p:nvPr/>
        </p:nvSpPr>
        <p:spPr>
          <a:xfrm>
            <a:off x="6818047" y="5312097"/>
            <a:ext cx="5193437" cy="1183092"/>
          </a:xfrm>
          <a:custGeom>
            <a:avLst/>
            <a:gdLst>
              <a:gd name="connsiteX0" fmla="*/ 0 w 5193437"/>
              <a:gd name="connsiteY0" fmla="*/ 79326 h 1183092"/>
              <a:gd name="connsiteX1" fmla="*/ 79326 w 5193437"/>
              <a:gd name="connsiteY1" fmla="*/ 0 h 1183092"/>
              <a:gd name="connsiteX2" fmla="*/ 759022 w 5193437"/>
              <a:gd name="connsiteY2" fmla="*/ 0 h 1183092"/>
              <a:gd name="connsiteX3" fmla="*/ 1388370 w 5193437"/>
              <a:gd name="connsiteY3" fmla="*/ 0 h 1183092"/>
              <a:gd name="connsiteX4" fmla="*/ 2068066 w 5193437"/>
              <a:gd name="connsiteY4" fmla="*/ 0 h 1183092"/>
              <a:gd name="connsiteX5" fmla="*/ 2697414 w 5193437"/>
              <a:gd name="connsiteY5" fmla="*/ 0 h 1183092"/>
              <a:gd name="connsiteX6" fmla="*/ 3427458 w 5193437"/>
              <a:gd name="connsiteY6" fmla="*/ 0 h 1183092"/>
              <a:gd name="connsiteX7" fmla="*/ 4006458 w 5193437"/>
              <a:gd name="connsiteY7" fmla="*/ 0 h 1183092"/>
              <a:gd name="connsiteX8" fmla="*/ 5114111 w 5193437"/>
              <a:gd name="connsiteY8" fmla="*/ 0 h 1183092"/>
              <a:gd name="connsiteX9" fmla="*/ 5193437 w 5193437"/>
              <a:gd name="connsiteY9" fmla="*/ 79326 h 1183092"/>
              <a:gd name="connsiteX10" fmla="*/ 5193437 w 5193437"/>
              <a:gd name="connsiteY10" fmla="*/ 560813 h 1183092"/>
              <a:gd name="connsiteX11" fmla="*/ 5193437 w 5193437"/>
              <a:gd name="connsiteY11" fmla="*/ 1103766 h 1183092"/>
              <a:gd name="connsiteX12" fmla="*/ 5114111 w 5193437"/>
              <a:gd name="connsiteY12" fmla="*/ 1183092 h 1183092"/>
              <a:gd name="connsiteX13" fmla="*/ 4585459 w 5193437"/>
              <a:gd name="connsiteY13" fmla="*/ 1183092 h 1183092"/>
              <a:gd name="connsiteX14" fmla="*/ 3956110 w 5193437"/>
              <a:gd name="connsiteY14" fmla="*/ 1183092 h 1183092"/>
              <a:gd name="connsiteX15" fmla="*/ 3477806 w 5193437"/>
              <a:gd name="connsiteY15" fmla="*/ 1183092 h 1183092"/>
              <a:gd name="connsiteX16" fmla="*/ 2898806 w 5193437"/>
              <a:gd name="connsiteY16" fmla="*/ 1183092 h 1183092"/>
              <a:gd name="connsiteX17" fmla="*/ 2420501 w 5193437"/>
              <a:gd name="connsiteY17" fmla="*/ 1183092 h 1183092"/>
              <a:gd name="connsiteX18" fmla="*/ 1690457 w 5193437"/>
              <a:gd name="connsiteY18" fmla="*/ 1183092 h 1183092"/>
              <a:gd name="connsiteX19" fmla="*/ 1061109 w 5193437"/>
              <a:gd name="connsiteY19" fmla="*/ 1183092 h 1183092"/>
              <a:gd name="connsiteX20" fmla="*/ 79326 w 5193437"/>
              <a:gd name="connsiteY20" fmla="*/ 1183092 h 1183092"/>
              <a:gd name="connsiteX21" fmla="*/ 0 w 5193437"/>
              <a:gd name="connsiteY21" fmla="*/ 1103766 h 1183092"/>
              <a:gd name="connsiteX22" fmla="*/ 0 w 5193437"/>
              <a:gd name="connsiteY22" fmla="*/ 612035 h 1183092"/>
              <a:gd name="connsiteX23" fmla="*/ 0 w 5193437"/>
              <a:gd name="connsiteY23" fmla="*/ 79326 h 118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183092" fill="none" extrusionOk="0">
                <a:moveTo>
                  <a:pt x="0" y="79326"/>
                </a:moveTo>
                <a:cubicBezTo>
                  <a:pt x="-3944" y="34770"/>
                  <a:pt x="35766" y="3714"/>
                  <a:pt x="79326" y="0"/>
                </a:cubicBezTo>
                <a:cubicBezTo>
                  <a:pt x="243789" y="-14672"/>
                  <a:pt x="439547" y="979"/>
                  <a:pt x="759022" y="0"/>
                </a:cubicBezTo>
                <a:cubicBezTo>
                  <a:pt x="1078497" y="-979"/>
                  <a:pt x="1113982" y="-5706"/>
                  <a:pt x="1388370" y="0"/>
                </a:cubicBezTo>
                <a:cubicBezTo>
                  <a:pt x="1662758" y="5706"/>
                  <a:pt x="1760944" y="9971"/>
                  <a:pt x="2068066" y="0"/>
                </a:cubicBezTo>
                <a:cubicBezTo>
                  <a:pt x="2375188" y="-9971"/>
                  <a:pt x="2532712" y="-4620"/>
                  <a:pt x="2697414" y="0"/>
                </a:cubicBezTo>
                <a:cubicBezTo>
                  <a:pt x="2862116" y="4620"/>
                  <a:pt x="3220874" y="19187"/>
                  <a:pt x="3427458" y="0"/>
                </a:cubicBezTo>
                <a:cubicBezTo>
                  <a:pt x="3634042" y="-19187"/>
                  <a:pt x="3872500" y="-20335"/>
                  <a:pt x="4006458" y="0"/>
                </a:cubicBezTo>
                <a:cubicBezTo>
                  <a:pt x="4140416" y="20335"/>
                  <a:pt x="4597059" y="-2370"/>
                  <a:pt x="5114111" y="0"/>
                </a:cubicBezTo>
                <a:cubicBezTo>
                  <a:pt x="5159883" y="-497"/>
                  <a:pt x="5190799" y="43418"/>
                  <a:pt x="5193437" y="79326"/>
                </a:cubicBezTo>
                <a:cubicBezTo>
                  <a:pt x="5171873" y="209359"/>
                  <a:pt x="5184201" y="428087"/>
                  <a:pt x="5193437" y="560813"/>
                </a:cubicBezTo>
                <a:cubicBezTo>
                  <a:pt x="5202673" y="693539"/>
                  <a:pt x="5168817" y="967504"/>
                  <a:pt x="5193437" y="1103766"/>
                </a:cubicBezTo>
                <a:cubicBezTo>
                  <a:pt x="5197197" y="1153509"/>
                  <a:pt x="5159739" y="1175664"/>
                  <a:pt x="5114111" y="1183092"/>
                </a:cubicBezTo>
                <a:cubicBezTo>
                  <a:pt x="4945662" y="1157282"/>
                  <a:pt x="4780760" y="1180631"/>
                  <a:pt x="4585459" y="1183092"/>
                </a:cubicBezTo>
                <a:cubicBezTo>
                  <a:pt x="4390158" y="1185553"/>
                  <a:pt x="4240655" y="1199120"/>
                  <a:pt x="3956110" y="1183092"/>
                </a:cubicBezTo>
                <a:cubicBezTo>
                  <a:pt x="3671565" y="1167064"/>
                  <a:pt x="3640103" y="1192924"/>
                  <a:pt x="3477806" y="1183092"/>
                </a:cubicBezTo>
                <a:cubicBezTo>
                  <a:pt x="3315509" y="1173260"/>
                  <a:pt x="3083550" y="1158751"/>
                  <a:pt x="2898806" y="1183092"/>
                </a:cubicBezTo>
                <a:cubicBezTo>
                  <a:pt x="2714062" y="1207433"/>
                  <a:pt x="2540357" y="1190122"/>
                  <a:pt x="2420501" y="1183092"/>
                </a:cubicBezTo>
                <a:cubicBezTo>
                  <a:pt x="2300645" y="1176062"/>
                  <a:pt x="1957466" y="1190358"/>
                  <a:pt x="1690457" y="1183092"/>
                </a:cubicBezTo>
                <a:cubicBezTo>
                  <a:pt x="1423448" y="1175826"/>
                  <a:pt x="1313815" y="1164596"/>
                  <a:pt x="1061109" y="1183092"/>
                </a:cubicBezTo>
                <a:cubicBezTo>
                  <a:pt x="808403" y="1201588"/>
                  <a:pt x="287265" y="1137943"/>
                  <a:pt x="79326" y="1183092"/>
                </a:cubicBezTo>
                <a:cubicBezTo>
                  <a:pt x="33449" y="1187559"/>
                  <a:pt x="-1578" y="1148642"/>
                  <a:pt x="0" y="1103766"/>
                </a:cubicBezTo>
                <a:cubicBezTo>
                  <a:pt x="-9309" y="858225"/>
                  <a:pt x="-6933" y="733874"/>
                  <a:pt x="0" y="612035"/>
                </a:cubicBezTo>
                <a:cubicBezTo>
                  <a:pt x="6933" y="490196"/>
                  <a:pt x="22238" y="335165"/>
                  <a:pt x="0" y="79326"/>
                </a:cubicBezTo>
                <a:close/>
              </a:path>
              <a:path w="5193437" h="1183092" stroke="0" extrusionOk="0">
                <a:moveTo>
                  <a:pt x="0" y="79326"/>
                </a:moveTo>
                <a:cubicBezTo>
                  <a:pt x="829" y="32510"/>
                  <a:pt x="31774" y="-5688"/>
                  <a:pt x="79326" y="0"/>
                </a:cubicBezTo>
                <a:cubicBezTo>
                  <a:pt x="218553" y="18076"/>
                  <a:pt x="556836" y="-10061"/>
                  <a:pt x="759022" y="0"/>
                </a:cubicBezTo>
                <a:cubicBezTo>
                  <a:pt x="961208" y="10061"/>
                  <a:pt x="1174070" y="-14266"/>
                  <a:pt x="1489066" y="0"/>
                </a:cubicBezTo>
                <a:cubicBezTo>
                  <a:pt x="1804062" y="14266"/>
                  <a:pt x="1970227" y="14593"/>
                  <a:pt x="2168762" y="0"/>
                </a:cubicBezTo>
                <a:cubicBezTo>
                  <a:pt x="2367297" y="-14593"/>
                  <a:pt x="2581476" y="-9270"/>
                  <a:pt x="2848458" y="0"/>
                </a:cubicBezTo>
                <a:cubicBezTo>
                  <a:pt x="3115440" y="9270"/>
                  <a:pt x="3235286" y="18203"/>
                  <a:pt x="3377110" y="0"/>
                </a:cubicBezTo>
                <a:cubicBezTo>
                  <a:pt x="3518934" y="-18203"/>
                  <a:pt x="3855431" y="10270"/>
                  <a:pt x="4107154" y="0"/>
                </a:cubicBezTo>
                <a:cubicBezTo>
                  <a:pt x="4358877" y="-10270"/>
                  <a:pt x="4619072" y="-19106"/>
                  <a:pt x="5114111" y="0"/>
                </a:cubicBezTo>
                <a:cubicBezTo>
                  <a:pt x="5149824" y="4888"/>
                  <a:pt x="5188098" y="33404"/>
                  <a:pt x="5193437" y="79326"/>
                </a:cubicBezTo>
                <a:cubicBezTo>
                  <a:pt x="5184635" y="219517"/>
                  <a:pt x="5217141" y="485279"/>
                  <a:pt x="5193437" y="601790"/>
                </a:cubicBezTo>
                <a:cubicBezTo>
                  <a:pt x="5169733" y="718301"/>
                  <a:pt x="5170013" y="941942"/>
                  <a:pt x="5193437" y="1103766"/>
                </a:cubicBezTo>
                <a:cubicBezTo>
                  <a:pt x="5194578" y="1148524"/>
                  <a:pt x="5168383" y="1181924"/>
                  <a:pt x="5114111" y="1183092"/>
                </a:cubicBezTo>
                <a:cubicBezTo>
                  <a:pt x="4919836" y="1197743"/>
                  <a:pt x="4710424" y="1189978"/>
                  <a:pt x="4484763" y="1183092"/>
                </a:cubicBezTo>
                <a:cubicBezTo>
                  <a:pt x="4259102" y="1176206"/>
                  <a:pt x="3950983" y="1194971"/>
                  <a:pt x="3754719" y="1183092"/>
                </a:cubicBezTo>
                <a:cubicBezTo>
                  <a:pt x="3558455" y="1171213"/>
                  <a:pt x="3345984" y="1172206"/>
                  <a:pt x="3024675" y="1183092"/>
                </a:cubicBezTo>
                <a:cubicBezTo>
                  <a:pt x="2703366" y="1193978"/>
                  <a:pt x="2654313" y="1178267"/>
                  <a:pt x="2546371" y="1183092"/>
                </a:cubicBezTo>
                <a:cubicBezTo>
                  <a:pt x="2438429" y="1187917"/>
                  <a:pt x="2237908" y="1181158"/>
                  <a:pt x="2068066" y="1183092"/>
                </a:cubicBezTo>
                <a:cubicBezTo>
                  <a:pt x="1898224" y="1185026"/>
                  <a:pt x="1690994" y="1210902"/>
                  <a:pt x="1438718" y="1183092"/>
                </a:cubicBezTo>
                <a:cubicBezTo>
                  <a:pt x="1186442" y="1155282"/>
                  <a:pt x="1133999" y="1182628"/>
                  <a:pt x="859718" y="1183092"/>
                </a:cubicBezTo>
                <a:cubicBezTo>
                  <a:pt x="585437" y="1183556"/>
                  <a:pt x="321046" y="1204164"/>
                  <a:pt x="79326" y="1183092"/>
                </a:cubicBezTo>
                <a:cubicBezTo>
                  <a:pt x="39114" y="1183445"/>
                  <a:pt x="3451" y="1140975"/>
                  <a:pt x="0" y="1103766"/>
                </a:cubicBezTo>
                <a:cubicBezTo>
                  <a:pt x="8381" y="890395"/>
                  <a:pt x="18136" y="761992"/>
                  <a:pt x="0" y="622279"/>
                </a:cubicBezTo>
                <a:cubicBezTo>
                  <a:pt x="-18136" y="482566"/>
                  <a:pt x="-22296" y="338629"/>
                  <a:pt x="0" y="79326"/>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7" name="Rektangel 6">
            <a:extLst>
              <a:ext uri="{FF2B5EF4-FFF2-40B4-BE49-F238E27FC236}">
                <a16:creationId xmlns:a16="http://schemas.microsoft.com/office/drawing/2014/main" id="{7DC3F629-C55E-4BC9-BF7B-BBF1506E201A}"/>
              </a:ext>
            </a:extLst>
          </p:cNvPr>
          <p:cNvSpPr/>
          <p:nvPr/>
        </p:nvSpPr>
        <p:spPr>
          <a:xfrm>
            <a:off x="0" y="0"/>
            <a:ext cx="5601812"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2" name="Rektangel 1">
            <a:extLst>
              <a:ext uri="{FF2B5EF4-FFF2-40B4-BE49-F238E27FC236}">
                <a16:creationId xmlns:a16="http://schemas.microsoft.com/office/drawing/2014/main" id="{8909A1C3-7220-4A26-8C6E-4AD25ACE3576}"/>
              </a:ext>
            </a:extLst>
          </p:cNvPr>
          <p:cNvSpPr/>
          <p:nvPr/>
        </p:nvSpPr>
        <p:spPr>
          <a:xfrm>
            <a:off x="288694" y="4457093"/>
            <a:ext cx="3509554" cy="523220"/>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a:t>
            </a:r>
            <a:endParaRPr kumimoji="0" lang="da-DK" sz="11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 name="Pladsholder til tekst 4">
            <a:extLst>
              <a:ext uri="{FF2B5EF4-FFF2-40B4-BE49-F238E27FC236}">
                <a16:creationId xmlns:a16="http://schemas.microsoft.com/office/drawing/2014/main" id="{22D895EE-5D7B-464D-B2E0-B0ACB2193FB0}"/>
              </a:ext>
            </a:extLst>
          </p:cNvPr>
          <p:cNvSpPr txBox="1">
            <a:spLocks/>
          </p:cNvSpPr>
          <p:nvPr/>
        </p:nvSpPr>
        <p:spPr>
          <a:xfrm>
            <a:off x="288700" y="257399"/>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0" normalizeH="0" baseline="0" noProof="0" dirty="0">
                <a:ln>
                  <a:noFill/>
                </a:ln>
                <a:solidFill>
                  <a:prstClr val="white"/>
                </a:solidFill>
                <a:effectLst/>
                <a:uLnTx/>
                <a:uFillTx/>
                <a:latin typeface="Arial" panose="020B0604020202020204"/>
                <a:ea typeface="+mn-ea"/>
                <a:cs typeface="+mn-cs"/>
              </a:rPr>
              <a:t>Vurdér jeres styrker og barrierer</a:t>
            </a:r>
          </a:p>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endPar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endParaRPr>
          </a:p>
        </p:txBody>
      </p:sp>
      <p:sp>
        <p:nvSpPr>
          <p:cNvPr id="13" name="Rektangel: afrundede hjørner 12">
            <a:extLst>
              <a:ext uri="{FF2B5EF4-FFF2-40B4-BE49-F238E27FC236}">
                <a16:creationId xmlns:a16="http://schemas.microsoft.com/office/drawing/2014/main" id="{334DED45-BD9A-438B-A536-D500B8B56AC3}"/>
              </a:ext>
            </a:extLst>
          </p:cNvPr>
          <p:cNvSpPr/>
          <p:nvPr/>
        </p:nvSpPr>
        <p:spPr>
          <a:xfrm>
            <a:off x="6835805" y="1146659"/>
            <a:ext cx="5193437" cy="1183092"/>
          </a:xfrm>
          <a:custGeom>
            <a:avLst/>
            <a:gdLst>
              <a:gd name="connsiteX0" fmla="*/ 0 w 5193437"/>
              <a:gd name="connsiteY0" fmla="*/ 79326 h 1183092"/>
              <a:gd name="connsiteX1" fmla="*/ 79326 w 5193437"/>
              <a:gd name="connsiteY1" fmla="*/ 0 h 1183092"/>
              <a:gd name="connsiteX2" fmla="*/ 759022 w 5193437"/>
              <a:gd name="connsiteY2" fmla="*/ 0 h 1183092"/>
              <a:gd name="connsiteX3" fmla="*/ 1388370 w 5193437"/>
              <a:gd name="connsiteY3" fmla="*/ 0 h 1183092"/>
              <a:gd name="connsiteX4" fmla="*/ 2068066 w 5193437"/>
              <a:gd name="connsiteY4" fmla="*/ 0 h 1183092"/>
              <a:gd name="connsiteX5" fmla="*/ 2697414 w 5193437"/>
              <a:gd name="connsiteY5" fmla="*/ 0 h 1183092"/>
              <a:gd name="connsiteX6" fmla="*/ 3427458 w 5193437"/>
              <a:gd name="connsiteY6" fmla="*/ 0 h 1183092"/>
              <a:gd name="connsiteX7" fmla="*/ 4006458 w 5193437"/>
              <a:gd name="connsiteY7" fmla="*/ 0 h 1183092"/>
              <a:gd name="connsiteX8" fmla="*/ 5114111 w 5193437"/>
              <a:gd name="connsiteY8" fmla="*/ 0 h 1183092"/>
              <a:gd name="connsiteX9" fmla="*/ 5193437 w 5193437"/>
              <a:gd name="connsiteY9" fmla="*/ 79326 h 1183092"/>
              <a:gd name="connsiteX10" fmla="*/ 5193437 w 5193437"/>
              <a:gd name="connsiteY10" fmla="*/ 560813 h 1183092"/>
              <a:gd name="connsiteX11" fmla="*/ 5193437 w 5193437"/>
              <a:gd name="connsiteY11" fmla="*/ 1103766 h 1183092"/>
              <a:gd name="connsiteX12" fmla="*/ 5114111 w 5193437"/>
              <a:gd name="connsiteY12" fmla="*/ 1183092 h 1183092"/>
              <a:gd name="connsiteX13" fmla="*/ 4585459 w 5193437"/>
              <a:gd name="connsiteY13" fmla="*/ 1183092 h 1183092"/>
              <a:gd name="connsiteX14" fmla="*/ 3956110 w 5193437"/>
              <a:gd name="connsiteY14" fmla="*/ 1183092 h 1183092"/>
              <a:gd name="connsiteX15" fmla="*/ 3477806 w 5193437"/>
              <a:gd name="connsiteY15" fmla="*/ 1183092 h 1183092"/>
              <a:gd name="connsiteX16" fmla="*/ 2898806 w 5193437"/>
              <a:gd name="connsiteY16" fmla="*/ 1183092 h 1183092"/>
              <a:gd name="connsiteX17" fmla="*/ 2420501 w 5193437"/>
              <a:gd name="connsiteY17" fmla="*/ 1183092 h 1183092"/>
              <a:gd name="connsiteX18" fmla="*/ 1690457 w 5193437"/>
              <a:gd name="connsiteY18" fmla="*/ 1183092 h 1183092"/>
              <a:gd name="connsiteX19" fmla="*/ 1061109 w 5193437"/>
              <a:gd name="connsiteY19" fmla="*/ 1183092 h 1183092"/>
              <a:gd name="connsiteX20" fmla="*/ 79326 w 5193437"/>
              <a:gd name="connsiteY20" fmla="*/ 1183092 h 1183092"/>
              <a:gd name="connsiteX21" fmla="*/ 0 w 5193437"/>
              <a:gd name="connsiteY21" fmla="*/ 1103766 h 1183092"/>
              <a:gd name="connsiteX22" fmla="*/ 0 w 5193437"/>
              <a:gd name="connsiteY22" fmla="*/ 612035 h 1183092"/>
              <a:gd name="connsiteX23" fmla="*/ 0 w 5193437"/>
              <a:gd name="connsiteY23" fmla="*/ 79326 h 118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183092" fill="none" extrusionOk="0">
                <a:moveTo>
                  <a:pt x="0" y="79326"/>
                </a:moveTo>
                <a:cubicBezTo>
                  <a:pt x="-3944" y="34770"/>
                  <a:pt x="35766" y="3714"/>
                  <a:pt x="79326" y="0"/>
                </a:cubicBezTo>
                <a:cubicBezTo>
                  <a:pt x="243789" y="-14672"/>
                  <a:pt x="439547" y="979"/>
                  <a:pt x="759022" y="0"/>
                </a:cubicBezTo>
                <a:cubicBezTo>
                  <a:pt x="1078497" y="-979"/>
                  <a:pt x="1113982" y="-5706"/>
                  <a:pt x="1388370" y="0"/>
                </a:cubicBezTo>
                <a:cubicBezTo>
                  <a:pt x="1662758" y="5706"/>
                  <a:pt x="1760944" y="9971"/>
                  <a:pt x="2068066" y="0"/>
                </a:cubicBezTo>
                <a:cubicBezTo>
                  <a:pt x="2375188" y="-9971"/>
                  <a:pt x="2532712" y="-4620"/>
                  <a:pt x="2697414" y="0"/>
                </a:cubicBezTo>
                <a:cubicBezTo>
                  <a:pt x="2862116" y="4620"/>
                  <a:pt x="3220874" y="19187"/>
                  <a:pt x="3427458" y="0"/>
                </a:cubicBezTo>
                <a:cubicBezTo>
                  <a:pt x="3634042" y="-19187"/>
                  <a:pt x="3872500" y="-20335"/>
                  <a:pt x="4006458" y="0"/>
                </a:cubicBezTo>
                <a:cubicBezTo>
                  <a:pt x="4140416" y="20335"/>
                  <a:pt x="4597059" y="-2370"/>
                  <a:pt x="5114111" y="0"/>
                </a:cubicBezTo>
                <a:cubicBezTo>
                  <a:pt x="5159883" y="-497"/>
                  <a:pt x="5190799" y="43418"/>
                  <a:pt x="5193437" y="79326"/>
                </a:cubicBezTo>
                <a:cubicBezTo>
                  <a:pt x="5171873" y="209359"/>
                  <a:pt x="5184201" y="428087"/>
                  <a:pt x="5193437" y="560813"/>
                </a:cubicBezTo>
                <a:cubicBezTo>
                  <a:pt x="5202673" y="693539"/>
                  <a:pt x="5168817" y="967504"/>
                  <a:pt x="5193437" y="1103766"/>
                </a:cubicBezTo>
                <a:cubicBezTo>
                  <a:pt x="5197197" y="1153509"/>
                  <a:pt x="5159739" y="1175664"/>
                  <a:pt x="5114111" y="1183092"/>
                </a:cubicBezTo>
                <a:cubicBezTo>
                  <a:pt x="4945662" y="1157282"/>
                  <a:pt x="4780760" y="1180631"/>
                  <a:pt x="4585459" y="1183092"/>
                </a:cubicBezTo>
                <a:cubicBezTo>
                  <a:pt x="4390158" y="1185553"/>
                  <a:pt x="4240655" y="1199120"/>
                  <a:pt x="3956110" y="1183092"/>
                </a:cubicBezTo>
                <a:cubicBezTo>
                  <a:pt x="3671565" y="1167064"/>
                  <a:pt x="3640103" y="1192924"/>
                  <a:pt x="3477806" y="1183092"/>
                </a:cubicBezTo>
                <a:cubicBezTo>
                  <a:pt x="3315509" y="1173260"/>
                  <a:pt x="3083550" y="1158751"/>
                  <a:pt x="2898806" y="1183092"/>
                </a:cubicBezTo>
                <a:cubicBezTo>
                  <a:pt x="2714062" y="1207433"/>
                  <a:pt x="2540357" y="1190122"/>
                  <a:pt x="2420501" y="1183092"/>
                </a:cubicBezTo>
                <a:cubicBezTo>
                  <a:pt x="2300645" y="1176062"/>
                  <a:pt x="1957466" y="1190358"/>
                  <a:pt x="1690457" y="1183092"/>
                </a:cubicBezTo>
                <a:cubicBezTo>
                  <a:pt x="1423448" y="1175826"/>
                  <a:pt x="1313815" y="1164596"/>
                  <a:pt x="1061109" y="1183092"/>
                </a:cubicBezTo>
                <a:cubicBezTo>
                  <a:pt x="808403" y="1201588"/>
                  <a:pt x="287265" y="1137943"/>
                  <a:pt x="79326" y="1183092"/>
                </a:cubicBezTo>
                <a:cubicBezTo>
                  <a:pt x="33449" y="1187559"/>
                  <a:pt x="-1578" y="1148642"/>
                  <a:pt x="0" y="1103766"/>
                </a:cubicBezTo>
                <a:cubicBezTo>
                  <a:pt x="-9309" y="858225"/>
                  <a:pt x="-6933" y="733874"/>
                  <a:pt x="0" y="612035"/>
                </a:cubicBezTo>
                <a:cubicBezTo>
                  <a:pt x="6933" y="490196"/>
                  <a:pt x="22238" y="335165"/>
                  <a:pt x="0" y="79326"/>
                </a:cubicBezTo>
                <a:close/>
              </a:path>
              <a:path w="5193437" h="1183092" stroke="0" extrusionOk="0">
                <a:moveTo>
                  <a:pt x="0" y="79326"/>
                </a:moveTo>
                <a:cubicBezTo>
                  <a:pt x="829" y="32510"/>
                  <a:pt x="31774" y="-5688"/>
                  <a:pt x="79326" y="0"/>
                </a:cubicBezTo>
                <a:cubicBezTo>
                  <a:pt x="218553" y="18076"/>
                  <a:pt x="556836" y="-10061"/>
                  <a:pt x="759022" y="0"/>
                </a:cubicBezTo>
                <a:cubicBezTo>
                  <a:pt x="961208" y="10061"/>
                  <a:pt x="1174070" y="-14266"/>
                  <a:pt x="1489066" y="0"/>
                </a:cubicBezTo>
                <a:cubicBezTo>
                  <a:pt x="1804062" y="14266"/>
                  <a:pt x="1970227" y="14593"/>
                  <a:pt x="2168762" y="0"/>
                </a:cubicBezTo>
                <a:cubicBezTo>
                  <a:pt x="2367297" y="-14593"/>
                  <a:pt x="2581476" y="-9270"/>
                  <a:pt x="2848458" y="0"/>
                </a:cubicBezTo>
                <a:cubicBezTo>
                  <a:pt x="3115440" y="9270"/>
                  <a:pt x="3235286" y="18203"/>
                  <a:pt x="3377110" y="0"/>
                </a:cubicBezTo>
                <a:cubicBezTo>
                  <a:pt x="3518934" y="-18203"/>
                  <a:pt x="3855431" y="10270"/>
                  <a:pt x="4107154" y="0"/>
                </a:cubicBezTo>
                <a:cubicBezTo>
                  <a:pt x="4358877" y="-10270"/>
                  <a:pt x="4619072" y="-19106"/>
                  <a:pt x="5114111" y="0"/>
                </a:cubicBezTo>
                <a:cubicBezTo>
                  <a:pt x="5149824" y="4888"/>
                  <a:pt x="5188098" y="33404"/>
                  <a:pt x="5193437" y="79326"/>
                </a:cubicBezTo>
                <a:cubicBezTo>
                  <a:pt x="5184635" y="219517"/>
                  <a:pt x="5217141" y="485279"/>
                  <a:pt x="5193437" y="601790"/>
                </a:cubicBezTo>
                <a:cubicBezTo>
                  <a:pt x="5169733" y="718301"/>
                  <a:pt x="5170013" y="941942"/>
                  <a:pt x="5193437" y="1103766"/>
                </a:cubicBezTo>
                <a:cubicBezTo>
                  <a:pt x="5194578" y="1148524"/>
                  <a:pt x="5168383" y="1181924"/>
                  <a:pt x="5114111" y="1183092"/>
                </a:cubicBezTo>
                <a:cubicBezTo>
                  <a:pt x="4919836" y="1197743"/>
                  <a:pt x="4710424" y="1189978"/>
                  <a:pt x="4484763" y="1183092"/>
                </a:cubicBezTo>
                <a:cubicBezTo>
                  <a:pt x="4259102" y="1176206"/>
                  <a:pt x="3950983" y="1194971"/>
                  <a:pt x="3754719" y="1183092"/>
                </a:cubicBezTo>
                <a:cubicBezTo>
                  <a:pt x="3558455" y="1171213"/>
                  <a:pt x="3345984" y="1172206"/>
                  <a:pt x="3024675" y="1183092"/>
                </a:cubicBezTo>
                <a:cubicBezTo>
                  <a:pt x="2703366" y="1193978"/>
                  <a:pt x="2654313" y="1178267"/>
                  <a:pt x="2546371" y="1183092"/>
                </a:cubicBezTo>
                <a:cubicBezTo>
                  <a:pt x="2438429" y="1187917"/>
                  <a:pt x="2237908" y="1181158"/>
                  <a:pt x="2068066" y="1183092"/>
                </a:cubicBezTo>
                <a:cubicBezTo>
                  <a:pt x="1898224" y="1185026"/>
                  <a:pt x="1690994" y="1210902"/>
                  <a:pt x="1438718" y="1183092"/>
                </a:cubicBezTo>
                <a:cubicBezTo>
                  <a:pt x="1186442" y="1155282"/>
                  <a:pt x="1133999" y="1182628"/>
                  <a:pt x="859718" y="1183092"/>
                </a:cubicBezTo>
                <a:cubicBezTo>
                  <a:pt x="585437" y="1183556"/>
                  <a:pt x="321046" y="1204164"/>
                  <a:pt x="79326" y="1183092"/>
                </a:cubicBezTo>
                <a:cubicBezTo>
                  <a:pt x="39114" y="1183445"/>
                  <a:pt x="3451" y="1140975"/>
                  <a:pt x="0" y="1103766"/>
                </a:cubicBezTo>
                <a:cubicBezTo>
                  <a:pt x="8381" y="890395"/>
                  <a:pt x="18136" y="761992"/>
                  <a:pt x="0" y="622279"/>
                </a:cubicBezTo>
                <a:cubicBezTo>
                  <a:pt x="-18136" y="482566"/>
                  <a:pt x="-22296" y="338629"/>
                  <a:pt x="0" y="79326"/>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14" name="Ellipse 13">
            <a:extLst>
              <a:ext uri="{FF2B5EF4-FFF2-40B4-BE49-F238E27FC236}">
                <a16:creationId xmlns:a16="http://schemas.microsoft.com/office/drawing/2014/main" id="{B0330403-5A31-4F3D-9593-6D62E1FE6262}"/>
              </a:ext>
            </a:extLst>
          </p:cNvPr>
          <p:cNvSpPr/>
          <p:nvPr/>
        </p:nvSpPr>
        <p:spPr>
          <a:xfrm>
            <a:off x="5715912" y="1263138"/>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5" name="Rektangel 14">
            <a:extLst>
              <a:ext uri="{FF2B5EF4-FFF2-40B4-BE49-F238E27FC236}">
                <a16:creationId xmlns:a16="http://schemas.microsoft.com/office/drawing/2014/main" id="{9B493FCF-AF1B-4F33-AB36-88B75AC414F6}"/>
              </a:ext>
            </a:extLst>
          </p:cNvPr>
          <p:cNvSpPr/>
          <p:nvPr/>
        </p:nvSpPr>
        <p:spPr>
          <a:xfrm>
            <a:off x="6490364" y="1202506"/>
            <a:ext cx="5570123" cy="95410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6" name="Ellipse 15">
            <a:extLst>
              <a:ext uri="{FF2B5EF4-FFF2-40B4-BE49-F238E27FC236}">
                <a16:creationId xmlns:a16="http://schemas.microsoft.com/office/drawing/2014/main" id="{EB519622-C534-4BCB-8D19-72372479FCA5}"/>
              </a:ext>
            </a:extLst>
          </p:cNvPr>
          <p:cNvSpPr/>
          <p:nvPr/>
        </p:nvSpPr>
        <p:spPr>
          <a:xfrm>
            <a:off x="5727546" y="2720522"/>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8" name="Tekstfelt 17">
            <a:extLst>
              <a:ext uri="{FF2B5EF4-FFF2-40B4-BE49-F238E27FC236}">
                <a16:creationId xmlns:a16="http://schemas.microsoft.com/office/drawing/2014/main" id="{2757E834-B0F4-4394-BDBD-0FD688A75491}"/>
              </a:ext>
            </a:extLst>
          </p:cNvPr>
          <p:cNvSpPr txBox="1"/>
          <p:nvPr/>
        </p:nvSpPr>
        <p:spPr>
          <a:xfrm>
            <a:off x="5770485" y="457152"/>
            <a:ext cx="2130640" cy="358111"/>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181535"/>
                </a:solidFill>
                <a:effectLst/>
                <a:uLnTx/>
                <a:uFillTx/>
                <a:latin typeface="Arial" panose="020B0604020202020204"/>
                <a:ea typeface="+mn-ea"/>
                <a:cs typeface="+mn-cs"/>
              </a:rPr>
              <a:t>Proces</a:t>
            </a:r>
          </a:p>
        </p:txBody>
      </p:sp>
      <p:sp>
        <p:nvSpPr>
          <p:cNvPr id="5" name="Rektangel 4">
            <a:extLst>
              <a:ext uri="{FF2B5EF4-FFF2-40B4-BE49-F238E27FC236}">
                <a16:creationId xmlns:a16="http://schemas.microsoft.com/office/drawing/2014/main" id="{AAB8373C-6976-4DAA-84D4-176F363971E4}"/>
              </a:ext>
            </a:extLst>
          </p:cNvPr>
          <p:cNvSpPr/>
          <p:nvPr/>
        </p:nvSpPr>
        <p:spPr>
          <a:xfrm>
            <a:off x="6490363" y="1375644"/>
            <a:ext cx="5442843" cy="738664"/>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Udfyldelse af selvevalueringen: </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Flere deltagere udfylder sammen skemaet på deres computer. Find skemaer </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hlinkClick r:id="rId2">
                  <a:extLst>
                    <a:ext uri="{A12FA001-AC4F-418D-AE19-62706E023703}">
                      <ahyp:hlinkClr xmlns:ahyp="http://schemas.microsoft.com/office/drawing/2018/hyperlinkcolor" val="tx"/>
                    </a:ext>
                  </a:extLst>
                </a:hlinkClick>
              </a:rPr>
              <a:t>her</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19" name="Rektangel 18">
            <a:extLst>
              <a:ext uri="{FF2B5EF4-FFF2-40B4-BE49-F238E27FC236}">
                <a16:creationId xmlns:a16="http://schemas.microsoft.com/office/drawing/2014/main" id="{D04F376A-3987-4B62-A73E-8D43294F0480}"/>
              </a:ext>
            </a:extLst>
          </p:cNvPr>
          <p:cNvSpPr/>
          <p:nvPr/>
        </p:nvSpPr>
        <p:spPr>
          <a:xfrm>
            <a:off x="6490363" y="5327149"/>
            <a:ext cx="5570124" cy="738664"/>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srgbClr val="1E1B3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E1B3A"/>
                </a:solidFill>
                <a:effectLst/>
                <a:uLnTx/>
                <a:uFillTx/>
                <a:latin typeface="Arial" panose="020B0604020202020204"/>
                <a:ea typeface="+mn-ea"/>
                <a:cs typeface="+mn-cs"/>
              </a:rPr>
              <a:t>Opsamling</a:t>
            </a: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 Hvad går vi videre med? Skal vi sætte handlinger i gang? Hvad kan vi selv gøre og hvad skal vi have hjælp til </a:t>
            </a:r>
          </a:p>
        </p:txBody>
      </p:sp>
      <p:sp>
        <p:nvSpPr>
          <p:cNvPr id="20" name="Ellipse 19">
            <a:extLst>
              <a:ext uri="{FF2B5EF4-FFF2-40B4-BE49-F238E27FC236}">
                <a16:creationId xmlns:a16="http://schemas.microsoft.com/office/drawing/2014/main" id="{7DA4EC29-4462-420A-8824-8456D6DFD9DA}"/>
              </a:ext>
            </a:extLst>
          </p:cNvPr>
          <p:cNvSpPr/>
          <p:nvPr/>
        </p:nvSpPr>
        <p:spPr>
          <a:xfrm>
            <a:off x="5734580" y="4079927"/>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3</a:t>
            </a:r>
          </a:p>
        </p:txBody>
      </p:sp>
      <p:sp>
        <p:nvSpPr>
          <p:cNvPr id="21" name="Ellipse 20">
            <a:extLst>
              <a:ext uri="{FF2B5EF4-FFF2-40B4-BE49-F238E27FC236}">
                <a16:creationId xmlns:a16="http://schemas.microsoft.com/office/drawing/2014/main" id="{6892B2AE-8825-43C7-ABF2-2DBFEC37E2A9}"/>
              </a:ext>
            </a:extLst>
          </p:cNvPr>
          <p:cNvSpPr/>
          <p:nvPr/>
        </p:nvSpPr>
        <p:spPr>
          <a:xfrm>
            <a:off x="5770485" y="5509407"/>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4</a:t>
            </a:r>
          </a:p>
        </p:txBody>
      </p:sp>
      <p:sp>
        <p:nvSpPr>
          <p:cNvPr id="22" name="Rektangel: afrundede hjørner 21">
            <a:extLst>
              <a:ext uri="{FF2B5EF4-FFF2-40B4-BE49-F238E27FC236}">
                <a16:creationId xmlns:a16="http://schemas.microsoft.com/office/drawing/2014/main" id="{A18EB216-314E-4C5E-9863-F3F521A1A9B8}"/>
              </a:ext>
            </a:extLst>
          </p:cNvPr>
          <p:cNvSpPr/>
          <p:nvPr/>
        </p:nvSpPr>
        <p:spPr>
          <a:xfrm>
            <a:off x="6835804" y="2525618"/>
            <a:ext cx="5193437" cy="1183092"/>
          </a:xfrm>
          <a:custGeom>
            <a:avLst/>
            <a:gdLst>
              <a:gd name="connsiteX0" fmla="*/ 0 w 5193437"/>
              <a:gd name="connsiteY0" fmla="*/ 79326 h 1183092"/>
              <a:gd name="connsiteX1" fmla="*/ 79326 w 5193437"/>
              <a:gd name="connsiteY1" fmla="*/ 0 h 1183092"/>
              <a:gd name="connsiteX2" fmla="*/ 759022 w 5193437"/>
              <a:gd name="connsiteY2" fmla="*/ 0 h 1183092"/>
              <a:gd name="connsiteX3" fmla="*/ 1388370 w 5193437"/>
              <a:gd name="connsiteY3" fmla="*/ 0 h 1183092"/>
              <a:gd name="connsiteX4" fmla="*/ 2068066 w 5193437"/>
              <a:gd name="connsiteY4" fmla="*/ 0 h 1183092"/>
              <a:gd name="connsiteX5" fmla="*/ 2697414 w 5193437"/>
              <a:gd name="connsiteY5" fmla="*/ 0 h 1183092"/>
              <a:gd name="connsiteX6" fmla="*/ 3427458 w 5193437"/>
              <a:gd name="connsiteY6" fmla="*/ 0 h 1183092"/>
              <a:gd name="connsiteX7" fmla="*/ 4006458 w 5193437"/>
              <a:gd name="connsiteY7" fmla="*/ 0 h 1183092"/>
              <a:gd name="connsiteX8" fmla="*/ 5114111 w 5193437"/>
              <a:gd name="connsiteY8" fmla="*/ 0 h 1183092"/>
              <a:gd name="connsiteX9" fmla="*/ 5193437 w 5193437"/>
              <a:gd name="connsiteY9" fmla="*/ 79326 h 1183092"/>
              <a:gd name="connsiteX10" fmla="*/ 5193437 w 5193437"/>
              <a:gd name="connsiteY10" fmla="*/ 560813 h 1183092"/>
              <a:gd name="connsiteX11" fmla="*/ 5193437 w 5193437"/>
              <a:gd name="connsiteY11" fmla="*/ 1103766 h 1183092"/>
              <a:gd name="connsiteX12" fmla="*/ 5114111 w 5193437"/>
              <a:gd name="connsiteY12" fmla="*/ 1183092 h 1183092"/>
              <a:gd name="connsiteX13" fmla="*/ 4585459 w 5193437"/>
              <a:gd name="connsiteY13" fmla="*/ 1183092 h 1183092"/>
              <a:gd name="connsiteX14" fmla="*/ 3956110 w 5193437"/>
              <a:gd name="connsiteY14" fmla="*/ 1183092 h 1183092"/>
              <a:gd name="connsiteX15" fmla="*/ 3477806 w 5193437"/>
              <a:gd name="connsiteY15" fmla="*/ 1183092 h 1183092"/>
              <a:gd name="connsiteX16" fmla="*/ 2898806 w 5193437"/>
              <a:gd name="connsiteY16" fmla="*/ 1183092 h 1183092"/>
              <a:gd name="connsiteX17" fmla="*/ 2420501 w 5193437"/>
              <a:gd name="connsiteY17" fmla="*/ 1183092 h 1183092"/>
              <a:gd name="connsiteX18" fmla="*/ 1690457 w 5193437"/>
              <a:gd name="connsiteY18" fmla="*/ 1183092 h 1183092"/>
              <a:gd name="connsiteX19" fmla="*/ 1061109 w 5193437"/>
              <a:gd name="connsiteY19" fmla="*/ 1183092 h 1183092"/>
              <a:gd name="connsiteX20" fmla="*/ 79326 w 5193437"/>
              <a:gd name="connsiteY20" fmla="*/ 1183092 h 1183092"/>
              <a:gd name="connsiteX21" fmla="*/ 0 w 5193437"/>
              <a:gd name="connsiteY21" fmla="*/ 1103766 h 1183092"/>
              <a:gd name="connsiteX22" fmla="*/ 0 w 5193437"/>
              <a:gd name="connsiteY22" fmla="*/ 612035 h 1183092"/>
              <a:gd name="connsiteX23" fmla="*/ 0 w 5193437"/>
              <a:gd name="connsiteY23" fmla="*/ 79326 h 118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183092" fill="none" extrusionOk="0">
                <a:moveTo>
                  <a:pt x="0" y="79326"/>
                </a:moveTo>
                <a:cubicBezTo>
                  <a:pt x="-3944" y="34770"/>
                  <a:pt x="35766" y="3714"/>
                  <a:pt x="79326" y="0"/>
                </a:cubicBezTo>
                <a:cubicBezTo>
                  <a:pt x="243789" y="-14672"/>
                  <a:pt x="439547" y="979"/>
                  <a:pt x="759022" y="0"/>
                </a:cubicBezTo>
                <a:cubicBezTo>
                  <a:pt x="1078497" y="-979"/>
                  <a:pt x="1113982" y="-5706"/>
                  <a:pt x="1388370" y="0"/>
                </a:cubicBezTo>
                <a:cubicBezTo>
                  <a:pt x="1662758" y="5706"/>
                  <a:pt x="1760944" y="9971"/>
                  <a:pt x="2068066" y="0"/>
                </a:cubicBezTo>
                <a:cubicBezTo>
                  <a:pt x="2375188" y="-9971"/>
                  <a:pt x="2532712" y="-4620"/>
                  <a:pt x="2697414" y="0"/>
                </a:cubicBezTo>
                <a:cubicBezTo>
                  <a:pt x="2862116" y="4620"/>
                  <a:pt x="3220874" y="19187"/>
                  <a:pt x="3427458" y="0"/>
                </a:cubicBezTo>
                <a:cubicBezTo>
                  <a:pt x="3634042" y="-19187"/>
                  <a:pt x="3872500" y="-20335"/>
                  <a:pt x="4006458" y="0"/>
                </a:cubicBezTo>
                <a:cubicBezTo>
                  <a:pt x="4140416" y="20335"/>
                  <a:pt x="4597059" y="-2370"/>
                  <a:pt x="5114111" y="0"/>
                </a:cubicBezTo>
                <a:cubicBezTo>
                  <a:pt x="5159883" y="-497"/>
                  <a:pt x="5190799" y="43418"/>
                  <a:pt x="5193437" y="79326"/>
                </a:cubicBezTo>
                <a:cubicBezTo>
                  <a:pt x="5171873" y="209359"/>
                  <a:pt x="5184201" y="428087"/>
                  <a:pt x="5193437" y="560813"/>
                </a:cubicBezTo>
                <a:cubicBezTo>
                  <a:pt x="5202673" y="693539"/>
                  <a:pt x="5168817" y="967504"/>
                  <a:pt x="5193437" y="1103766"/>
                </a:cubicBezTo>
                <a:cubicBezTo>
                  <a:pt x="5197197" y="1153509"/>
                  <a:pt x="5159739" y="1175664"/>
                  <a:pt x="5114111" y="1183092"/>
                </a:cubicBezTo>
                <a:cubicBezTo>
                  <a:pt x="4945662" y="1157282"/>
                  <a:pt x="4780760" y="1180631"/>
                  <a:pt x="4585459" y="1183092"/>
                </a:cubicBezTo>
                <a:cubicBezTo>
                  <a:pt x="4390158" y="1185553"/>
                  <a:pt x="4240655" y="1199120"/>
                  <a:pt x="3956110" y="1183092"/>
                </a:cubicBezTo>
                <a:cubicBezTo>
                  <a:pt x="3671565" y="1167064"/>
                  <a:pt x="3640103" y="1192924"/>
                  <a:pt x="3477806" y="1183092"/>
                </a:cubicBezTo>
                <a:cubicBezTo>
                  <a:pt x="3315509" y="1173260"/>
                  <a:pt x="3083550" y="1158751"/>
                  <a:pt x="2898806" y="1183092"/>
                </a:cubicBezTo>
                <a:cubicBezTo>
                  <a:pt x="2714062" y="1207433"/>
                  <a:pt x="2540357" y="1190122"/>
                  <a:pt x="2420501" y="1183092"/>
                </a:cubicBezTo>
                <a:cubicBezTo>
                  <a:pt x="2300645" y="1176062"/>
                  <a:pt x="1957466" y="1190358"/>
                  <a:pt x="1690457" y="1183092"/>
                </a:cubicBezTo>
                <a:cubicBezTo>
                  <a:pt x="1423448" y="1175826"/>
                  <a:pt x="1313815" y="1164596"/>
                  <a:pt x="1061109" y="1183092"/>
                </a:cubicBezTo>
                <a:cubicBezTo>
                  <a:pt x="808403" y="1201588"/>
                  <a:pt x="287265" y="1137943"/>
                  <a:pt x="79326" y="1183092"/>
                </a:cubicBezTo>
                <a:cubicBezTo>
                  <a:pt x="33449" y="1187559"/>
                  <a:pt x="-1578" y="1148642"/>
                  <a:pt x="0" y="1103766"/>
                </a:cubicBezTo>
                <a:cubicBezTo>
                  <a:pt x="-9309" y="858225"/>
                  <a:pt x="-6933" y="733874"/>
                  <a:pt x="0" y="612035"/>
                </a:cubicBezTo>
                <a:cubicBezTo>
                  <a:pt x="6933" y="490196"/>
                  <a:pt x="22238" y="335165"/>
                  <a:pt x="0" y="79326"/>
                </a:cubicBezTo>
                <a:close/>
              </a:path>
              <a:path w="5193437" h="1183092" stroke="0" extrusionOk="0">
                <a:moveTo>
                  <a:pt x="0" y="79326"/>
                </a:moveTo>
                <a:cubicBezTo>
                  <a:pt x="829" y="32510"/>
                  <a:pt x="31774" y="-5688"/>
                  <a:pt x="79326" y="0"/>
                </a:cubicBezTo>
                <a:cubicBezTo>
                  <a:pt x="218553" y="18076"/>
                  <a:pt x="556836" y="-10061"/>
                  <a:pt x="759022" y="0"/>
                </a:cubicBezTo>
                <a:cubicBezTo>
                  <a:pt x="961208" y="10061"/>
                  <a:pt x="1174070" y="-14266"/>
                  <a:pt x="1489066" y="0"/>
                </a:cubicBezTo>
                <a:cubicBezTo>
                  <a:pt x="1804062" y="14266"/>
                  <a:pt x="1970227" y="14593"/>
                  <a:pt x="2168762" y="0"/>
                </a:cubicBezTo>
                <a:cubicBezTo>
                  <a:pt x="2367297" y="-14593"/>
                  <a:pt x="2581476" y="-9270"/>
                  <a:pt x="2848458" y="0"/>
                </a:cubicBezTo>
                <a:cubicBezTo>
                  <a:pt x="3115440" y="9270"/>
                  <a:pt x="3235286" y="18203"/>
                  <a:pt x="3377110" y="0"/>
                </a:cubicBezTo>
                <a:cubicBezTo>
                  <a:pt x="3518934" y="-18203"/>
                  <a:pt x="3855431" y="10270"/>
                  <a:pt x="4107154" y="0"/>
                </a:cubicBezTo>
                <a:cubicBezTo>
                  <a:pt x="4358877" y="-10270"/>
                  <a:pt x="4619072" y="-19106"/>
                  <a:pt x="5114111" y="0"/>
                </a:cubicBezTo>
                <a:cubicBezTo>
                  <a:pt x="5149824" y="4888"/>
                  <a:pt x="5188098" y="33404"/>
                  <a:pt x="5193437" y="79326"/>
                </a:cubicBezTo>
                <a:cubicBezTo>
                  <a:pt x="5184635" y="219517"/>
                  <a:pt x="5217141" y="485279"/>
                  <a:pt x="5193437" y="601790"/>
                </a:cubicBezTo>
                <a:cubicBezTo>
                  <a:pt x="5169733" y="718301"/>
                  <a:pt x="5170013" y="941942"/>
                  <a:pt x="5193437" y="1103766"/>
                </a:cubicBezTo>
                <a:cubicBezTo>
                  <a:pt x="5194578" y="1148524"/>
                  <a:pt x="5168383" y="1181924"/>
                  <a:pt x="5114111" y="1183092"/>
                </a:cubicBezTo>
                <a:cubicBezTo>
                  <a:pt x="4919836" y="1197743"/>
                  <a:pt x="4710424" y="1189978"/>
                  <a:pt x="4484763" y="1183092"/>
                </a:cubicBezTo>
                <a:cubicBezTo>
                  <a:pt x="4259102" y="1176206"/>
                  <a:pt x="3950983" y="1194971"/>
                  <a:pt x="3754719" y="1183092"/>
                </a:cubicBezTo>
                <a:cubicBezTo>
                  <a:pt x="3558455" y="1171213"/>
                  <a:pt x="3345984" y="1172206"/>
                  <a:pt x="3024675" y="1183092"/>
                </a:cubicBezTo>
                <a:cubicBezTo>
                  <a:pt x="2703366" y="1193978"/>
                  <a:pt x="2654313" y="1178267"/>
                  <a:pt x="2546371" y="1183092"/>
                </a:cubicBezTo>
                <a:cubicBezTo>
                  <a:pt x="2438429" y="1187917"/>
                  <a:pt x="2237908" y="1181158"/>
                  <a:pt x="2068066" y="1183092"/>
                </a:cubicBezTo>
                <a:cubicBezTo>
                  <a:pt x="1898224" y="1185026"/>
                  <a:pt x="1690994" y="1210902"/>
                  <a:pt x="1438718" y="1183092"/>
                </a:cubicBezTo>
                <a:cubicBezTo>
                  <a:pt x="1186442" y="1155282"/>
                  <a:pt x="1133999" y="1182628"/>
                  <a:pt x="859718" y="1183092"/>
                </a:cubicBezTo>
                <a:cubicBezTo>
                  <a:pt x="585437" y="1183556"/>
                  <a:pt x="321046" y="1204164"/>
                  <a:pt x="79326" y="1183092"/>
                </a:cubicBezTo>
                <a:cubicBezTo>
                  <a:pt x="39114" y="1183445"/>
                  <a:pt x="3451" y="1140975"/>
                  <a:pt x="0" y="1103766"/>
                </a:cubicBezTo>
                <a:cubicBezTo>
                  <a:pt x="8381" y="890395"/>
                  <a:pt x="18136" y="761992"/>
                  <a:pt x="0" y="622279"/>
                </a:cubicBezTo>
                <a:cubicBezTo>
                  <a:pt x="-18136" y="482566"/>
                  <a:pt x="-22296" y="338629"/>
                  <a:pt x="0" y="79326"/>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23" name="Rektangel: afrundede hjørner 22">
            <a:extLst>
              <a:ext uri="{FF2B5EF4-FFF2-40B4-BE49-F238E27FC236}">
                <a16:creationId xmlns:a16="http://schemas.microsoft.com/office/drawing/2014/main" id="{FB543033-D0AC-49F4-B06D-ED5D9047BDCE}"/>
              </a:ext>
            </a:extLst>
          </p:cNvPr>
          <p:cNvSpPr/>
          <p:nvPr/>
        </p:nvSpPr>
        <p:spPr>
          <a:xfrm>
            <a:off x="6835803" y="3930259"/>
            <a:ext cx="5193437" cy="1183092"/>
          </a:xfrm>
          <a:custGeom>
            <a:avLst/>
            <a:gdLst>
              <a:gd name="connsiteX0" fmla="*/ 0 w 5193437"/>
              <a:gd name="connsiteY0" fmla="*/ 79326 h 1183092"/>
              <a:gd name="connsiteX1" fmla="*/ 79326 w 5193437"/>
              <a:gd name="connsiteY1" fmla="*/ 0 h 1183092"/>
              <a:gd name="connsiteX2" fmla="*/ 759022 w 5193437"/>
              <a:gd name="connsiteY2" fmla="*/ 0 h 1183092"/>
              <a:gd name="connsiteX3" fmla="*/ 1388370 w 5193437"/>
              <a:gd name="connsiteY3" fmla="*/ 0 h 1183092"/>
              <a:gd name="connsiteX4" fmla="*/ 2068066 w 5193437"/>
              <a:gd name="connsiteY4" fmla="*/ 0 h 1183092"/>
              <a:gd name="connsiteX5" fmla="*/ 2697414 w 5193437"/>
              <a:gd name="connsiteY5" fmla="*/ 0 h 1183092"/>
              <a:gd name="connsiteX6" fmla="*/ 3427458 w 5193437"/>
              <a:gd name="connsiteY6" fmla="*/ 0 h 1183092"/>
              <a:gd name="connsiteX7" fmla="*/ 4006458 w 5193437"/>
              <a:gd name="connsiteY7" fmla="*/ 0 h 1183092"/>
              <a:gd name="connsiteX8" fmla="*/ 5114111 w 5193437"/>
              <a:gd name="connsiteY8" fmla="*/ 0 h 1183092"/>
              <a:gd name="connsiteX9" fmla="*/ 5193437 w 5193437"/>
              <a:gd name="connsiteY9" fmla="*/ 79326 h 1183092"/>
              <a:gd name="connsiteX10" fmla="*/ 5193437 w 5193437"/>
              <a:gd name="connsiteY10" fmla="*/ 560813 h 1183092"/>
              <a:gd name="connsiteX11" fmla="*/ 5193437 w 5193437"/>
              <a:gd name="connsiteY11" fmla="*/ 1103766 h 1183092"/>
              <a:gd name="connsiteX12" fmla="*/ 5114111 w 5193437"/>
              <a:gd name="connsiteY12" fmla="*/ 1183092 h 1183092"/>
              <a:gd name="connsiteX13" fmla="*/ 4585459 w 5193437"/>
              <a:gd name="connsiteY13" fmla="*/ 1183092 h 1183092"/>
              <a:gd name="connsiteX14" fmla="*/ 3956110 w 5193437"/>
              <a:gd name="connsiteY14" fmla="*/ 1183092 h 1183092"/>
              <a:gd name="connsiteX15" fmla="*/ 3477806 w 5193437"/>
              <a:gd name="connsiteY15" fmla="*/ 1183092 h 1183092"/>
              <a:gd name="connsiteX16" fmla="*/ 2898806 w 5193437"/>
              <a:gd name="connsiteY16" fmla="*/ 1183092 h 1183092"/>
              <a:gd name="connsiteX17" fmla="*/ 2420501 w 5193437"/>
              <a:gd name="connsiteY17" fmla="*/ 1183092 h 1183092"/>
              <a:gd name="connsiteX18" fmla="*/ 1690457 w 5193437"/>
              <a:gd name="connsiteY18" fmla="*/ 1183092 h 1183092"/>
              <a:gd name="connsiteX19" fmla="*/ 1061109 w 5193437"/>
              <a:gd name="connsiteY19" fmla="*/ 1183092 h 1183092"/>
              <a:gd name="connsiteX20" fmla="*/ 79326 w 5193437"/>
              <a:gd name="connsiteY20" fmla="*/ 1183092 h 1183092"/>
              <a:gd name="connsiteX21" fmla="*/ 0 w 5193437"/>
              <a:gd name="connsiteY21" fmla="*/ 1103766 h 1183092"/>
              <a:gd name="connsiteX22" fmla="*/ 0 w 5193437"/>
              <a:gd name="connsiteY22" fmla="*/ 612035 h 1183092"/>
              <a:gd name="connsiteX23" fmla="*/ 0 w 5193437"/>
              <a:gd name="connsiteY23" fmla="*/ 79326 h 118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183092" fill="none" extrusionOk="0">
                <a:moveTo>
                  <a:pt x="0" y="79326"/>
                </a:moveTo>
                <a:cubicBezTo>
                  <a:pt x="-3944" y="34770"/>
                  <a:pt x="35766" y="3714"/>
                  <a:pt x="79326" y="0"/>
                </a:cubicBezTo>
                <a:cubicBezTo>
                  <a:pt x="243789" y="-14672"/>
                  <a:pt x="439547" y="979"/>
                  <a:pt x="759022" y="0"/>
                </a:cubicBezTo>
                <a:cubicBezTo>
                  <a:pt x="1078497" y="-979"/>
                  <a:pt x="1113982" y="-5706"/>
                  <a:pt x="1388370" y="0"/>
                </a:cubicBezTo>
                <a:cubicBezTo>
                  <a:pt x="1662758" y="5706"/>
                  <a:pt x="1760944" y="9971"/>
                  <a:pt x="2068066" y="0"/>
                </a:cubicBezTo>
                <a:cubicBezTo>
                  <a:pt x="2375188" y="-9971"/>
                  <a:pt x="2532712" y="-4620"/>
                  <a:pt x="2697414" y="0"/>
                </a:cubicBezTo>
                <a:cubicBezTo>
                  <a:pt x="2862116" y="4620"/>
                  <a:pt x="3220874" y="19187"/>
                  <a:pt x="3427458" y="0"/>
                </a:cubicBezTo>
                <a:cubicBezTo>
                  <a:pt x="3634042" y="-19187"/>
                  <a:pt x="3872500" y="-20335"/>
                  <a:pt x="4006458" y="0"/>
                </a:cubicBezTo>
                <a:cubicBezTo>
                  <a:pt x="4140416" y="20335"/>
                  <a:pt x="4597059" y="-2370"/>
                  <a:pt x="5114111" y="0"/>
                </a:cubicBezTo>
                <a:cubicBezTo>
                  <a:pt x="5159883" y="-497"/>
                  <a:pt x="5190799" y="43418"/>
                  <a:pt x="5193437" y="79326"/>
                </a:cubicBezTo>
                <a:cubicBezTo>
                  <a:pt x="5171873" y="209359"/>
                  <a:pt x="5184201" y="428087"/>
                  <a:pt x="5193437" y="560813"/>
                </a:cubicBezTo>
                <a:cubicBezTo>
                  <a:pt x="5202673" y="693539"/>
                  <a:pt x="5168817" y="967504"/>
                  <a:pt x="5193437" y="1103766"/>
                </a:cubicBezTo>
                <a:cubicBezTo>
                  <a:pt x="5197197" y="1153509"/>
                  <a:pt x="5159739" y="1175664"/>
                  <a:pt x="5114111" y="1183092"/>
                </a:cubicBezTo>
                <a:cubicBezTo>
                  <a:pt x="4945662" y="1157282"/>
                  <a:pt x="4780760" y="1180631"/>
                  <a:pt x="4585459" y="1183092"/>
                </a:cubicBezTo>
                <a:cubicBezTo>
                  <a:pt x="4390158" y="1185553"/>
                  <a:pt x="4240655" y="1199120"/>
                  <a:pt x="3956110" y="1183092"/>
                </a:cubicBezTo>
                <a:cubicBezTo>
                  <a:pt x="3671565" y="1167064"/>
                  <a:pt x="3640103" y="1192924"/>
                  <a:pt x="3477806" y="1183092"/>
                </a:cubicBezTo>
                <a:cubicBezTo>
                  <a:pt x="3315509" y="1173260"/>
                  <a:pt x="3083550" y="1158751"/>
                  <a:pt x="2898806" y="1183092"/>
                </a:cubicBezTo>
                <a:cubicBezTo>
                  <a:pt x="2714062" y="1207433"/>
                  <a:pt x="2540357" y="1190122"/>
                  <a:pt x="2420501" y="1183092"/>
                </a:cubicBezTo>
                <a:cubicBezTo>
                  <a:pt x="2300645" y="1176062"/>
                  <a:pt x="1957466" y="1190358"/>
                  <a:pt x="1690457" y="1183092"/>
                </a:cubicBezTo>
                <a:cubicBezTo>
                  <a:pt x="1423448" y="1175826"/>
                  <a:pt x="1313815" y="1164596"/>
                  <a:pt x="1061109" y="1183092"/>
                </a:cubicBezTo>
                <a:cubicBezTo>
                  <a:pt x="808403" y="1201588"/>
                  <a:pt x="287265" y="1137943"/>
                  <a:pt x="79326" y="1183092"/>
                </a:cubicBezTo>
                <a:cubicBezTo>
                  <a:pt x="33449" y="1187559"/>
                  <a:pt x="-1578" y="1148642"/>
                  <a:pt x="0" y="1103766"/>
                </a:cubicBezTo>
                <a:cubicBezTo>
                  <a:pt x="-9309" y="858225"/>
                  <a:pt x="-6933" y="733874"/>
                  <a:pt x="0" y="612035"/>
                </a:cubicBezTo>
                <a:cubicBezTo>
                  <a:pt x="6933" y="490196"/>
                  <a:pt x="22238" y="335165"/>
                  <a:pt x="0" y="79326"/>
                </a:cubicBezTo>
                <a:close/>
              </a:path>
              <a:path w="5193437" h="1183092" stroke="0" extrusionOk="0">
                <a:moveTo>
                  <a:pt x="0" y="79326"/>
                </a:moveTo>
                <a:cubicBezTo>
                  <a:pt x="829" y="32510"/>
                  <a:pt x="31774" y="-5688"/>
                  <a:pt x="79326" y="0"/>
                </a:cubicBezTo>
                <a:cubicBezTo>
                  <a:pt x="218553" y="18076"/>
                  <a:pt x="556836" y="-10061"/>
                  <a:pt x="759022" y="0"/>
                </a:cubicBezTo>
                <a:cubicBezTo>
                  <a:pt x="961208" y="10061"/>
                  <a:pt x="1174070" y="-14266"/>
                  <a:pt x="1489066" y="0"/>
                </a:cubicBezTo>
                <a:cubicBezTo>
                  <a:pt x="1804062" y="14266"/>
                  <a:pt x="1970227" y="14593"/>
                  <a:pt x="2168762" y="0"/>
                </a:cubicBezTo>
                <a:cubicBezTo>
                  <a:pt x="2367297" y="-14593"/>
                  <a:pt x="2581476" y="-9270"/>
                  <a:pt x="2848458" y="0"/>
                </a:cubicBezTo>
                <a:cubicBezTo>
                  <a:pt x="3115440" y="9270"/>
                  <a:pt x="3235286" y="18203"/>
                  <a:pt x="3377110" y="0"/>
                </a:cubicBezTo>
                <a:cubicBezTo>
                  <a:pt x="3518934" y="-18203"/>
                  <a:pt x="3855431" y="10270"/>
                  <a:pt x="4107154" y="0"/>
                </a:cubicBezTo>
                <a:cubicBezTo>
                  <a:pt x="4358877" y="-10270"/>
                  <a:pt x="4619072" y="-19106"/>
                  <a:pt x="5114111" y="0"/>
                </a:cubicBezTo>
                <a:cubicBezTo>
                  <a:pt x="5149824" y="4888"/>
                  <a:pt x="5188098" y="33404"/>
                  <a:pt x="5193437" y="79326"/>
                </a:cubicBezTo>
                <a:cubicBezTo>
                  <a:pt x="5184635" y="219517"/>
                  <a:pt x="5217141" y="485279"/>
                  <a:pt x="5193437" y="601790"/>
                </a:cubicBezTo>
                <a:cubicBezTo>
                  <a:pt x="5169733" y="718301"/>
                  <a:pt x="5170013" y="941942"/>
                  <a:pt x="5193437" y="1103766"/>
                </a:cubicBezTo>
                <a:cubicBezTo>
                  <a:pt x="5194578" y="1148524"/>
                  <a:pt x="5168383" y="1181924"/>
                  <a:pt x="5114111" y="1183092"/>
                </a:cubicBezTo>
                <a:cubicBezTo>
                  <a:pt x="4919836" y="1197743"/>
                  <a:pt x="4710424" y="1189978"/>
                  <a:pt x="4484763" y="1183092"/>
                </a:cubicBezTo>
                <a:cubicBezTo>
                  <a:pt x="4259102" y="1176206"/>
                  <a:pt x="3950983" y="1194971"/>
                  <a:pt x="3754719" y="1183092"/>
                </a:cubicBezTo>
                <a:cubicBezTo>
                  <a:pt x="3558455" y="1171213"/>
                  <a:pt x="3345984" y="1172206"/>
                  <a:pt x="3024675" y="1183092"/>
                </a:cubicBezTo>
                <a:cubicBezTo>
                  <a:pt x="2703366" y="1193978"/>
                  <a:pt x="2654313" y="1178267"/>
                  <a:pt x="2546371" y="1183092"/>
                </a:cubicBezTo>
                <a:cubicBezTo>
                  <a:pt x="2438429" y="1187917"/>
                  <a:pt x="2237908" y="1181158"/>
                  <a:pt x="2068066" y="1183092"/>
                </a:cubicBezTo>
                <a:cubicBezTo>
                  <a:pt x="1898224" y="1185026"/>
                  <a:pt x="1690994" y="1210902"/>
                  <a:pt x="1438718" y="1183092"/>
                </a:cubicBezTo>
                <a:cubicBezTo>
                  <a:pt x="1186442" y="1155282"/>
                  <a:pt x="1133999" y="1182628"/>
                  <a:pt x="859718" y="1183092"/>
                </a:cubicBezTo>
                <a:cubicBezTo>
                  <a:pt x="585437" y="1183556"/>
                  <a:pt x="321046" y="1204164"/>
                  <a:pt x="79326" y="1183092"/>
                </a:cubicBezTo>
                <a:cubicBezTo>
                  <a:pt x="39114" y="1183445"/>
                  <a:pt x="3451" y="1140975"/>
                  <a:pt x="0" y="1103766"/>
                </a:cubicBezTo>
                <a:cubicBezTo>
                  <a:pt x="8381" y="890395"/>
                  <a:pt x="18136" y="761992"/>
                  <a:pt x="0" y="622279"/>
                </a:cubicBezTo>
                <a:cubicBezTo>
                  <a:pt x="-18136" y="482566"/>
                  <a:pt x="-22296" y="338629"/>
                  <a:pt x="0" y="79326"/>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25" name="Rektangel 24">
            <a:extLst>
              <a:ext uri="{FF2B5EF4-FFF2-40B4-BE49-F238E27FC236}">
                <a16:creationId xmlns:a16="http://schemas.microsoft.com/office/drawing/2014/main" id="{8C100716-063F-4DC6-9B63-5AD5CE354728}"/>
              </a:ext>
            </a:extLst>
          </p:cNvPr>
          <p:cNvSpPr/>
          <p:nvPr/>
        </p:nvSpPr>
        <p:spPr>
          <a:xfrm>
            <a:off x="6502891" y="2624237"/>
            <a:ext cx="5430315" cy="95410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Drøftelse af billeder: </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Resultatspind printes og grupperne præsenterer deres overvejelser. Tværgående erfaringer opsamles af facilitator. Brug </a:t>
            </a: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ark 1 </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til at samle jeres overvejelser</a:t>
            </a:r>
            <a:endPar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26" name="Rektangel 25">
            <a:extLst>
              <a:ext uri="{FF2B5EF4-FFF2-40B4-BE49-F238E27FC236}">
                <a16:creationId xmlns:a16="http://schemas.microsoft.com/office/drawing/2014/main" id="{2DDEBB5F-681F-4288-83AF-81A11657AD57}"/>
              </a:ext>
            </a:extLst>
          </p:cNvPr>
          <p:cNvSpPr/>
          <p:nvPr/>
        </p:nvSpPr>
        <p:spPr>
          <a:xfrm>
            <a:off x="6490363" y="4099424"/>
            <a:ext cx="6096000" cy="523220"/>
          </a:xfrm>
          <a:prstGeom prst="rect">
            <a:avLst/>
          </a:prstGeom>
        </p:spPr>
        <p:txBody>
          <a:bodyPr>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Arbejd med udfordringer</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 Deltagere vælger en udfordring at arbejde videre med. De dykker ned i udfordringer i grupper. </a:t>
            </a:r>
          </a:p>
        </p:txBody>
      </p:sp>
      <p:sp>
        <p:nvSpPr>
          <p:cNvPr id="27" name="Rektangel: afrundede hjørner 26">
            <a:extLst>
              <a:ext uri="{FF2B5EF4-FFF2-40B4-BE49-F238E27FC236}">
                <a16:creationId xmlns:a16="http://schemas.microsoft.com/office/drawing/2014/main" id="{EE38C491-7ED4-4536-B229-2ECD3F407D19}"/>
              </a:ext>
            </a:extLst>
          </p:cNvPr>
          <p:cNvSpPr/>
          <p:nvPr/>
        </p:nvSpPr>
        <p:spPr>
          <a:xfrm>
            <a:off x="288694" y="802066"/>
            <a:ext cx="5089641" cy="1147156"/>
          </a:xfrm>
          <a:custGeom>
            <a:avLst/>
            <a:gdLst>
              <a:gd name="connsiteX0" fmla="*/ 0 w 5089641"/>
              <a:gd name="connsiteY0" fmla="*/ 191196 h 1147156"/>
              <a:gd name="connsiteX1" fmla="*/ 191196 w 5089641"/>
              <a:gd name="connsiteY1" fmla="*/ 0 h 1147156"/>
              <a:gd name="connsiteX2" fmla="*/ 957805 w 5089641"/>
              <a:gd name="connsiteY2" fmla="*/ 0 h 1147156"/>
              <a:gd name="connsiteX3" fmla="*/ 1583197 w 5089641"/>
              <a:gd name="connsiteY3" fmla="*/ 0 h 1147156"/>
              <a:gd name="connsiteX4" fmla="*/ 2302733 w 5089641"/>
              <a:gd name="connsiteY4" fmla="*/ 0 h 1147156"/>
              <a:gd name="connsiteX5" fmla="*/ 2928125 w 5089641"/>
              <a:gd name="connsiteY5" fmla="*/ 0 h 1147156"/>
              <a:gd name="connsiteX6" fmla="*/ 3506444 w 5089641"/>
              <a:gd name="connsiteY6" fmla="*/ 0 h 1147156"/>
              <a:gd name="connsiteX7" fmla="*/ 4037691 w 5089641"/>
              <a:gd name="connsiteY7" fmla="*/ 0 h 1147156"/>
              <a:gd name="connsiteX8" fmla="*/ 4898445 w 5089641"/>
              <a:gd name="connsiteY8" fmla="*/ 0 h 1147156"/>
              <a:gd name="connsiteX9" fmla="*/ 5089641 w 5089641"/>
              <a:gd name="connsiteY9" fmla="*/ 191196 h 1147156"/>
              <a:gd name="connsiteX10" fmla="*/ 5089641 w 5089641"/>
              <a:gd name="connsiteY10" fmla="*/ 573578 h 1147156"/>
              <a:gd name="connsiteX11" fmla="*/ 5089641 w 5089641"/>
              <a:gd name="connsiteY11" fmla="*/ 955960 h 1147156"/>
              <a:gd name="connsiteX12" fmla="*/ 4898445 w 5089641"/>
              <a:gd name="connsiteY12" fmla="*/ 1147156 h 1147156"/>
              <a:gd name="connsiteX13" fmla="*/ 4131836 w 5089641"/>
              <a:gd name="connsiteY13" fmla="*/ 1147156 h 1147156"/>
              <a:gd name="connsiteX14" fmla="*/ 3600589 w 5089641"/>
              <a:gd name="connsiteY14" fmla="*/ 1147156 h 1147156"/>
              <a:gd name="connsiteX15" fmla="*/ 3022270 w 5089641"/>
              <a:gd name="connsiteY15" fmla="*/ 1147156 h 1147156"/>
              <a:gd name="connsiteX16" fmla="*/ 2491023 w 5089641"/>
              <a:gd name="connsiteY16" fmla="*/ 1147156 h 1147156"/>
              <a:gd name="connsiteX17" fmla="*/ 1912704 w 5089641"/>
              <a:gd name="connsiteY17" fmla="*/ 1147156 h 1147156"/>
              <a:gd name="connsiteX18" fmla="*/ 1240240 w 5089641"/>
              <a:gd name="connsiteY18" fmla="*/ 1147156 h 1147156"/>
              <a:gd name="connsiteX19" fmla="*/ 191196 w 5089641"/>
              <a:gd name="connsiteY19" fmla="*/ 1147156 h 1147156"/>
              <a:gd name="connsiteX20" fmla="*/ 0 w 5089641"/>
              <a:gd name="connsiteY20" fmla="*/ 955960 h 1147156"/>
              <a:gd name="connsiteX21" fmla="*/ 0 w 5089641"/>
              <a:gd name="connsiteY21" fmla="*/ 581226 h 1147156"/>
              <a:gd name="connsiteX22" fmla="*/ 0 w 5089641"/>
              <a:gd name="connsiteY22" fmla="*/ 191196 h 114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089641" h="1147156" fill="none" extrusionOk="0">
                <a:moveTo>
                  <a:pt x="0" y="191196"/>
                </a:moveTo>
                <a:cubicBezTo>
                  <a:pt x="12219" y="88458"/>
                  <a:pt x="99807" y="7110"/>
                  <a:pt x="191196" y="0"/>
                </a:cubicBezTo>
                <a:cubicBezTo>
                  <a:pt x="517439" y="-19297"/>
                  <a:pt x="705350" y="-1167"/>
                  <a:pt x="957805" y="0"/>
                </a:cubicBezTo>
                <a:cubicBezTo>
                  <a:pt x="1210260" y="1167"/>
                  <a:pt x="1365604" y="3645"/>
                  <a:pt x="1583197" y="0"/>
                </a:cubicBezTo>
                <a:cubicBezTo>
                  <a:pt x="1800790" y="-3645"/>
                  <a:pt x="2131414" y="24651"/>
                  <a:pt x="2302733" y="0"/>
                </a:cubicBezTo>
                <a:cubicBezTo>
                  <a:pt x="2474052" y="-24651"/>
                  <a:pt x="2648196" y="-4264"/>
                  <a:pt x="2928125" y="0"/>
                </a:cubicBezTo>
                <a:cubicBezTo>
                  <a:pt x="3208054" y="4264"/>
                  <a:pt x="3241409" y="-9122"/>
                  <a:pt x="3506444" y="0"/>
                </a:cubicBezTo>
                <a:cubicBezTo>
                  <a:pt x="3771479" y="9122"/>
                  <a:pt x="3921725" y="8707"/>
                  <a:pt x="4037691" y="0"/>
                </a:cubicBezTo>
                <a:cubicBezTo>
                  <a:pt x="4153657" y="-8707"/>
                  <a:pt x="4713449" y="-40647"/>
                  <a:pt x="4898445" y="0"/>
                </a:cubicBezTo>
                <a:cubicBezTo>
                  <a:pt x="5000914" y="7684"/>
                  <a:pt x="5075236" y="91769"/>
                  <a:pt x="5089641" y="191196"/>
                </a:cubicBezTo>
                <a:cubicBezTo>
                  <a:pt x="5096697" y="292892"/>
                  <a:pt x="5104169" y="412845"/>
                  <a:pt x="5089641" y="573578"/>
                </a:cubicBezTo>
                <a:cubicBezTo>
                  <a:pt x="5075113" y="734311"/>
                  <a:pt x="5107828" y="787272"/>
                  <a:pt x="5089641" y="955960"/>
                </a:cubicBezTo>
                <a:cubicBezTo>
                  <a:pt x="5092153" y="1084309"/>
                  <a:pt x="4998587" y="1153889"/>
                  <a:pt x="4898445" y="1147156"/>
                </a:cubicBezTo>
                <a:cubicBezTo>
                  <a:pt x="4726787" y="1134498"/>
                  <a:pt x="4381693" y="1145412"/>
                  <a:pt x="4131836" y="1147156"/>
                </a:cubicBezTo>
                <a:cubicBezTo>
                  <a:pt x="3881979" y="1148900"/>
                  <a:pt x="3811519" y="1164403"/>
                  <a:pt x="3600589" y="1147156"/>
                </a:cubicBezTo>
                <a:cubicBezTo>
                  <a:pt x="3389659" y="1129909"/>
                  <a:pt x="3145725" y="1139770"/>
                  <a:pt x="3022270" y="1147156"/>
                </a:cubicBezTo>
                <a:cubicBezTo>
                  <a:pt x="2898815" y="1154542"/>
                  <a:pt x="2726848" y="1140735"/>
                  <a:pt x="2491023" y="1147156"/>
                </a:cubicBezTo>
                <a:cubicBezTo>
                  <a:pt x="2255198" y="1153577"/>
                  <a:pt x="2199032" y="1151407"/>
                  <a:pt x="1912704" y="1147156"/>
                </a:cubicBezTo>
                <a:cubicBezTo>
                  <a:pt x="1626376" y="1142905"/>
                  <a:pt x="1463647" y="1138378"/>
                  <a:pt x="1240240" y="1147156"/>
                </a:cubicBezTo>
                <a:cubicBezTo>
                  <a:pt x="1016833" y="1155934"/>
                  <a:pt x="675388" y="1123356"/>
                  <a:pt x="191196" y="1147156"/>
                </a:cubicBezTo>
                <a:cubicBezTo>
                  <a:pt x="68425" y="1129805"/>
                  <a:pt x="2676" y="1085005"/>
                  <a:pt x="0" y="955960"/>
                </a:cubicBezTo>
                <a:cubicBezTo>
                  <a:pt x="3113" y="809566"/>
                  <a:pt x="12681" y="674309"/>
                  <a:pt x="0" y="581226"/>
                </a:cubicBezTo>
                <a:cubicBezTo>
                  <a:pt x="-12681" y="488143"/>
                  <a:pt x="-13544" y="278886"/>
                  <a:pt x="0" y="191196"/>
                </a:cubicBezTo>
                <a:close/>
              </a:path>
              <a:path w="5089641" h="1147156" stroke="0" extrusionOk="0">
                <a:moveTo>
                  <a:pt x="0" y="191196"/>
                </a:moveTo>
                <a:cubicBezTo>
                  <a:pt x="19046" y="78127"/>
                  <a:pt x="89138" y="11659"/>
                  <a:pt x="191196" y="0"/>
                </a:cubicBezTo>
                <a:cubicBezTo>
                  <a:pt x="338970" y="-53"/>
                  <a:pt x="579174" y="-29372"/>
                  <a:pt x="863660" y="0"/>
                </a:cubicBezTo>
                <a:cubicBezTo>
                  <a:pt x="1148146" y="29372"/>
                  <a:pt x="1173177" y="22457"/>
                  <a:pt x="1441979" y="0"/>
                </a:cubicBezTo>
                <a:cubicBezTo>
                  <a:pt x="1710781" y="-22457"/>
                  <a:pt x="1785868" y="-23080"/>
                  <a:pt x="1973226" y="0"/>
                </a:cubicBezTo>
                <a:cubicBezTo>
                  <a:pt x="2160584" y="23080"/>
                  <a:pt x="2495446" y="-15601"/>
                  <a:pt x="2645690" y="0"/>
                </a:cubicBezTo>
                <a:cubicBezTo>
                  <a:pt x="2795934" y="15601"/>
                  <a:pt x="3048442" y="-13364"/>
                  <a:pt x="3365227" y="0"/>
                </a:cubicBezTo>
                <a:cubicBezTo>
                  <a:pt x="3682012" y="13364"/>
                  <a:pt x="3810806" y="-16559"/>
                  <a:pt x="4131836" y="0"/>
                </a:cubicBezTo>
                <a:cubicBezTo>
                  <a:pt x="4452866" y="16559"/>
                  <a:pt x="4701200" y="-20008"/>
                  <a:pt x="4898445" y="0"/>
                </a:cubicBezTo>
                <a:cubicBezTo>
                  <a:pt x="4980183" y="4935"/>
                  <a:pt x="5079804" y="100957"/>
                  <a:pt x="5089641" y="191196"/>
                </a:cubicBezTo>
                <a:cubicBezTo>
                  <a:pt x="5071359" y="300909"/>
                  <a:pt x="5089317" y="428869"/>
                  <a:pt x="5089641" y="573578"/>
                </a:cubicBezTo>
                <a:cubicBezTo>
                  <a:pt x="5089965" y="718287"/>
                  <a:pt x="5072830" y="835241"/>
                  <a:pt x="5089641" y="955960"/>
                </a:cubicBezTo>
                <a:cubicBezTo>
                  <a:pt x="5097485" y="1082277"/>
                  <a:pt x="4991904" y="1143398"/>
                  <a:pt x="4898445" y="1147156"/>
                </a:cubicBezTo>
                <a:cubicBezTo>
                  <a:pt x="4743853" y="1113413"/>
                  <a:pt x="4412800" y="1154858"/>
                  <a:pt x="4178908" y="1147156"/>
                </a:cubicBezTo>
                <a:cubicBezTo>
                  <a:pt x="3945016" y="1139454"/>
                  <a:pt x="3788428" y="1146631"/>
                  <a:pt x="3459372" y="1147156"/>
                </a:cubicBezTo>
                <a:cubicBezTo>
                  <a:pt x="3130316" y="1147681"/>
                  <a:pt x="3100801" y="1148241"/>
                  <a:pt x="2786908" y="1147156"/>
                </a:cubicBezTo>
                <a:cubicBezTo>
                  <a:pt x="2473015" y="1146071"/>
                  <a:pt x="2332688" y="1175227"/>
                  <a:pt x="2161516" y="1147156"/>
                </a:cubicBezTo>
                <a:cubicBezTo>
                  <a:pt x="1990344" y="1119085"/>
                  <a:pt x="1631438" y="1155415"/>
                  <a:pt x="1489052" y="1147156"/>
                </a:cubicBezTo>
                <a:cubicBezTo>
                  <a:pt x="1346666" y="1138897"/>
                  <a:pt x="658185" y="1199877"/>
                  <a:pt x="191196" y="1147156"/>
                </a:cubicBezTo>
                <a:cubicBezTo>
                  <a:pt x="84434" y="1131628"/>
                  <a:pt x="20877" y="1064962"/>
                  <a:pt x="0" y="955960"/>
                </a:cubicBezTo>
                <a:cubicBezTo>
                  <a:pt x="10564" y="825754"/>
                  <a:pt x="-538" y="669798"/>
                  <a:pt x="0" y="596521"/>
                </a:cubicBezTo>
                <a:cubicBezTo>
                  <a:pt x="538" y="523244"/>
                  <a:pt x="7090" y="387472"/>
                  <a:pt x="0" y="191196"/>
                </a:cubicBezTo>
                <a:close/>
              </a:path>
            </a:pathLst>
          </a:custGeom>
          <a:solidFill>
            <a:schemeClr val="bg1"/>
          </a:solidFill>
          <a:ln w="9525">
            <a:solidFill>
              <a:srgbClr val="1E1B3A"/>
            </a:solidFill>
            <a:extLst>
              <a:ext uri="{C807C97D-BFC1-408E-A445-0C87EB9F89A2}">
                <ask:lineSketchStyleProps xmlns:ask="http://schemas.microsoft.com/office/drawing/2018/sketchyshapes" sd="79268371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8" name="Rektangel 7">
            <a:extLst>
              <a:ext uri="{FF2B5EF4-FFF2-40B4-BE49-F238E27FC236}">
                <a16:creationId xmlns:a16="http://schemas.microsoft.com/office/drawing/2014/main" id="{BC62205B-95E5-4C17-8253-82362F37FE19}"/>
              </a:ext>
            </a:extLst>
          </p:cNvPr>
          <p:cNvSpPr/>
          <p:nvPr/>
        </p:nvSpPr>
        <p:spPr>
          <a:xfrm>
            <a:off x="-114100" y="1011831"/>
            <a:ext cx="5601812" cy="6093976"/>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srgbClr val="181535"/>
                </a:solidFill>
                <a:effectLst/>
                <a:uLnTx/>
                <a:uFillTx/>
                <a:latin typeface="Arial" panose="020B0604020202020204"/>
                <a:ea typeface="+mn-ea"/>
                <a:cs typeface="+mn-cs"/>
              </a:rPr>
              <a:t>Formål med øvelsen: </a:t>
            </a: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At diskuterer hvor gode man er til at bruge og optage ny teknologi i ens arbejde og finde organisatoriske barrierer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Digitalisering og brug af ny teknologi skal forankres og virke i organisationen, for at få de effekter vi ønsker at opnå. Digital omstilling er en komplekst forandring.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Øvelsen går ud på at vurdere jeres styrker og barrierer i organisationen ved at udfylde KL’s selvevalueringsværktøj for digital omstilling.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Værktøjet indeholder et spørgeskema med fem overordnede kategorier – strategi, styring, forankring, teknik og værdi. Resultatet giver et samlet overblik over besvarelserne, hvor man kan dykke ned i de forskellige kategorier.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white"/>
                </a:solidFill>
                <a:effectLst/>
                <a:uLnTx/>
                <a:uFillTx/>
                <a:latin typeface="Arial" panose="020B0604020202020204"/>
                <a:ea typeface="+mn-ea"/>
                <a:cs typeface="+mn-cs"/>
              </a:rPr>
              <a:t>Tip: </a:t>
            </a:r>
            <a:r>
              <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rPr>
              <a:t>Det giver en god dialog hvis deltagerne udfylder spørgeskemaet sammen, hvis de er fra samme forvaltning, </a:t>
            </a:r>
            <a:r>
              <a:rPr kumimoji="0" lang="da-DK" sz="1400" b="0" i="0" u="none" strike="noStrike" kern="1200" cap="none" spc="0" normalizeH="0" baseline="0" noProof="0" dirty="0" err="1">
                <a:ln>
                  <a:noFill/>
                </a:ln>
                <a:solidFill>
                  <a:prstClr val="white"/>
                </a:solidFill>
                <a:effectLst/>
                <a:uLnTx/>
                <a:uFillTx/>
                <a:latin typeface="Arial" panose="020B0604020202020204"/>
                <a:ea typeface="+mn-ea"/>
                <a:cs typeface="+mn-cs"/>
              </a:rPr>
              <a:t>arbejdesplads</a:t>
            </a:r>
            <a:r>
              <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rPr>
              <a:t> eller område.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Tx/>
              <a:buAutoNum type="arabicParenR"/>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 name="Pladsholder til slidenummer 3">
            <a:extLst>
              <a:ext uri="{FF2B5EF4-FFF2-40B4-BE49-F238E27FC236}">
                <a16:creationId xmlns:a16="http://schemas.microsoft.com/office/drawing/2014/main" id="{DEED6CAF-0F4A-4A56-8347-B2D66B7E5E34}"/>
              </a:ext>
            </a:extLst>
          </p:cNvPr>
          <p:cNvSpPr>
            <a:spLocks noGrp="1"/>
          </p:cNvSpPr>
          <p:nvPr>
            <p:ph type="sldNum" sz="quarter" idx="12"/>
          </p:nvPr>
        </p:nvSpPr>
        <p:spPr>
          <a:xfrm>
            <a:off x="11470780" y="6290931"/>
            <a:ext cx="558460" cy="438620"/>
          </a:xfrm>
        </p:spPr>
        <p:txBody>
          <a:bodyPr/>
          <a:lstStyle/>
          <a:p>
            <a:fld id="{7D7A2E16-A2BB-4A4C-88FB-B9F54DE68C14}" type="slidenum">
              <a:rPr lang="da-DK" smtClean="0"/>
              <a:t>28</a:t>
            </a:fld>
            <a:endParaRPr lang="da-DK" dirty="0"/>
          </a:p>
        </p:txBody>
      </p:sp>
    </p:spTree>
    <p:extLst>
      <p:ext uri="{BB962C8B-B14F-4D97-AF65-F5344CB8AC3E}">
        <p14:creationId xmlns:p14="http://schemas.microsoft.com/office/powerpoint/2010/main" val="2587880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afrundede hjørner 6">
            <a:extLst>
              <a:ext uri="{FF2B5EF4-FFF2-40B4-BE49-F238E27FC236}">
                <a16:creationId xmlns:a16="http://schemas.microsoft.com/office/drawing/2014/main" id="{D42834F1-B17F-44ED-B606-59C9469EF9A0}"/>
              </a:ext>
            </a:extLst>
          </p:cNvPr>
          <p:cNvSpPr/>
          <p:nvPr/>
        </p:nvSpPr>
        <p:spPr>
          <a:xfrm>
            <a:off x="1017973" y="860965"/>
            <a:ext cx="5078027" cy="5042685"/>
          </a:xfrm>
          <a:custGeom>
            <a:avLst/>
            <a:gdLst>
              <a:gd name="connsiteX0" fmla="*/ 0 w 5078027"/>
              <a:gd name="connsiteY0" fmla="*/ 466398 h 5042685"/>
              <a:gd name="connsiteX1" fmla="*/ 466398 w 5078027"/>
              <a:gd name="connsiteY1" fmla="*/ 0 h 5042685"/>
              <a:gd name="connsiteX2" fmla="*/ 1074365 w 5078027"/>
              <a:gd name="connsiteY2" fmla="*/ 0 h 5042685"/>
              <a:gd name="connsiteX3" fmla="*/ 1723785 w 5078027"/>
              <a:gd name="connsiteY3" fmla="*/ 0 h 5042685"/>
              <a:gd name="connsiteX4" fmla="*/ 2373204 w 5078027"/>
              <a:gd name="connsiteY4" fmla="*/ 0 h 5042685"/>
              <a:gd name="connsiteX5" fmla="*/ 3146981 w 5078027"/>
              <a:gd name="connsiteY5" fmla="*/ 0 h 5042685"/>
              <a:gd name="connsiteX6" fmla="*/ 3754948 w 5078027"/>
              <a:gd name="connsiteY6" fmla="*/ 0 h 5042685"/>
              <a:gd name="connsiteX7" fmla="*/ 4611629 w 5078027"/>
              <a:gd name="connsiteY7" fmla="*/ 0 h 5042685"/>
              <a:gd name="connsiteX8" fmla="*/ 5078027 w 5078027"/>
              <a:gd name="connsiteY8" fmla="*/ 466398 h 5042685"/>
              <a:gd name="connsiteX9" fmla="*/ 5078027 w 5078027"/>
              <a:gd name="connsiteY9" fmla="*/ 1110281 h 5042685"/>
              <a:gd name="connsiteX10" fmla="*/ 5078027 w 5078027"/>
              <a:gd name="connsiteY10" fmla="*/ 1671965 h 5042685"/>
              <a:gd name="connsiteX11" fmla="*/ 5078027 w 5078027"/>
              <a:gd name="connsiteY11" fmla="*/ 2356947 h 5042685"/>
              <a:gd name="connsiteX12" fmla="*/ 5078027 w 5078027"/>
              <a:gd name="connsiteY12" fmla="*/ 2918632 h 5042685"/>
              <a:gd name="connsiteX13" fmla="*/ 5078027 w 5078027"/>
              <a:gd name="connsiteY13" fmla="*/ 3562514 h 5042685"/>
              <a:gd name="connsiteX14" fmla="*/ 5078027 w 5078027"/>
              <a:gd name="connsiteY14" fmla="*/ 4576287 h 5042685"/>
              <a:gd name="connsiteX15" fmla="*/ 4611629 w 5078027"/>
              <a:gd name="connsiteY15" fmla="*/ 5042685 h 5042685"/>
              <a:gd name="connsiteX16" fmla="*/ 3879305 w 5078027"/>
              <a:gd name="connsiteY16" fmla="*/ 5042685 h 5042685"/>
              <a:gd name="connsiteX17" fmla="*/ 3271338 w 5078027"/>
              <a:gd name="connsiteY17" fmla="*/ 5042685 h 5042685"/>
              <a:gd name="connsiteX18" fmla="*/ 2621918 w 5078027"/>
              <a:gd name="connsiteY18" fmla="*/ 5042685 h 5042685"/>
              <a:gd name="connsiteX19" fmla="*/ 1972499 w 5078027"/>
              <a:gd name="connsiteY19" fmla="*/ 5042685 h 5042685"/>
              <a:gd name="connsiteX20" fmla="*/ 1198722 w 5078027"/>
              <a:gd name="connsiteY20" fmla="*/ 5042685 h 5042685"/>
              <a:gd name="connsiteX21" fmla="*/ 466398 w 5078027"/>
              <a:gd name="connsiteY21" fmla="*/ 5042685 h 5042685"/>
              <a:gd name="connsiteX22" fmla="*/ 0 w 5078027"/>
              <a:gd name="connsiteY22" fmla="*/ 4576287 h 5042685"/>
              <a:gd name="connsiteX23" fmla="*/ 0 w 5078027"/>
              <a:gd name="connsiteY23" fmla="*/ 4014602 h 5042685"/>
              <a:gd name="connsiteX24" fmla="*/ 0 w 5078027"/>
              <a:gd name="connsiteY24" fmla="*/ 3370720 h 5042685"/>
              <a:gd name="connsiteX25" fmla="*/ 0 w 5078027"/>
              <a:gd name="connsiteY25" fmla="*/ 2809035 h 5042685"/>
              <a:gd name="connsiteX26" fmla="*/ 0 w 5078027"/>
              <a:gd name="connsiteY26" fmla="*/ 2082954 h 5042685"/>
              <a:gd name="connsiteX27" fmla="*/ 0 w 5078027"/>
              <a:gd name="connsiteY27" fmla="*/ 1521270 h 5042685"/>
              <a:gd name="connsiteX28" fmla="*/ 0 w 5078027"/>
              <a:gd name="connsiteY28" fmla="*/ 466398 h 50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078027" h="5042685" fill="none" extrusionOk="0">
                <a:moveTo>
                  <a:pt x="0" y="466398"/>
                </a:moveTo>
                <a:cubicBezTo>
                  <a:pt x="-50354" y="247455"/>
                  <a:pt x="205949" y="9154"/>
                  <a:pt x="466398" y="0"/>
                </a:cubicBezTo>
                <a:cubicBezTo>
                  <a:pt x="625526" y="-15171"/>
                  <a:pt x="814650" y="-22384"/>
                  <a:pt x="1074365" y="0"/>
                </a:cubicBezTo>
                <a:cubicBezTo>
                  <a:pt x="1334080" y="22384"/>
                  <a:pt x="1485181" y="-8112"/>
                  <a:pt x="1723785" y="0"/>
                </a:cubicBezTo>
                <a:cubicBezTo>
                  <a:pt x="1962389" y="8112"/>
                  <a:pt x="2101785" y="19616"/>
                  <a:pt x="2373204" y="0"/>
                </a:cubicBezTo>
                <a:cubicBezTo>
                  <a:pt x="2644623" y="-19616"/>
                  <a:pt x="2886381" y="-7523"/>
                  <a:pt x="3146981" y="0"/>
                </a:cubicBezTo>
                <a:cubicBezTo>
                  <a:pt x="3407581" y="7523"/>
                  <a:pt x="3576063" y="3497"/>
                  <a:pt x="3754948" y="0"/>
                </a:cubicBezTo>
                <a:cubicBezTo>
                  <a:pt x="3933833" y="-3497"/>
                  <a:pt x="4316524" y="-30827"/>
                  <a:pt x="4611629" y="0"/>
                </a:cubicBezTo>
                <a:cubicBezTo>
                  <a:pt x="4861806" y="-2381"/>
                  <a:pt x="5039860" y="166722"/>
                  <a:pt x="5078027" y="466398"/>
                </a:cubicBezTo>
                <a:cubicBezTo>
                  <a:pt x="5102624" y="748970"/>
                  <a:pt x="5075298" y="874411"/>
                  <a:pt x="5078027" y="1110281"/>
                </a:cubicBezTo>
                <a:cubicBezTo>
                  <a:pt x="5080756" y="1346151"/>
                  <a:pt x="5088575" y="1507299"/>
                  <a:pt x="5078027" y="1671965"/>
                </a:cubicBezTo>
                <a:cubicBezTo>
                  <a:pt x="5067479" y="1836631"/>
                  <a:pt x="5107158" y="2100219"/>
                  <a:pt x="5078027" y="2356947"/>
                </a:cubicBezTo>
                <a:cubicBezTo>
                  <a:pt x="5048896" y="2613675"/>
                  <a:pt x="5085981" y="2773047"/>
                  <a:pt x="5078027" y="2918632"/>
                </a:cubicBezTo>
                <a:cubicBezTo>
                  <a:pt x="5070073" y="3064217"/>
                  <a:pt x="5107395" y="3305644"/>
                  <a:pt x="5078027" y="3562514"/>
                </a:cubicBezTo>
                <a:cubicBezTo>
                  <a:pt x="5048659" y="3819384"/>
                  <a:pt x="5050002" y="4333759"/>
                  <a:pt x="5078027" y="4576287"/>
                </a:cubicBezTo>
                <a:cubicBezTo>
                  <a:pt x="5021738" y="4864295"/>
                  <a:pt x="4878635" y="5025257"/>
                  <a:pt x="4611629" y="5042685"/>
                </a:cubicBezTo>
                <a:cubicBezTo>
                  <a:pt x="4440278" y="5027715"/>
                  <a:pt x="4054536" y="5068287"/>
                  <a:pt x="3879305" y="5042685"/>
                </a:cubicBezTo>
                <a:cubicBezTo>
                  <a:pt x="3704074" y="5017083"/>
                  <a:pt x="3402330" y="5039818"/>
                  <a:pt x="3271338" y="5042685"/>
                </a:cubicBezTo>
                <a:cubicBezTo>
                  <a:pt x="3140346" y="5045552"/>
                  <a:pt x="2835336" y="5010628"/>
                  <a:pt x="2621918" y="5042685"/>
                </a:cubicBezTo>
                <a:cubicBezTo>
                  <a:pt x="2408500" y="5074742"/>
                  <a:pt x="2211992" y="5071088"/>
                  <a:pt x="1972499" y="5042685"/>
                </a:cubicBezTo>
                <a:cubicBezTo>
                  <a:pt x="1733006" y="5014282"/>
                  <a:pt x="1391469" y="5039452"/>
                  <a:pt x="1198722" y="5042685"/>
                </a:cubicBezTo>
                <a:cubicBezTo>
                  <a:pt x="1005975" y="5045918"/>
                  <a:pt x="768661" y="5070315"/>
                  <a:pt x="466398" y="5042685"/>
                </a:cubicBezTo>
                <a:cubicBezTo>
                  <a:pt x="242542" y="5068419"/>
                  <a:pt x="2179" y="4883802"/>
                  <a:pt x="0" y="4576287"/>
                </a:cubicBezTo>
                <a:cubicBezTo>
                  <a:pt x="-6155" y="4350669"/>
                  <a:pt x="5425" y="4290269"/>
                  <a:pt x="0" y="4014602"/>
                </a:cubicBezTo>
                <a:cubicBezTo>
                  <a:pt x="-5425" y="3738936"/>
                  <a:pt x="-14913" y="3554840"/>
                  <a:pt x="0" y="3370720"/>
                </a:cubicBezTo>
                <a:cubicBezTo>
                  <a:pt x="14913" y="3186600"/>
                  <a:pt x="5815" y="2964844"/>
                  <a:pt x="0" y="2809035"/>
                </a:cubicBezTo>
                <a:cubicBezTo>
                  <a:pt x="-5815" y="2653226"/>
                  <a:pt x="-20840" y="2388258"/>
                  <a:pt x="0" y="2082954"/>
                </a:cubicBezTo>
                <a:cubicBezTo>
                  <a:pt x="20840" y="1777650"/>
                  <a:pt x="-1753" y="1706475"/>
                  <a:pt x="0" y="1521270"/>
                </a:cubicBezTo>
                <a:cubicBezTo>
                  <a:pt x="1753" y="1336065"/>
                  <a:pt x="52435" y="780754"/>
                  <a:pt x="0" y="466398"/>
                </a:cubicBezTo>
                <a:close/>
              </a:path>
              <a:path w="5078027" h="5042685" stroke="0" extrusionOk="0">
                <a:moveTo>
                  <a:pt x="0" y="466398"/>
                </a:moveTo>
                <a:cubicBezTo>
                  <a:pt x="8871" y="176640"/>
                  <a:pt x="193713" y="-22959"/>
                  <a:pt x="466398" y="0"/>
                </a:cubicBezTo>
                <a:cubicBezTo>
                  <a:pt x="693478" y="-16018"/>
                  <a:pt x="1042256" y="4119"/>
                  <a:pt x="1198722" y="0"/>
                </a:cubicBezTo>
                <a:cubicBezTo>
                  <a:pt x="1355188" y="-4119"/>
                  <a:pt x="1598173" y="-37717"/>
                  <a:pt x="1972499" y="0"/>
                </a:cubicBezTo>
                <a:cubicBezTo>
                  <a:pt x="2346825" y="37717"/>
                  <a:pt x="2442332" y="-27769"/>
                  <a:pt x="2704823" y="0"/>
                </a:cubicBezTo>
                <a:cubicBezTo>
                  <a:pt x="2967314" y="27769"/>
                  <a:pt x="3219884" y="-36279"/>
                  <a:pt x="3437147" y="0"/>
                </a:cubicBezTo>
                <a:cubicBezTo>
                  <a:pt x="3654410" y="36279"/>
                  <a:pt x="4209303" y="-55799"/>
                  <a:pt x="4611629" y="0"/>
                </a:cubicBezTo>
                <a:cubicBezTo>
                  <a:pt x="4823210" y="18304"/>
                  <a:pt x="5071919" y="251828"/>
                  <a:pt x="5078027" y="466398"/>
                </a:cubicBezTo>
                <a:cubicBezTo>
                  <a:pt x="5061713" y="790109"/>
                  <a:pt x="5092546" y="818418"/>
                  <a:pt x="5078027" y="1151380"/>
                </a:cubicBezTo>
                <a:cubicBezTo>
                  <a:pt x="5063508" y="1484342"/>
                  <a:pt x="5075358" y="1647579"/>
                  <a:pt x="5078027" y="1795262"/>
                </a:cubicBezTo>
                <a:cubicBezTo>
                  <a:pt x="5080696" y="1942945"/>
                  <a:pt x="5052595" y="2226962"/>
                  <a:pt x="5078027" y="2521343"/>
                </a:cubicBezTo>
                <a:cubicBezTo>
                  <a:pt x="5103459" y="2815724"/>
                  <a:pt x="5063931" y="3021150"/>
                  <a:pt x="5078027" y="3247423"/>
                </a:cubicBezTo>
                <a:cubicBezTo>
                  <a:pt x="5092123" y="3473696"/>
                  <a:pt x="5069978" y="3675630"/>
                  <a:pt x="5078027" y="3850207"/>
                </a:cubicBezTo>
                <a:cubicBezTo>
                  <a:pt x="5086076" y="4024784"/>
                  <a:pt x="5098713" y="4427383"/>
                  <a:pt x="5078027" y="4576287"/>
                </a:cubicBezTo>
                <a:cubicBezTo>
                  <a:pt x="5077730" y="4820709"/>
                  <a:pt x="4850506" y="5030124"/>
                  <a:pt x="4611629" y="5042685"/>
                </a:cubicBezTo>
                <a:cubicBezTo>
                  <a:pt x="4451816" y="5064547"/>
                  <a:pt x="4226988" y="5068470"/>
                  <a:pt x="4003662" y="5042685"/>
                </a:cubicBezTo>
                <a:cubicBezTo>
                  <a:pt x="3780336" y="5016900"/>
                  <a:pt x="3604311" y="5061117"/>
                  <a:pt x="3437147" y="5042685"/>
                </a:cubicBezTo>
                <a:cubicBezTo>
                  <a:pt x="3269984" y="5024253"/>
                  <a:pt x="2989074" y="5038704"/>
                  <a:pt x="2870632" y="5042685"/>
                </a:cubicBezTo>
                <a:cubicBezTo>
                  <a:pt x="2752191" y="5046666"/>
                  <a:pt x="2345918" y="5052102"/>
                  <a:pt x="2179760" y="5042685"/>
                </a:cubicBezTo>
                <a:cubicBezTo>
                  <a:pt x="2013602" y="5033268"/>
                  <a:pt x="1751192" y="5014975"/>
                  <a:pt x="1530341" y="5042685"/>
                </a:cubicBezTo>
                <a:cubicBezTo>
                  <a:pt x="1309490" y="5070395"/>
                  <a:pt x="767612" y="4992594"/>
                  <a:pt x="466398" y="5042685"/>
                </a:cubicBezTo>
                <a:cubicBezTo>
                  <a:pt x="260566" y="5047767"/>
                  <a:pt x="15395" y="4804423"/>
                  <a:pt x="0" y="4576287"/>
                </a:cubicBezTo>
                <a:cubicBezTo>
                  <a:pt x="-10186" y="4424258"/>
                  <a:pt x="-121" y="4288528"/>
                  <a:pt x="0" y="4014602"/>
                </a:cubicBezTo>
                <a:cubicBezTo>
                  <a:pt x="121" y="3740677"/>
                  <a:pt x="-4065" y="3535744"/>
                  <a:pt x="0" y="3370720"/>
                </a:cubicBezTo>
                <a:cubicBezTo>
                  <a:pt x="4065" y="3205696"/>
                  <a:pt x="-20718" y="2964924"/>
                  <a:pt x="0" y="2644639"/>
                </a:cubicBezTo>
                <a:cubicBezTo>
                  <a:pt x="20718" y="2324354"/>
                  <a:pt x="-31256" y="2197243"/>
                  <a:pt x="0" y="1877460"/>
                </a:cubicBezTo>
                <a:cubicBezTo>
                  <a:pt x="31256" y="1557677"/>
                  <a:pt x="-1061" y="1330715"/>
                  <a:pt x="0" y="1192478"/>
                </a:cubicBezTo>
                <a:cubicBezTo>
                  <a:pt x="1061" y="1054241"/>
                  <a:pt x="8405" y="631845"/>
                  <a:pt x="0" y="466398"/>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924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5" name="Ellipse 4">
            <a:extLst>
              <a:ext uri="{FF2B5EF4-FFF2-40B4-BE49-F238E27FC236}">
                <a16:creationId xmlns:a16="http://schemas.microsoft.com/office/drawing/2014/main" id="{4DCDFD1F-7BBF-465F-B104-B97C2237BA2D}"/>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8" name="Rektangel: afrundede hjørner 7">
            <a:extLst>
              <a:ext uri="{FF2B5EF4-FFF2-40B4-BE49-F238E27FC236}">
                <a16:creationId xmlns:a16="http://schemas.microsoft.com/office/drawing/2014/main" id="{FE4A407E-41EB-40D2-BDE2-A92813853FD9}"/>
              </a:ext>
            </a:extLst>
          </p:cNvPr>
          <p:cNvSpPr/>
          <p:nvPr/>
        </p:nvSpPr>
        <p:spPr>
          <a:xfrm>
            <a:off x="6390443" y="907657"/>
            <a:ext cx="5078027" cy="5042685"/>
          </a:xfrm>
          <a:custGeom>
            <a:avLst/>
            <a:gdLst>
              <a:gd name="connsiteX0" fmla="*/ 0 w 5078027"/>
              <a:gd name="connsiteY0" fmla="*/ 408205 h 5042685"/>
              <a:gd name="connsiteX1" fmla="*/ 408205 w 5078027"/>
              <a:gd name="connsiteY1" fmla="*/ 0 h 5042685"/>
              <a:gd name="connsiteX2" fmla="*/ 1059624 w 5078027"/>
              <a:gd name="connsiteY2" fmla="*/ 0 h 5042685"/>
              <a:gd name="connsiteX3" fmla="*/ 1540578 w 5078027"/>
              <a:gd name="connsiteY3" fmla="*/ 0 h 5042685"/>
              <a:gd name="connsiteX4" fmla="*/ 2064148 w 5078027"/>
              <a:gd name="connsiteY4" fmla="*/ 0 h 5042685"/>
              <a:gd name="connsiteX5" fmla="*/ 2587718 w 5078027"/>
              <a:gd name="connsiteY5" fmla="*/ 0 h 5042685"/>
              <a:gd name="connsiteX6" fmla="*/ 3239136 w 5078027"/>
              <a:gd name="connsiteY6" fmla="*/ 0 h 5042685"/>
              <a:gd name="connsiteX7" fmla="*/ 3720090 w 5078027"/>
              <a:gd name="connsiteY7" fmla="*/ 0 h 5042685"/>
              <a:gd name="connsiteX8" fmla="*/ 4669822 w 5078027"/>
              <a:gd name="connsiteY8" fmla="*/ 0 h 5042685"/>
              <a:gd name="connsiteX9" fmla="*/ 5078027 w 5078027"/>
              <a:gd name="connsiteY9" fmla="*/ 408205 h 5042685"/>
              <a:gd name="connsiteX10" fmla="*/ 5078027 w 5078027"/>
              <a:gd name="connsiteY10" fmla="*/ 1096484 h 5042685"/>
              <a:gd name="connsiteX11" fmla="*/ 5078027 w 5078027"/>
              <a:gd name="connsiteY11" fmla="*/ 1784763 h 5042685"/>
              <a:gd name="connsiteX12" fmla="*/ 5078027 w 5078027"/>
              <a:gd name="connsiteY12" fmla="*/ 2388517 h 5042685"/>
              <a:gd name="connsiteX13" fmla="*/ 5078027 w 5078027"/>
              <a:gd name="connsiteY13" fmla="*/ 2907745 h 5042685"/>
              <a:gd name="connsiteX14" fmla="*/ 5078027 w 5078027"/>
              <a:gd name="connsiteY14" fmla="*/ 3426973 h 5042685"/>
              <a:gd name="connsiteX15" fmla="*/ 5078027 w 5078027"/>
              <a:gd name="connsiteY15" fmla="*/ 3988464 h 5042685"/>
              <a:gd name="connsiteX16" fmla="*/ 5078027 w 5078027"/>
              <a:gd name="connsiteY16" fmla="*/ 4634480 h 5042685"/>
              <a:gd name="connsiteX17" fmla="*/ 4669822 w 5078027"/>
              <a:gd name="connsiteY17" fmla="*/ 5042685 h 5042685"/>
              <a:gd name="connsiteX18" fmla="*/ 4146252 w 5078027"/>
              <a:gd name="connsiteY18" fmla="*/ 5042685 h 5042685"/>
              <a:gd name="connsiteX19" fmla="*/ 3452217 w 5078027"/>
              <a:gd name="connsiteY19" fmla="*/ 5042685 h 5042685"/>
              <a:gd name="connsiteX20" fmla="*/ 2843415 w 5078027"/>
              <a:gd name="connsiteY20" fmla="*/ 5042685 h 5042685"/>
              <a:gd name="connsiteX21" fmla="*/ 2277228 w 5078027"/>
              <a:gd name="connsiteY21" fmla="*/ 5042685 h 5042685"/>
              <a:gd name="connsiteX22" fmla="*/ 1796275 w 5078027"/>
              <a:gd name="connsiteY22" fmla="*/ 5042685 h 5042685"/>
              <a:gd name="connsiteX23" fmla="*/ 1144856 w 5078027"/>
              <a:gd name="connsiteY23" fmla="*/ 5042685 h 5042685"/>
              <a:gd name="connsiteX24" fmla="*/ 408205 w 5078027"/>
              <a:gd name="connsiteY24" fmla="*/ 5042685 h 5042685"/>
              <a:gd name="connsiteX25" fmla="*/ 0 w 5078027"/>
              <a:gd name="connsiteY25" fmla="*/ 4634480 h 5042685"/>
              <a:gd name="connsiteX26" fmla="*/ 0 w 5078027"/>
              <a:gd name="connsiteY26" fmla="*/ 3946201 h 5042685"/>
              <a:gd name="connsiteX27" fmla="*/ 0 w 5078027"/>
              <a:gd name="connsiteY27" fmla="*/ 3257922 h 5042685"/>
              <a:gd name="connsiteX28" fmla="*/ 0 w 5078027"/>
              <a:gd name="connsiteY28" fmla="*/ 2654168 h 5042685"/>
              <a:gd name="connsiteX29" fmla="*/ 0 w 5078027"/>
              <a:gd name="connsiteY29" fmla="*/ 2050415 h 5042685"/>
              <a:gd name="connsiteX30" fmla="*/ 0 w 5078027"/>
              <a:gd name="connsiteY30" fmla="*/ 1573449 h 5042685"/>
              <a:gd name="connsiteX31" fmla="*/ 0 w 5078027"/>
              <a:gd name="connsiteY31" fmla="*/ 1096484 h 5042685"/>
              <a:gd name="connsiteX32" fmla="*/ 0 w 5078027"/>
              <a:gd name="connsiteY32" fmla="*/ 408205 h 50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78027" h="5042685" fill="none" extrusionOk="0">
                <a:moveTo>
                  <a:pt x="0" y="408205"/>
                </a:moveTo>
                <a:cubicBezTo>
                  <a:pt x="1934" y="218037"/>
                  <a:pt x="182314" y="-13787"/>
                  <a:pt x="408205" y="0"/>
                </a:cubicBezTo>
                <a:cubicBezTo>
                  <a:pt x="607242" y="-3588"/>
                  <a:pt x="881744" y="2304"/>
                  <a:pt x="1059624" y="0"/>
                </a:cubicBezTo>
                <a:cubicBezTo>
                  <a:pt x="1237504" y="-2304"/>
                  <a:pt x="1361957" y="-22717"/>
                  <a:pt x="1540578" y="0"/>
                </a:cubicBezTo>
                <a:cubicBezTo>
                  <a:pt x="1719199" y="22717"/>
                  <a:pt x="1805786" y="3856"/>
                  <a:pt x="2064148" y="0"/>
                </a:cubicBezTo>
                <a:cubicBezTo>
                  <a:pt x="2322510" y="-3856"/>
                  <a:pt x="2389429" y="-18304"/>
                  <a:pt x="2587718" y="0"/>
                </a:cubicBezTo>
                <a:cubicBezTo>
                  <a:pt x="2786007" y="18304"/>
                  <a:pt x="2969898" y="-16933"/>
                  <a:pt x="3239136" y="0"/>
                </a:cubicBezTo>
                <a:cubicBezTo>
                  <a:pt x="3508374" y="16933"/>
                  <a:pt x="3598236" y="-5536"/>
                  <a:pt x="3720090" y="0"/>
                </a:cubicBezTo>
                <a:cubicBezTo>
                  <a:pt x="3841944" y="5536"/>
                  <a:pt x="4441336" y="32731"/>
                  <a:pt x="4669822" y="0"/>
                </a:cubicBezTo>
                <a:cubicBezTo>
                  <a:pt x="4895724" y="33392"/>
                  <a:pt x="5074383" y="175240"/>
                  <a:pt x="5078027" y="408205"/>
                </a:cubicBezTo>
                <a:cubicBezTo>
                  <a:pt x="5094831" y="623462"/>
                  <a:pt x="5074392" y="900310"/>
                  <a:pt x="5078027" y="1096484"/>
                </a:cubicBezTo>
                <a:cubicBezTo>
                  <a:pt x="5081662" y="1292658"/>
                  <a:pt x="5068703" y="1644578"/>
                  <a:pt x="5078027" y="1784763"/>
                </a:cubicBezTo>
                <a:cubicBezTo>
                  <a:pt x="5087351" y="1924948"/>
                  <a:pt x="5073344" y="2105708"/>
                  <a:pt x="5078027" y="2388517"/>
                </a:cubicBezTo>
                <a:cubicBezTo>
                  <a:pt x="5082710" y="2671326"/>
                  <a:pt x="5103253" y="2684031"/>
                  <a:pt x="5078027" y="2907745"/>
                </a:cubicBezTo>
                <a:cubicBezTo>
                  <a:pt x="5052801" y="3131459"/>
                  <a:pt x="5068301" y="3299541"/>
                  <a:pt x="5078027" y="3426973"/>
                </a:cubicBezTo>
                <a:cubicBezTo>
                  <a:pt x="5087753" y="3554405"/>
                  <a:pt x="5101389" y="3731653"/>
                  <a:pt x="5078027" y="3988464"/>
                </a:cubicBezTo>
                <a:cubicBezTo>
                  <a:pt x="5054665" y="4245275"/>
                  <a:pt x="5058554" y="4431670"/>
                  <a:pt x="5078027" y="4634480"/>
                </a:cubicBezTo>
                <a:cubicBezTo>
                  <a:pt x="5099746" y="4854822"/>
                  <a:pt x="4884989" y="5029293"/>
                  <a:pt x="4669822" y="5042685"/>
                </a:cubicBezTo>
                <a:cubicBezTo>
                  <a:pt x="4423127" y="5035868"/>
                  <a:pt x="4276160" y="5044464"/>
                  <a:pt x="4146252" y="5042685"/>
                </a:cubicBezTo>
                <a:cubicBezTo>
                  <a:pt x="4016344" y="5040907"/>
                  <a:pt x="3734883" y="5041288"/>
                  <a:pt x="3452217" y="5042685"/>
                </a:cubicBezTo>
                <a:cubicBezTo>
                  <a:pt x="3169552" y="5044082"/>
                  <a:pt x="2984918" y="5032468"/>
                  <a:pt x="2843415" y="5042685"/>
                </a:cubicBezTo>
                <a:cubicBezTo>
                  <a:pt x="2701912" y="5052902"/>
                  <a:pt x="2390854" y="5020560"/>
                  <a:pt x="2277228" y="5042685"/>
                </a:cubicBezTo>
                <a:cubicBezTo>
                  <a:pt x="2163602" y="5064810"/>
                  <a:pt x="1926491" y="5041099"/>
                  <a:pt x="1796275" y="5042685"/>
                </a:cubicBezTo>
                <a:cubicBezTo>
                  <a:pt x="1666059" y="5044271"/>
                  <a:pt x="1418425" y="5024400"/>
                  <a:pt x="1144856" y="5042685"/>
                </a:cubicBezTo>
                <a:cubicBezTo>
                  <a:pt x="871287" y="5060970"/>
                  <a:pt x="724854" y="5045492"/>
                  <a:pt x="408205" y="5042685"/>
                </a:cubicBezTo>
                <a:cubicBezTo>
                  <a:pt x="152531" y="5055358"/>
                  <a:pt x="3565" y="4887663"/>
                  <a:pt x="0" y="4634480"/>
                </a:cubicBezTo>
                <a:cubicBezTo>
                  <a:pt x="28915" y="4339898"/>
                  <a:pt x="20583" y="4228124"/>
                  <a:pt x="0" y="3946201"/>
                </a:cubicBezTo>
                <a:cubicBezTo>
                  <a:pt x="-20583" y="3664278"/>
                  <a:pt x="31000" y="3424607"/>
                  <a:pt x="0" y="3257922"/>
                </a:cubicBezTo>
                <a:cubicBezTo>
                  <a:pt x="-31000" y="3091237"/>
                  <a:pt x="-11612" y="2817474"/>
                  <a:pt x="0" y="2654168"/>
                </a:cubicBezTo>
                <a:cubicBezTo>
                  <a:pt x="11612" y="2490862"/>
                  <a:pt x="-24224" y="2231816"/>
                  <a:pt x="0" y="2050415"/>
                </a:cubicBezTo>
                <a:cubicBezTo>
                  <a:pt x="24224" y="1869014"/>
                  <a:pt x="21762" y="1698742"/>
                  <a:pt x="0" y="1573449"/>
                </a:cubicBezTo>
                <a:cubicBezTo>
                  <a:pt x="-21762" y="1448156"/>
                  <a:pt x="4588" y="1318335"/>
                  <a:pt x="0" y="1096484"/>
                </a:cubicBezTo>
                <a:cubicBezTo>
                  <a:pt x="-4588" y="874634"/>
                  <a:pt x="9501" y="555806"/>
                  <a:pt x="0" y="408205"/>
                </a:cubicBezTo>
                <a:close/>
              </a:path>
              <a:path w="5078027" h="5042685" stroke="0" extrusionOk="0">
                <a:moveTo>
                  <a:pt x="0" y="408205"/>
                </a:moveTo>
                <a:cubicBezTo>
                  <a:pt x="7753" y="154643"/>
                  <a:pt x="155417" y="-41572"/>
                  <a:pt x="408205" y="0"/>
                </a:cubicBezTo>
                <a:cubicBezTo>
                  <a:pt x="582581" y="17487"/>
                  <a:pt x="754444" y="30177"/>
                  <a:pt x="1059624" y="0"/>
                </a:cubicBezTo>
                <a:cubicBezTo>
                  <a:pt x="1364804" y="-30177"/>
                  <a:pt x="1534142" y="17880"/>
                  <a:pt x="1753658" y="0"/>
                </a:cubicBezTo>
                <a:cubicBezTo>
                  <a:pt x="1973174" y="-17880"/>
                  <a:pt x="2206029" y="-29277"/>
                  <a:pt x="2405077" y="0"/>
                </a:cubicBezTo>
                <a:cubicBezTo>
                  <a:pt x="2604125" y="29277"/>
                  <a:pt x="2904001" y="-22514"/>
                  <a:pt x="3056496" y="0"/>
                </a:cubicBezTo>
                <a:cubicBezTo>
                  <a:pt x="3208991" y="22514"/>
                  <a:pt x="3473862" y="23165"/>
                  <a:pt x="3580066" y="0"/>
                </a:cubicBezTo>
                <a:cubicBezTo>
                  <a:pt x="3686270" y="-23165"/>
                  <a:pt x="4133859" y="-10027"/>
                  <a:pt x="4669822" y="0"/>
                </a:cubicBezTo>
                <a:cubicBezTo>
                  <a:pt x="4915264" y="-15007"/>
                  <a:pt x="5063956" y="182460"/>
                  <a:pt x="5078027" y="408205"/>
                </a:cubicBezTo>
                <a:cubicBezTo>
                  <a:pt x="5063479" y="573029"/>
                  <a:pt x="5060816" y="766249"/>
                  <a:pt x="5078027" y="885170"/>
                </a:cubicBezTo>
                <a:cubicBezTo>
                  <a:pt x="5095238" y="1004092"/>
                  <a:pt x="5052859" y="1235436"/>
                  <a:pt x="5078027" y="1531187"/>
                </a:cubicBezTo>
                <a:cubicBezTo>
                  <a:pt x="5103195" y="1826938"/>
                  <a:pt x="5081649" y="1995773"/>
                  <a:pt x="5078027" y="2177203"/>
                </a:cubicBezTo>
                <a:cubicBezTo>
                  <a:pt x="5074405" y="2358633"/>
                  <a:pt x="5067877" y="2572497"/>
                  <a:pt x="5078027" y="2696431"/>
                </a:cubicBezTo>
                <a:cubicBezTo>
                  <a:pt x="5088177" y="2820365"/>
                  <a:pt x="5096323" y="3090094"/>
                  <a:pt x="5078027" y="3342447"/>
                </a:cubicBezTo>
                <a:cubicBezTo>
                  <a:pt x="5059731" y="3594800"/>
                  <a:pt x="5092439" y="3700921"/>
                  <a:pt x="5078027" y="3819413"/>
                </a:cubicBezTo>
                <a:cubicBezTo>
                  <a:pt x="5063615" y="3937905"/>
                  <a:pt x="5105863" y="4390439"/>
                  <a:pt x="5078027" y="4634480"/>
                </a:cubicBezTo>
                <a:cubicBezTo>
                  <a:pt x="5078653" y="4867604"/>
                  <a:pt x="4894138" y="4990115"/>
                  <a:pt x="4669822" y="5042685"/>
                </a:cubicBezTo>
                <a:cubicBezTo>
                  <a:pt x="4464989" y="5045105"/>
                  <a:pt x="4351470" y="5022049"/>
                  <a:pt x="4146252" y="5042685"/>
                </a:cubicBezTo>
                <a:cubicBezTo>
                  <a:pt x="3941034" y="5063322"/>
                  <a:pt x="3789430" y="5057593"/>
                  <a:pt x="3537449" y="5042685"/>
                </a:cubicBezTo>
                <a:cubicBezTo>
                  <a:pt x="3285468" y="5027777"/>
                  <a:pt x="3101937" y="5041374"/>
                  <a:pt x="2971263" y="5042685"/>
                </a:cubicBezTo>
                <a:cubicBezTo>
                  <a:pt x="2840589" y="5043996"/>
                  <a:pt x="2653872" y="5060671"/>
                  <a:pt x="2447693" y="5042685"/>
                </a:cubicBezTo>
                <a:cubicBezTo>
                  <a:pt x="2241514" y="5024700"/>
                  <a:pt x="2052404" y="5050899"/>
                  <a:pt x="1924123" y="5042685"/>
                </a:cubicBezTo>
                <a:cubicBezTo>
                  <a:pt x="1795842" y="5034472"/>
                  <a:pt x="1592713" y="5064887"/>
                  <a:pt x="1443169" y="5042685"/>
                </a:cubicBezTo>
                <a:cubicBezTo>
                  <a:pt x="1293625" y="5020483"/>
                  <a:pt x="826133" y="5036285"/>
                  <a:pt x="408205" y="5042685"/>
                </a:cubicBezTo>
                <a:cubicBezTo>
                  <a:pt x="225938" y="5048725"/>
                  <a:pt x="-13122" y="4821085"/>
                  <a:pt x="0" y="4634480"/>
                </a:cubicBezTo>
                <a:cubicBezTo>
                  <a:pt x="1782" y="4387095"/>
                  <a:pt x="-26509" y="4252532"/>
                  <a:pt x="0" y="4072989"/>
                </a:cubicBezTo>
                <a:cubicBezTo>
                  <a:pt x="26509" y="3893446"/>
                  <a:pt x="19986" y="3752222"/>
                  <a:pt x="0" y="3469236"/>
                </a:cubicBezTo>
                <a:cubicBezTo>
                  <a:pt x="-19986" y="3186250"/>
                  <a:pt x="4756" y="3130917"/>
                  <a:pt x="0" y="2865482"/>
                </a:cubicBezTo>
                <a:cubicBezTo>
                  <a:pt x="-4756" y="2600047"/>
                  <a:pt x="-19839" y="2402846"/>
                  <a:pt x="0" y="2219466"/>
                </a:cubicBezTo>
                <a:cubicBezTo>
                  <a:pt x="19839" y="2036086"/>
                  <a:pt x="25431" y="1787740"/>
                  <a:pt x="0" y="1615712"/>
                </a:cubicBezTo>
                <a:cubicBezTo>
                  <a:pt x="-25431" y="1443684"/>
                  <a:pt x="-34065" y="1220232"/>
                  <a:pt x="0" y="927433"/>
                </a:cubicBezTo>
                <a:cubicBezTo>
                  <a:pt x="34065" y="634634"/>
                  <a:pt x="-11363" y="546100"/>
                  <a:pt x="0" y="408205"/>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80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9" name="Tekstfelt 8">
            <a:extLst>
              <a:ext uri="{FF2B5EF4-FFF2-40B4-BE49-F238E27FC236}">
                <a16:creationId xmlns:a16="http://schemas.microsoft.com/office/drawing/2014/main" id="{4413C7A3-72AC-430F-8E30-DDC79A6BCE7F}"/>
              </a:ext>
            </a:extLst>
          </p:cNvPr>
          <p:cNvSpPr txBox="1"/>
          <p:nvPr/>
        </p:nvSpPr>
        <p:spPr>
          <a:xfrm>
            <a:off x="1329434" y="1178002"/>
            <a:ext cx="4632664" cy="208903"/>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Resultatet viser at vi er stærke, når det kommer til at…</a:t>
            </a:r>
          </a:p>
        </p:txBody>
      </p:sp>
      <p:sp>
        <p:nvSpPr>
          <p:cNvPr id="10" name="Tekstfelt 9">
            <a:extLst>
              <a:ext uri="{FF2B5EF4-FFF2-40B4-BE49-F238E27FC236}">
                <a16:creationId xmlns:a16="http://schemas.microsoft.com/office/drawing/2014/main" id="{8A682E83-0EDE-4FDA-B5A4-4E29CB4BB550}"/>
              </a:ext>
            </a:extLst>
          </p:cNvPr>
          <p:cNvSpPr txBox="1"/>
          <p:nvPr/>
        </p:nvSpPr>
        <p:spPr>
          <a:xfrm>
            <a:off x="6746292" y="1178001"/>
            <a:ext cx="4543887" cy="208903"/>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Resultatet viser at vi er svage, når det kommer til at…</a:t>
            </a:r>
          </a:p>
        </p:txBody>
      </p:sp>
      <p:sp>
        <p:nvSpPr>
          <p:cNvPr id="11" name="Pladsholder til tekst 4">
            <a:extLst>
              <a:ext uri="{FF2B5EF4-FFF2-40B4-BE49-F238E27FC236}">
                <a16:creationId xmlns:a16="http://schemas.microsoft.com/office/drawing/2014/main" id="{8F87DFAA-06EF-48CF-8B81-C34F3BED3B5A}"/>
              </a:ext>
            </a:extLst>
          </p:cNvPr>
          <p:cNvSpPr txBox="1">
            <a:spLocks/>
          </p:cNvSpPr>
          <p:nvPr/>
        </p:nvSpPr>
        <p:spPr>
          <a:xfrm>
            <a:off x="1177951" y="299872"/>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Øvelse: Vurdér jeres styrker og barrierer</a:t>
            </a:r>
          </a:p>
        </p:txBody>
      </p:sp>
      <p:sp>
        <p:nvSpPr>
          <p:cNvPr id="3" name="Pladsholder til slidenummer 2">
            <a:extLst>
              <a:ext uri="{FF2B5EF4-FFF2-40B4-BE49-F238E27FC236}">
                <a16:creationId xmlns:a16="http://schemas.microsoft.com/office/drawing/2014/main" id="{6A904A7A-A7EB-43F9-987E-2E480B6311AE}"/>
              </a:ext>
            </a:extLst>
          </p:cNvPr>
          <p:cNvSpPr>
            <a:spLocks noGrp="1"/>
          </p:cNvSpPr>
          <p:nvPr>
            <p:ph type="sldNum" sz="quarter" idx="12"/>
          </p:nvPr>
        </p:nvSpPr>
        <p:spPr>
          <a:xfrm>
            <a:off x="11468470" y="6305909"/>
            <a:ext cx="558460" cy="438620"/>
          </a:xfrm>
        </p:spPr>
        <p:txBody>
          <a:bodyPr/>
          <a:lstStyle/>
          <a:p>
            <a:fld id="{7D7A2E16-A2BB-4A4C-88FB-B9F54DE68C14}" type="slidenum">
              <a:rPr lang="da-DK" smtClean="0"/>
              <a:t>29</a:t>
            </a:fld>
            <a:endParaRPr lang="da-DK" dirty="0"/>
          </a:p>
        </p:txBody>
      </p:sp>
    </p:spTree>
    <p:extLst>
      <p:ext uri="{BB962C8B-B14F-4D97-AF65-F5344CB8AC3E}">
        <p14:creationId xmlns:p14="http://schemas.microsoft.com/office/powerpoint/2010/main" val="3811772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43B8C35E-FED8-4B3E-ABD0-91D43CD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8186" y="2158954"/>
            <a:ext cx="1457384" cy="1457384"/>
          </a:xfrm>
          <a:prstGeom prst="rect">
            <a:avLst/>
          </a:prstGeom>
        </p:spPr>
      </p:pic>
      <p:pic>
        <p:nvPicPr>
          <p:cNvPr id="11" name="Billede 10">
            <a:extLst>
              <a:ext uri="{FF2B5EF4-FFF2-40B4-BE49-F238E27FC236}">
                <a16:creationId xmlns:a16="http://schemas.microsoft.com/office/drawing/2014/main" id="{C078DD52-8D85-48C8-B066-3D7E73BF10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3904" y="2185642"/>
            <a:ext cx="1457384" cy="1457384"/>
          </a:xfrm>
          <a:prstGeom prst="rect">
            <a:avLst/>
          </a:prstGeom>
        </p:spPr>
      </p:pic>
      <p:pic>
        <p:nvPicPr>
          <p:cNvPr id="13" name="Billede 12" descr="Et billede, der indeholder tekst, udendørs&#10;&#10;Automatisk genereret beskrivelse">
            <a:extLst>
              <a:ext uri="{FF2B5EF4-FFF2-40B4-BE49-F238E27FC236}">
                <a16:creationId xmlns:a16="http://schemas.microsoft.com/office/drawing/2014/main" id="{6F8F16FD-D001-4749-B449-089C99F5F8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3899" y="2139704"/>
            <a:ext cx="1457384" cy="1457384"/>
          </a:xfrm>
          <a:prstGeom prst="rect">
            <a:avLst/>
          </a:prstGeom>
        </p:spPr>
      </p:pic>
      <p:pic>
        <p:nvPicPr>
          <p:cNvPr id="15" name="Billede 14" descr="Et billede, der indeholder tekst, beholder&#10;&#10;Automatisk genereret beskrivelse">
            <a:extLst>
              <a:ext uri="{FF2B5EF4-FFF2-40B4-BE49-F238E27FC236}">
                <a16:creationId xmlns:a16="http://schemas.microsoft.com/office/drawing/2014/main" id="{6D1AA6FE-ADD1-44E0-94B5-B20C404080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56622" y="2108197"/>
            <a:ext cx="1497131" cy="1495338"/>
          </a:xfrm>
          <a:prstGeom prst="rect">
            <a:avLst/>
          </a:prstGeom>
        </p:spPr>
      </p:pic>
      <p:cxnSp>
        <p:nvCxnSpPr>
          <p:cNvPr id="18" name="Lige forbindelse 17">
            <a:extLst>
              <a:ext uri="{FF2B5EF4-FFF2-40B4-BE49-F238E27FC236}">
                <a16:creationId xmlns:a16="http://schemas.microsoft.com/office/drawing/2014/main" id="{4CE4C322-B959-41D0-9D5C-BC61CF7DB1DA}"/>
              </a:ext>
            </a:extLst>
          </p:cNvPr>
          <p:cNvCxnSpPr>
            <a:cxnSpLocks/>
          </p:cNvCxnSpPr>
          <p:nvPr/>
        </p:nvCxnSpPr>
        <p:spPr>
          <a:xfrm>
            <a:off x="1957628" y="3419722"/>
            <a:ext cx="0" cy="679103"/>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20" name="Lige forbindelse 19">
            <a:extLst>
              <a:ext uri="{FF2B5EF4-FFF2-40B4-BE49-F238E27FC236}">
                <a16:creationId xmlns:a16="http://schemas.microsoft.com/office/drawing/2014/main" id="{97551E4E-1B1F-4963-ACE5-055863C00609}"/>
              </a:ext>
            </a:extLst>
          </p:cNvPr>
          <p:cNvCxnSpPr>
            <a:cxnSpLocks/>
          </p:cNvCxnSpPr>
          <p:nvPr/>
        </p:nvCxnSpPr>
        <p:spPr>
          <a:xfrm>
            <a:off x="2569897" y="2914334"/>
            <a:ext cx="837453" cy="0"/>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24" name="Lige forbindelse 23">
            <a:extLst>
              <a:ext uri="{FF2B5EF4-FFF2-40B4-BE49-F238E27FC236}">
                <a16:creationId xmlns:a16="http://schemas.microsoft.com/office/drawing/2014/main" id="{F13919A7-60CC-43C9-9485-700CB2C56540}"/>
              </a:ext>
            </a:extLst>
          </p:cNvPr>
          <p:cNvCxnSpPr>
            <a:cxnSpLocks/>
          </p:cNvCxnSpPr>
          <p:nvPr/>
        </p:nvCxnSpPr>
        <p:spPr>
          <a:xfrm>
            <a:off x="3977328" y="3428676"/>
            <a:ext cx="0" cy="679103"/>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25" name="Lige forbindelse 24">
            <a:extLst>
              <a:ext uri="{FF2B5EF4-FFF2-40B4-BE49-F238E27FC236}">
                <a16:creationId xmlns:a16="http://schemas.microsoft.com/office/drawing/2014/main" id="{5B413DB4-44E0-45C4-B99D-E363CEAAB8AC}"/>
              </a:ext>
            </a:extLst>
          </p:cNvPr>
          <p:cNvCxnSpPr>
            <a:cxnSpLocks/>
          </p:cNvCxnSpPr>
          <p:nvPr/>
        </p:nvCxnSpPr>
        <p:spPr>
          <a:xfrm>
            <a:off x="6050455" y="3428675"/>
            <a:ext cx="0" cy="679103"/>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26" name="Lige forbindelse 25">
            <a:extLst>
              <a:ext uri="{FF2B5EF4-FFF2-40B4-BE49-F238E27FC236}">
                <a16:creationId xmlns:a16="http://schemas.microsoft.com/office/drawing/2014/main" id="{08C51B44-A57F-434D-AF78-DE5620EABE29}"/>
              </a:ext>
            </a:extLst>
          </p:cNvPr>
          <p:cNvCxnSpPr>
            <a:cxnSpLocks/>
          </p:cNvCxnSpPr>
          <p:nvPr/>
        </p:nvCxnSpPr>
        <p:spPr>
          <a:xfrm>
            <a:off x="8279816" y="3419721"/>
            <a:ext cx="0" cy="679103"/>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27" name="Lige forbindelse 26">
            <a:extLst>
              <a:ext uri="{FF2B5EF4-FFF2-40B4-BE49-F238E27FC236}">
                <a16:creationId xmlns:a16="http://schemas.microsoft.com/office/drawing/2014/main" id="{E5E2D6AF-DE6E-4B77-9866-8501AB5A5CA7}"/>
              </a:ext>
            </a:extLst>
          </p:cNvPr>
          <p:cNvCxnSpPr>
            <a:cxnSpLocks/>
          </p:cNvCxnSpPr>
          <p:nvPr/>
        </p:nvCxnSpPr>
        <p:spPr>
          <a:xfrm>
            <a:off x="10386214" y="3419720"/>
            <a:ext cx="0" cy="679103"/>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31" name="Lige forbindelse 30">
            <a:extLst>
              <a:ext uri="{FF2B5EF4-FFF2-40B4-BE49-F238E27FC236}">
                <a16:creationId xmlns:a16="http://schemas.microsoft.com/office/drawing/2014/main" id="{DCE4B16E-5E19-4D94-8F33-01809BF09588}"/>
              </a:ext>
            </a:extLst>
          </p:cNvPr>
          <p:cNvCxnSpPr>
            <a:cxnSpLocks/>
          </p:cNvCxnSpPr>
          <p:nvPr/>
        </p:nvCxnSpPr>
        <p:spPr>
          <a:xfrm>
            <a:off x="4562636" y="2907856"/>
            <a:ext cx="837453" cy="0"/>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32" name="Lige forbindelse 31">
            <a:extLst>
              <a:ext uri="{FF2B5EF4-FFF2-40B4-BE49-F238E27FC236}">
                <a16:creationId xmlns:a16="http://schemas.microsoft.com/office/drawing/2014/main" id="{9BE08BC0-7641-4783-88D8-1CBB94F37E45}"/>
              </a:ext>
            </a:extLst>
          </p:cNvPr>
          <p:cNvCxnSpPr>
            <a:cxnSpLocks/>
          </p:cNvCxnSpPr>
          <p:nvPr/>
        </p:nvCxnSpPr>
        <p:spPr>
          <a:xfrm>
            <a:off x="6716471" y="2914334"/>
            <a:ext cx="837453" cy="0"/>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33" name="Lige forbindelse 32">
            <a:extLst>
              <a:ext uri="{FF2B5EF4-FFF2-40B4-BE49-F238E27FC236}">
                <a16:creationId xmlns:a16="http://schemas.microsoft.com/office/drawing/2014/main" id="{447CCF47-B71D-4C8D-BBC5-B1E8D858860D}"/>
              </a:ext>
            </a:extLst>
          </p:cNvPr>
          <p:cNvCxnSpPr>
            <a:cxnSpLocks/>
          </p:cNvCxnSpPr>
          <p:nvPr/>
        </p:nvCxnSpPr>
        <p:spPr>
          <a:xfrm>
            <a:off x="8918743" y="2914334"/>
            <a:ext cx="837453" cy="0"/>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sp>
        <p:nvSpPr>
          <p:cNvPr id="34" name="Pil: pentagon 33">
            <a:extLst>
              <a:ext uri="{FF2B5EF4-FFF2-40B4-BE49-F238E27FC236}">
                <a16:creationId xmlns:a16="http://schemas.microsoft.com/office/drawing/2014/main" id="{1784726B-724F-48A1-BA5C-09FF9D01CF8E}"/>
              </a:ext>
            </a:extLst>
          </p:cNvPr>
          <p:cNvSpPr/>
          <p:nvPr/>
        </p:nvSpPr>
        <p:spPr>
          <a:xfrm rot="5400000">
            <a:off x="5152853" y="-5171157"/>
            <a:ext cx="1876921" cy="12201373"/>
          </a:xfrm>
          <a:prstGeom prst="homePlate">
            <a:avLst>
              <a:gd name="adj" fmla="val 9903"/>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35" name="Pladsholder til tekst 4">
            <a:extLst>
              <a:ext uri="{FF2B5EF4-FFF2-40B4-BE49-F238E27FC236}">
                <a16:creationId xmlns:a16="http://schemas.microsoft.com/office/drawing/2014/main" id="{AF9BBFF3-4486-47DB-A22F-6B9BB6BDEA0E}"/>
              </a:ext>
            </a:extLst>
          </p:cNvPr>
          <p:cNvSpPr txBox="1">
            <a:spLocks/>
          </p:cNvSpPr>
          <p:nvPr/>
        </p:nvSpPr>
        <p:spPr>
          <a:xfrm>
            <a:off x="431092" y="148870"/>
            <a:ext cx="11061472"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lang="da-DK" sz="2400" spc="-100" dirty="0">
                <a:solidFill>
                  <a:prstClr val="white"/>
                </a:solidFill>
                <a:latin typeface="Arial" panose="020B0604020202020204"/>
              </a:rPr>
              <a:t>EKSEMPEL PÅ WORKSHOP MED BRUG AF DIALOGPAKKENS INDHOLD</a:t>
            </a:r>
            <a:endPar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endParaRPr>
          </a:p>
        </p:txBody>
      </p:sp>
      <p:sp>
        <p:nvSpPr>
          <p:cNvPr id="37" name="Tekstfelt 36">
            <a:extLst>
              <a:ext uri="{FF2B5EF4-FFF2-40B4-BE49-F238E27FC236}">
                <a16:creationId xmlns:a16="http://schemas.microsoft.com/office/drawing/2014/main" id="{F35C6B0C-4E76-488F-A1FD-205CDF75266E}"/>
              </a:ext>
            </a:extLst>
          </p:cNvPr>
          <p:cNvSpPr txBox="1"/>
          <p:nvPr/>
        </p:nvSpPr>
        <p:spPr>
          <a:xfrm>
            <a:off x="1257491" y="4175103"/>
            <a:ext cx="1457383" cy="516360"/>
          </a:xfrm>
          <a:prstGeom prst="rect">
            <a:avLst/>
          </a:prstGeom>
          <a:noFill/>
        </p:spPr>
        <p:txBody>
          <a:bodyPr wrap="square" lIns="0" tIns="0" rIns="0" bIns="0" rtlCol="0">
            <a:spAutoFit/>
          </a:bodyPr>
          <a:lstStyle/>
          <a:p>
            <a:pPr algn="ctr">
              <a:lnSpc>
                <a:spcPct val="104000"/>
              </a:lnSpc>
            </a:pPr>
            <a:r>
              <a:rPr lang="da-DK" sz="1100" dirty="0">
                <a:solidFill>
                  <a:srgbClr val="201D3C"/>
                </a:solidFill>
              </a:rPr>
              <a:t>Gør </a:t>
            </a:r>
            <a:r>
              <a:rPr lang="da-DK" sz="1100" b="1" dirty="0">
                <a:solidFill>
                  <a:srgbClr val="201D3C"/>
                </a:solidFill>
              </a:rPr>
              <a:t>formålet</a:t>
            </a:r>
            <a:r>
              <a:rPr lang="da-DK" sz="1100" dirty="0">
                <a:solidFill>
                  <a:srgbClr val="201D3C"/>
                </a:solidFill>
              </a:rPr>
              <a:t> med workshoppen klart. Sæt konteksten </a:t>
            </a:r>
          </a:p>
        </p:txBody>
      </p:sp>
      <p:pic>
        <p:nvPicPr>
          <p:cNvPr id="39" name="Billede 38" descr="Et billede, der indeholder pil&#10;&#10;Automatisk genereret beskrivelse">
            <a:extLst>
              <a:ext uri="{FF2B5EF4-FFF2-40B4-BE49-F238E27FC236}">
                <a16:creationId xmlns:a16="http://schemas.microsoft.com/office/drawing/2014/main" id="{F0164129-2923-4B4D-B338-9112D4C8A2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66834" y="2072292"/>
            <a:ext cx="1630707" cy="1630707"/>
          </a:xfrm>
          <a:prstGeom prst="rect">
            <a:avLst/>
          </a:prstGeom>
        </p:spPr>
      </p:pic>
      <p:sp>
        <p:nvSpPr>
          <p:cNvPr id="40" name="Tekstfelt 39">
            <a:extLst>
              <a:ext uri="{FF2B5EF4-FFF2-40B4-BE49-F238E27FC236}">
                <a16:creationId xmlns:a16="http://schemas.microsoft.com/office/drawing/2014/main" id="{AAB0D6AC-CF00-4280-94E7-C6667C95C49E}"/>
              </a:ext>
            </a:extLst>
          </p:cNvPr>
          <p:cNvSpPr txBox="1"/>
          <p:nvPr/>
        </p:nvSpPr>
        <p:spPr>
          <a:xfrm>
            <a:off x="3205725" y="4196744"/>
            <a:ext cx="1630706" cy="1396729"/>
          </a:xfrm>
          <a:prstGeom prst="rect">
            <a:avLst/>
          </a:prstGeom>
          <a:noFill/>
        </p:spPr>
        <p:txBody>
          <a:bodyPr wrap="square" lIns="0" tIns="0" rIns="0" bIns="0" rtlCol="0">
            <a:spAutoFit/>
          </a:bodyPr>
          <a:lstStyle/>
          <a:p>
            <a:pPr algn="ctr">
              <a:lnSpc>
                <a:spcPct val="104000"/>
              </a:lnSpc>
            </a:pPr>
            <a:r>
              <a:rPr lang="da-DK" sz="1100" dirty="0">
                <a:solidFill>
                  <a:srgbClr val="201D3C"/>
                </a:solidFill>
              </a:rPr>
              <a:t>Start med de </a:t>
            </a:r>
            <a:r>
              <a:rPr lang="da-DK" sz="1100" b="1" dirty="0">
                <a:solidFill>
                  <a:srgbClr val="201D3C"/>
                </a:solidFill>
              </a:rPr>
              <a:t>faglige udfordringer</a:t>
            </a:r>
            <a:r>
              <a:rPr lang="da-DK" sz="1100" dirty="0">
                <a:solidFill>
                  <a:srgbClr val="201D3C"/>
                </a:solidFill>
              </a:rPr>
              <a:t> fagområdet har. Hvilke faglige problemstillinger er vigtige lige nu? Lad det være udgangspunktet for at tale om digitalisering og teknologi</a:t>
            </a:r>
          </a:p>
        </p:txBody>
      </p:sp>
      <p:sp>
        <p:nvSpPr>
          <p:cNvPr id="41" name="Tekstfelt 40">
            <a:extLst>
              <a:ext uri="{FF2B5EF4-FFF2-40B4-BE49-F238E27FC236}">
                <a16:creationId xmlns:a16="http://schemas.microsoft.com/office/drawing/2014/main" id="{9F1DF1FC-B42A-43BA-B84E-4A5D2032DEC3}"/>
              </a:ext>
            </a:extLst>
          </p:cNvPr>
          <p:cNvSpPr txBox="1"/>
          <p:nvPr/>
        </p:nvSpPr>
        <p:spPr>
          <a:xfrm>
            <a:off x="5446088" y="4187456"/>
            <a:ext cx="1457383" cy="868507"/>
          </a:xfrm>
          <a:prstGeom prst="rect">
            <a:avLst/>
          </a:prstGeom>
          <a:noFill/>
        </p:spPr>
        <p:txBody>
          <a:bodyPr wrap="square" lIns="0" tIns="0" rIns="0" bIns="0" rtlCol="0">
            <a:spAutoFit/>
          </a:bodyPr>
          <a:lstStyle/>
          <a:p>
            <a:pPr algn="ctr">
              <a:lnSpc>
                <a:spcPct val="104000"/>
              </a:lnSpc>
            </a:pPr>
            <a:r>
              <a:rPr lang="da-DK" sz="1100" dirty="0">
                <a:solidFill>
                  <a:srgbClr val="201D3C"/>
                </a:solidFill>
              </a:rPr>
              <a:t>Giv gode </a:t>
            </a:r>
            <a:r>
              <a:rPr lang="da-DK" sz="1100" b="1" dirty="0">
                <a:solidFill>
                  <a:srgbClr val="201D3C"/>
                </a:solidFill>
              </a:rPr>
              <a:t>eksempler</a:t>
            </a:r>
            <a:r>
              <a:rPr lang="da-DK" sz="1100" dirty="0">
                <a:solidFill>
                  <a:srgbClr val="201D3C"/>
                </a:solidFill>
              </a:rPr>
              <a:t> på, hvordan fagområdet i dag gør brug af digitale og teknologiske løsninger </a:t>
            </a:r>
          </a:p>
        </p:txBody>
      </p:sp>
      <p:sp>
        <p:nvSpPr>
          <p:cNvPr id="42" name="Rektangel 41">
            <a:extLst>
              <a:ext uri="{FF2B5EF4-FFF2-40B4-BE49-F238E27FC236}">
                <a16:creationId xmlns:a16="http://schemas.microsoft.com/office/drawing/2014/main" id="{056740C2-4CE0-41CC-ACB3-DD17BF37EC17}"/>
              </a:ext>
            </a:extLst>
          </p:cNvPr>
          <p:cNvSpPr/>
          <p:nvPr/>
        </p:nvSpPr>
        <p:spPr>
          <a:xfrm>
            <a:off x="-421302" y="5066892"/>
            <a:ext cx="2319838"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F26749"/>
                </a:solidFill>
                <a:effectLst/>
                <a:uLnTx/>
                <a:uFillTx/>
                <a:latin typeface="Arial" panose="020B0604020202020204" pitchFamily="34" charset="0"/>
                <a:ea typeface="Arial" panose="020B0604020202020204" pitchFamily="34" charset="0"/>
                <a:cs typeface="Times New Roman" panose="02020603050405020304" pitchFamily="18" charset="0"/>
              </a:rPr>
              <a:t>Find inspiration i Dialogpakken </a:t>
            </a:r>
          </a:p>
        </p:txBody>
      </p:sp>
      <p:cxnSp>
        <p:nvCxnSpPr>
          <p:cNvPr id="43" name="Forbindelse: buet 42">
            <a:extLst>
              <a:ext uri="{FF2B5EF4-FFF2-40B4-BE49-F238E27FC236}">
                <a16:creationId xmlns:a16="http://schemas.microsoft.com/office/drawing/2014/main" id="{EFE2F493-3C36-47E9-8A44-2A8E0542BACE}"/>
              </a:ext>
            </a:extLst>
          </p:cNvPr>
          <p:cNvCxnSpPr>
            <a:cxnSpLocks/>
          </p:cNvCxnSpPr>
          <p:nvPr/>
        </p:nvCxnSpPr>
        <p:spPr>
          <a:xfrm>
            <a:off x="738617" y="5615706"/>
            <a:ext cx="513129" cy="336525"/>
          </a:xfrm>
          <a:prstGeom prst="curvedConnector3">
            <a:avLst>
              <a:gd name="adj1" fmla="val -173"/>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sp>
        <p:nvSpPr>
          <p:cNvPr id="48" name="Rektangel 47">
            <a:extLst>
              <a:ext uri="{FF2B5EF4-FFF2-40B4-BE49-F238E27FC236}">
                <a16:creationId xmlns:a16="http://schemas.microsoft.com/office/drawing/2014/main" id="{F00BBCEA-7542-4332-BAF4-CFEB48077DCC}"/>
              </a:ext>
            </a:extLst>
          </p:cNvPr>
          <p:cNvSpPr/>
          <p:nvPr/>
        </p:nvSpPr>
        <p:spPr>
          <a:xfrm>
            <a:off x="451092" y="5877106"/>
            <a:ext cx="3081163"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F26749"/>
                </a:solidFill>
                <a:effectLst/>
                <a:uLnTx/>
                <a:uFillTx/>
                <a:latin typeface="Arial" panose="020B0604020202020204" pitchFamily="34" charset="0"/>
                <a:ea typeface="Arial" panose="020B0604020202020204" pitchFamily="34" charset="0"/>
                <a:cs typeface="Times New Roman" panose="02020603050405020304" pitchFamily="18" charset="0"/>
              </a:rPr>
              <a:t>Side 2</a:t>
            </a:r>
          </a:p>
        </p:txBody>
      </p:sp>
      <p:sp>
        <p:nvSpPr>
          <p:cNvPr id="49" name="Rektangel 48">
            <a:extLst>
              <a:ext uri="{FF2B5EF4-FFF2-40B4-BE49-F238E27FC236}">
                <a16:creationId xmlns:a16="http://schemas.microsoft.com/office/drawing/2014/main" id="{7649B638-DD1A-4A9F-B8B2-EB3F0A8A286B}"/>
              </a:ext>
            </a:extLst>
          </p:cNvPr>
          <p:cNvSpPr/>
          <p:nvPr/>
        </p:nvSpPr>
        <p:spPr>
          <a:xfrm>
            <a:off x="2436746" y="5890091"/>
            <a:ext cx="3081163"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F26749"/>
                </a:solidFill>
                <a:effectLst/>
                <a:uLnTx/>
                <a:uFillTx/>
                <a:latin typeface="Arial" panose="020B0604020202020204" pitchFamily="34" charset="0"/>
                <a:ea typeface="Arial" panose="020B0604020202020204" pitchFamily="34" charset="0"/>
                <a:cs typeface="Times New Roman" panose="02020603050405020304" pitchFamily="18" charset="0"/>
              </a:rPr>
              <a:t>Side 6</a:t>
            </a:r>
          </a:p>
        </p:txBody>
      </p:sp>
      <p:sp>
        <p:nvSpPr>
          <p:cNvPr id="50" name="Rektangel 49">
            <a:extLst>
              <a:ext uri="{FF2B5EF4-FFF2-40B4-BE49-F238E27FC236}">
                <a16:creationId xmlns:a16="http://schemas.microsoft.com/office/drawing/2014/main" id="{BD68348A-FEF3-4A52-843E-3AECC243F9D0}"/>
              </a:ext>
            </a:extLst>
          </p:cNvPr>
          <p:cNvSpPr/>
          <p:nvPr/>
        </p:nvSpPr>
        <p:spPr>
          <a:xfrm>
            <a:off x="4707498" y="5895894"/>
            <a:ext cx="3081163"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F26749"/>
                </a:solidFill>
                <a:effectLst/>
                <a:uLnTx/>
                <a:uFillTx/>
                <a:latin typeface="Arial" panose="020B0604020202020204" pitchFamily="34" charset="0"/>
                <a:ea typeface="Arial" panose="020B0604020202020204" pitchFamily="34" charset="0"/>
                <a:cs typeface="Times New Roman" panose="02020603050405020304" pitchFamily="18" charset="0"/>
              </a:rPr>
              <a:t>Side 7-11 </a:t>
            </a:r>
          </a:p>
        </p:txBody>
      </p:sp>
      <p:sp>
        <p:nvSpPr>
          <p:cNvPr id="51" name="Rektangel 50">
            <a:extLst>
              <a:ext uri="{FF2B5EF4-FFF2-40B4-BE49-F238E27FC236}">
                <a16:creationId xmlns:a16="http://schemas.microsoft.com/office/drawing/2014/main" id="{EC874E7E-22B7-4690-B367-D41C89DF26E6}"/>
              </a:ext>
            </a:extLst>
          </p:cNvPr>
          <p:cNvSpPr/>
          <p:nvPr/>
        </p:nvSpPr>
        <p:spPr>
          <a:xfrm>
            <a:off x="6761288" y="5895895"/>
            <a:ext cx="3081163"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F26749"/>
                </a:solidFill>
                <a:effectLst/>
                <a:uLnTx/>
                <a:uFillTx/>
                <a:latin typeface="Arial" panose="020B0604020202020204" pitchFamily="34" charset="0"/>
                <a:ea typeface="Arial" panose="020B0604020202020204" pitchFamily="34" charset="0"/>
                <a:cs typeface="Times New Roman" panose="02020603050405020304" pitchFamily="18" charset="0"/>
              </a:rPr>
              <a:t>Side 14-32 </a:t>
            </a:r>
          </a:p>
        </p:txBody>
      </p:sp>
      <p:sp>
        <p:nvSpPr>
          <p:cNvPr id="53" name="Tekstfelt 52">
            <a:extLst>
              <a:ext uri="{FF2B5EF4-FFF2-40B4-BE49-F238E27FC236}">
                <a16:creationId xmlns:a16="http://schemas.microsoft.com/office/drawing/2014/main" id="{36C83E26-4EC1-41FE-83AD-A9734F213E83}"/>
              </a:ext>
            </a:extLst>
          </p:cNvPr>
          <p:cNvSpPr txBox="1"/>
          <p:nvPr/>
        </p:nvSpPr>
        <p:spPr>
          <a:xfrm>
            <a:off x="7559059" y="4185364"/>
            <a:ext cx="1457383" cy="692434"/>
          </a:xfrm>
          <a:prstGeom prst="rect">
            <a:avLst/>
          </a:prstGeom>
          <a:noFill/>
        </p:spPr>
        <p:txBody>
          <a:bodyPr wrap="square" lIns="0" tIns="0" rIns="0" bIns="0" rtlCol="0">
            <a:spAutoFit/>
          </a:bodyPr>
          <a:lstStyle/>
          <a:p>
            <a:pPr algn="ctr">
              <a:lnSpc>
                <a:spcPct val="104000"/>
              </a:lnSpc>
            </a:pPr>
            <a:r>
              <a:rPr lang="da-DK" sz="1100" dirty="0">
                <a:solidFill>
                  <a:srgbClr val="201D3C"/>
                </a:solidFill>
              </a:rPr>
              <a:t>Sæt gang i inspirationen hos deltagerne gennem forskellige </a:t>
            </a:r>
            <a:r>
              <a:rPr lang="da-DK" sz="1100" b="1" dirty="0">
                <a:solidFill>
                  <a:srgbClr val="201D3C"/>
                </a:solidFill>
              </a:rPr>
              <a:t>øvelser</a:t>
            </a:r>
            <a:r>
              <a:rPr lang="da-DK" sz="1100" dirty="0">
                <a:solidFill>
                  <a:srgbClr val="201D3C"/>
                </a:solidFill>
              </a:rPr>
              <a:t> </a:t>
            </a:r>
          </a:p>
        </p:txBody>
      </p:sp>
      <p:sp>
        <p:nvSpPr>
          <p:cNvPr id="54" name="Pladsholder til slidenummer 53">
            <a:extLst>
              <a:ext uri="{FF2B5EF4-FFF2-40B4-BE49-F238E27FC236}">
                <a16:creationId xmlns:a16="http://schemas.microsoft.com/office/drawing/2014/main" id="{C98FB01F-A332-42A5-8717-0CCAB1F5D16D}"/>
              </a:ext>
            </a:extLst>
          </p:cNvPr>
          <p:cNvSpPr>
            <a:spLocks noGrp="1"/>
          </p:cNvSpPr>
          <p:nvPr>
            <p:ph type="sldNum" sz="quarter" idx="12"/>
          </p:nvPr>
        </p:nvSpPr>
        <p:spPr>
          <a:xfrm>
            <a:off x="11327954" y="6335825"/>
            <a:ext cx="741736" cy="438620"/>
          </a:xfrm>
        </p:spPr>
        <p:txBody>
          <a:bodyPr/>
          <a:lstStyle/>
          <a:p>
            <a:fld id="{7D7A2E16-A2BB-4A4C-88FB-B9F54DE68C14}" type="slidenum">
              <a:rPr lang="da-DK" smtClean="0"/>
              <a:t>3</a:t>
            </a:fld>
            <a:endParaRPr lang="da-DK" dirty="0"/>
          </a:p>
        </p:txBody>
      </p:sp>
      <p:sp>
        <p:nvSpPr>
          <p:cNvPr id="55" name="Tekstfelt 54">
            <a:extLst>
              <a:ext uri="{FF2B5EF4-FFF2-40B4-BE49-F238E27FC236}">
                <a16:creationId xmlns:a16="http://schemas.microsoft.com/office/drawing/2014/main" id="{918BB3BC-A948-4656-A6BD-F790F8D88CD4}"/>
              </a:ext>
            </a:extLst>
          </p:cNvPr>
          <p:cNvSpPr txBox="1"/>
          <p:nvPr/>
        </p:nvSpPr>
        <p:spPr>
          <a:xfrm>
            <a:off x="9696370" y="4175103"/>
            <a:ext cx="1457383" cy="868507"/>
          </a:xfrm>
          <a:prstGeom prst="rect">
            <a:avLst/>
          </a:prstGeom>
          <a:noFill/>
        </p:spPr>
        <p:txBody>
          <a:bodyPr wrap="square" lIns="0" tIns="0" rIns="0" bIns="0" rtlCol="0">
            <a:spAutoFit/>
          </a:bodyPr>
          <a:lstStyle/>
          <a:p>
            <a:pPr algn="ctr">
              <a:lnSpc>
                <a:spcPct val="104000"/>
              </a:lnSpc>
            </a:pPr>
            <a:r>
              <a:rPr lang="da-DK" sz="1100" dirty="0">
                <a:solidFill>
                  <a:srgbClr val="201D3C"/>
                </a:solidFill>
              </a:rPr>
              <a:t>Fortæl deltagerne om den </a:t>
            </a:r>
            <a:r>
              <a:rPr lang="da-DK" sz="1100" b="1" dirty="0">
                <a:solidFill>
                  <a:srgbClr val="201D3C"/>
                </a:solidFill>
              </a:rPr>
              <a:t>videre proces</a:t>
            </a:r>
            <a:r>
              <a:rPr lang="da-DK" sz="1100" dirty="0">
                <a:solidFill>
                  <a:srgbClr val="201D3C"/>
                </a:solidFill>
              </a:rPr>
              <a:t>. Lav aftaler om opfølgning på ideer og input. </a:t>
            </a:r>
          </a:p>
        </p:txBody>
      </p:sp>
      <p:sp>
        <p:nvSpPr>
          <p:cNvPr id="62" name="Tekstfelt 61">
            <a:extLst>
              <a:ext uri="{FF2B5EF4-FFF2-40B4-BE49-F238E27FC236}">
                <a16:creationId xmlns:a16="http://schemas.microsoft.com/office/drawing/2014/main" id="{AFE63C19-84D3-4AB3-AD56-FB8E532C8ADC}"/>
              </a:ext>
            </a:extLst>
          </p:cNvPr>
          <p:cNvSpPr txBox="1"/>
          <p:nvPr/>
        </p:nvSpPr>
        <p:spPr>
          <a:xfrm>
            <a:off x="545474" y="676505"/>
            <a:ext cx="11061471" cy="1007071"/>
          </a:xfrm>
          <a:prstGeom prst="rect">
            <a:avLst/>
          </a:prstGeom>
          <a:noFill/>
        </p:spPr>
        <p:txBody>
          <a:bodyPr wrap="square" lIns="0" tIns="0" rIns="0" bIns="0" rtlCol="0">
            <a:spAutoFit/>
          </a:bodyPr>
          <a:lstStyle/>
          <a:p>
            <a:pPr marL="0" marR="0" lvl="0" indent="0"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Arial (Tekst)"/>
                <a:ea typeface="+mn-ea"/>
                <a:cs typeface="+mn-cs"/>
              </a:rPr>
              <a:t>Dialogpakken giver inspiration til digitaliseringskonsulentens arbejde som brobygger mellem digitalisering og faglighed. </a:t>
            </a:r>
            <a:r>
              <a:rPr lang="da-DK" sz="1600" dirty="0">
                <a:solidFill>
                  <a:prstClr val="white"/>
                </a:solidFill>
                <a:latin typeface="Arial (Tekst)"/>
              </a:rPr>
              <a:t>Meningen er, at du som konsulent selv trækker den viden ud af Dialogpakken, som du har brug for, i den proces, I er i. </a:t>
            </a:r>
          </a:p>
          <a:p>
            <a:pPr marL="0" marR="0" lvl="0" indent="0"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Arial (Tekst)"/>
                <a:ea typeface="+mn-ea"/>
                <a:cs typeface="+mn-cs"/>
              </a:rPr>
              <a:t>Her er et eksempel på, hvordan materialet fra Dialogpakken kan bruges i en workshop af varighed på 3 - 6 timer </a:t>
            </a:r>
          </a:p>
          <a:p>
            <a:pPr marL="0" marR="0" lvl="0" indent="0"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white"/>
              </a:solidFill>
              <a:effectLst/>
              <a:uLnTx/>
              <a:uFillTx/>
              <a:latin typeface="Arial (Tekst)"/>
              <a:ea typeface="+mn-ea"/>
              <a:cs typeface="+mn-cs"/>
            </a:endParaRPr>
          </a:p>
        </p:txBody>
      </p:sp>
    </p:spTree>
    <p:extLst>
      <p:ext uri="{BB962C8B-B14F-4D97-AF65-F5344CB8AC3E}">
        <p14:creationId xmlns:p14="http://schemas.microsoft.com/office/powerpoint/2010/main" val="1020118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afrundede hjørner 6">
            <a:extLst>
              <a:ext uri="{FF2B5EF4-FFF2-40B4-BE49-F238E27FC236}">
                <a16:creationId xmlns:a16="http://schemas.microsoft.com/office/drawing/2014/main" id="{D42834F1-B17F-44ED-B606-59C9469EF9A0}"/>
              </a:ext>
            </a:extLst>
          </p:cNvPr>
          <p:cNvSpPr/>
          <p:nvPr/>
        </p:nvSpPr>
        <p:spPr>
          <a:xfrm>
            <a:off x="1017973" y="860965"/>
            <a:ext cx="5078027" cy="5042685"/>
          </a:xfrm>
          <a:custGeom>
            <a:avLst/>
            <a:gdLst>
              <a:gd name="connsiteX0" fmla="*/ 0 w 5078027"/>
              <a:gd name="connsiteY0" fmla="*/ 383244 h 5042685"/>
              <a:gd name="connsiteX1" fmla="*/ 383244 w 5078027"/>
              <a:gd name="connsiteY1" fmla="*/ 0 h 5042685"/>
              <a:gd name="connsiteX2" fmla="*/ 1042294 w 5078027"/>
              <a:gd name="connsiteY2" fmla="*/ 0 h 5042685"/>
              <a:gd name="connsiteX3" fmla="*/ 1528882 w 5078027"/>
              <a:gd name="connsiteY3" fmla="*/ 0 h 5042685"/>
              <a:gd name="connsiteX4" fmla="*/ 2058585 w 5078027"/>
              <a:gd name="connsiteY4" fmla="*/ 0 h 5042685"/>
              <a:gd name="connsiteX5" fmla="*/ 2588288 w 5078027"/>
              <a:gd name="connsiteY5" fmla="*/ 0 h 5042685"/>
              <a:gd name="connsiteX6" fmla="*/ 3247338 w 5078027"/>
              <a:gd name="connsiteY6" fmla="*/ 0 h 5042685"/>
              <a:gd name="connsiteX7" fmla="*/ 3733926 w 5078027"/>
              <a:gd name="connsiteY7" fmla="*/ 0 h 5042685"/>
              <a:gd name="connsiteX8" fmla="*/ 4694783 w 5078027"/>
              <a:gd name="connsiteY8" fmla="*/ 0 h 5042685"/>
              <a:gd name="connsiteX9" fmla="*/ 5078027 w 5078027"/>
              <a:gd name="connsiteY9" fmla="*/ 383244 h 5042685"/>
              <a:gd name="connsiteX10" fmla="*/ 5078027 w 5078027"/>
              <a:gd name="connsiteY10" fmla="*/ 1079653 h 5042685"/>
              <a:gd name="connsiteX11" fmla="*/ 5078027 w 5078027"/>
              <a:gd name="connsiteY11" fmla="*/ 1776062 h 5042685"/>
              <a:gd name="connsiteX12" fmla="*/ 5078027 w 5078027"/>
              <a:gd name="connsiteY12" fmla="*/ 2386948 h 5042685"/>
              <a:gd name="connsiteX13" fmla="*/ 5078027 w 5078027"/>
              <a:gd name="connsiteY13" fmla="*/ 2912309 h 5042685"/>
              <a:gd name="connsiteX14" fmla="*/ 5078027 w 5078027"/>
              <a:gd name="connsiteY14" fmla="*/ 3437670 h 5042685"/>
              <a:gd name="connsiteX15" fmla="*/ 5078027 w 5078027"/>
              <a:gd name="connsiteY15" fmla="*/ 4005794 h 5042685"/>
              <a:gd name="connsiteX16" fmla="*/ 5078027 w 5078027"/>
              <a:gd name="connsiteY16" fmla="*/ 4659441 h 5042685"/>
              <a:gd name="connsiteX17" fmla="*/ 4694783 w 5078027"/>
              <a:gd name="connsiteY17" fmla="*/ 5042685 h 5042685"/>
              <a:gd name="connsiteX18" fmla="*/ 4165080 w 5078027"/>
              <a:gd name="connsiteY18" fmla="*/ 5042685 h 5042685"/>
              <a:gd name="connsiteX19" fmla="*/ 3462915 w 5078027"/>
              <a:gd name="connsiteY19" fmla="*/ 5042685 h 5042685"/>
              <a:gd name="connsiteX20" fmla="*/ 2846981 w 5078027"/>
              <a:gd name="connsiteY20" fmla="*/ 5042685 h 5042685"/>
              <a:gd name="connsiteX21" fmla="*/ 2274162 w 5078027"/>
              <a:gd name="connsiteY21" fmla="*/ 5042685 h 5042685"/>
              <a:gd name="connsiteX22" fmla="*/ 1787574 w 5078027"/>
              <a:gd name="connsiteY22" fmla="*/ 5042685 h 5042685"/>
              <a:gd name="connsiteX23" fmla="*/ 1128524 w 5078027"/>
              <a:gd name="connsiteY23" fmla="*/ 5042685 h 5042685"/>
              <a:gd name="connsiteX24" fmla="*/ 383244 w 5078027"/>
              <a:gd name="connsiteY24" fmla="*/ 5042685 h 5042685"/>
              <a:gd name="connsiteX25" fmla="*/ 0 w 5078027"/>
              <a:gd name="connsiteY25" fmla="*/ 4659441 h 5042685"/>
              <a:gd name="connsiteX26" fmla="*/ 0 w 5078027"/>
              <a:gd name="connsiteY26" fmla="*/ 3963032 h 5042685"/>
              <a:gd name="connsiteX27" fmla="*/ 0 w 5078027"/>
              <a:gd name="connsiteY27" fmla="*/ 3266623 h 5042685"/>
              <a:gd name="connsiteX28" fmla="*/ 0 w 5078027"/>
              <a:gd name="connsiteY28" fmla="*/ 2655737 h 5042685"/>
              <a:gd name="connsiteX29" fmla="*/ 0 w 5078027"/>
              <a:gd name="connsiteY29" fmla="*/ 2044852 h 5042685"/>
              <a:gd name="connsiteX30" fmla="*/ 0 w 5078027"/>
              <a:gd name="connsiteY30" fmla="*/ 1562253 h 5042685"/>
              <a:gd name="connsiteX31" fmla="*/ 0 w 5078027"/>
              <a:gd name="connsiteY31" fmla="*/ 1079653 h 5042685"/>
              <a:gd name="connsiteX32" fmla="*/ 0 w 5078027"/>
              <a:gd name="connsiteY32" fmla="*/ 383244 h 50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78027" h="5042685" fill="none" extrusionOk="0">
                <a:moveTo>
                  <a:pt x="0" y="383244"/>
                </a:moveTo>
                <a:cubicBezTo>
                  <a:pt x="1520" y="199306"/>
                  <a:pt x="170159" y="-44013"/>
                  <a:pt x="383244" y="0"/>
                </a:cubicBezTo>
                <a:cubicBezTo>
                  <a:pt x="562119" y="-10488"/>
                  <a:pt x="892153" y="-4784"/>
                  <a:pt x="1042294" y="0"/>
                </a:cubicBezTo>
                <a:cubicBezTo>
                  <a:pt x="1192435" y="4784"/>
                  <a:pt x="1337938" y="1827"/>
                  <a:pt x="1528882" y="0"/>
                </a:cubicBezTo>
                <a:cubicBezTo>
                  <a:pt x="1719826" y="-1827"/>
                  <a:pt x="1946086" y="1729"/>
                  <a:pt x="2058585" y="0"/>
                </a:cubicBezTo>
                <a:cubicBezTo>
                  <a:pt x="2171084" y="-1729"/>
                  <a:pt x="2386778" y="18410"/>
                  <a:pt x="2588288" y="0"/>
                </a:cubicBezTo>
                <a:cubicBezTo>
                  <a:pt x="2789798" y="-18410"/>
                  <a:pt x="2948430" y="-19028"/>
                  <a:pt x="3247338" y="0"/>
                </a:cubicBezTo>
                <a:cubicBezTo>
                  <a:pt x="3546246" y="19028"/>
                  <a:pt x="3592879" y="-22460"/>
                  <a:pt x="3733926" y="0"/>
                </a:cubicBezTo>
                <a:cubicBezTo>
                  <a:pt x="3874973" y="22460"/>
                  <a:pt x="4383891" y="-24145"/>
                  <a:pt x="4694783" y="0"/>
                </a:cubicBezTo>
                <a:cubicBezTo>
                  <a:pt x="4906834" y="28609"/>
                  <a:pt x="5074339" y="163974"/>
                  <a:pt x="5078027" y="383244"/>
                </a:cubicBezTo>
                <a:cubicBezTo>
                  <a:pt x="5063013" y="548441"/>
                  <a:pt x="5106796" y="792388"/>
                  <a:pt x="5078027" y="1079653"/>
                </a:cubicBezTo>
                <a:cubicBezTo>
                  <a:pt x="5049258" y="1366918"/>
                  <a:pt x="5095967" y="1627297"/>
                  <a:pt x="5078027" y="1776062"/>
                </a:cubicBezTo>
                <a:cubicBezTo>
                  <a:pt x="5060087" y="1924827"/>
                  <a:pt x="5061603" y="2192382"/>
                  <a:pt x="5078027" y="2386948"/>
                </a:cubicBezTo>
                <a:cubicBezTo>
                  <a:pt x="5094451" y="2581514"/>
                  <a:pt x="5103538" y="2680890"/>
                  <a:pt x="5078027" y="2912309"/>
                </a:cubicBezTo>
                <a:cubicBezTo>
                  <a:pt x="5052516" y="3143728"/>
                  <a:pt x="5059763" y="3212442"/>
                  <a:pt x="5078027" y="3437670"/>
                </a:cubicBezTo>
                <a:cubicBezTo>
                  <a:pt x="5096291" y="3662898"/>
                  <a:pt x="5090874" y="3806775"/>
                  <a:pt x="5078027" y="4005794"/>
                </a:cubicBezTo>
                <a:cubicBezTo>
                  <a:pt x="5065180" y="4204813"/>
                  <a:pt x="5078407" y="4336918"/>
                  <a:pt x="5078027" y="4659441"/>
                </a:cubicBezTo>
                <a:cubicBezTo>
                  <a:pt x="5126631" y="4859680"/>
                  <a:pt x="4883632" y="5012965"/>
                  <a:pt x="4694783" y="5042685"/>
                </a:cubicBezTo>
                <a:cubicBezTo>
                  <a:pt x="4497448" y="5022237"/>
                  <a:pt x="4341963" y="5024668"/>
                  <a:pt x="4165080" y="5042685"/>
                </a:cubicBezTo>
                <a:cubicBezTo>
                  <a:pt x="3988197" y="5060702"/>
                  <a:pt x="3625560" y="5044381"/>
                  <a:pt x="3462915" y="5042685"/>
                </a:cubicBezTo>
                <a:cubicBezTo>
                  <a:pt x="3300271" y="5040989"/>
                  <a:pt x="3106921" y="5046995"/>
                  <a:pt x="2846981" y="5042685"/>
                </a:cubicBezTo>
                <a:cubicBezTo>
                  <a:pt x="2587041" y="5038375"/>
                  <a:pt x="2491639" y="5047179"/>
                  <a:pt x="2274162" y="5042685"/>
                </a:cubicBezTo>
                <a:cubicBezTo>
                  <a:pt x="2056685" y="5038191"/>
                  <a:pt x="1907875" y="5059243"/>
                  <a:pt x="1787574" y="5042685"/>
                </a:cubicBezTo>
                <a:cubicBezTo>
                  <a:pt x="1667273" y="5026127"/>
                  <a:pt x="1294762" y="5062327"/>
                  <a:pt x="1128524" y="5042685"/>
                </a:cubicBezTo>
                <a:cubicBezTo>
                  <a:pt x="962286" y="5023044"/>
                  <a:pt x="579047" y="5020411"/>
                  <a:pt x="383244" y="5042685"/>
                </a:cubicBezTo>
                <a:cubicBezTo>
                  <a:pt x="151012" y="5051309"/>
                  <a:pt x="6098" y="4918553"/>
                  <a:pt x="0" y="4659441"/>
                </a:cubicBezTo>
                <a:cubicBezTo>
                  <a:pt x="-20154" y="4502620"/>
                  <a:pt x="29252" y="4251511"/>
                  <a:pt x="0" y="3963032"/>
                </a:cubicBezTo>
                <a:cubicBezTo>
                  <a:pt x="-29252" y="3674553"/>
                  <a:pt x="-32847" y="3532961"/>
                  <a:pt x="0" y="3266623"/>
                </a:cubicBezTo>
                <a:cubicBezTo>
                  <a:pt x="32847" y="3000285"/>
                  <a:pt x="9119" y="2821172"/>
                  <a:pt x="0" y="2655737"/>
                </a:cubicBezTo>
                <a:cubicBezTo>
                  <a:pt x="-9119" y="2490302"/>
                  <a:pt x="17688" y="2279024"/>
                  <a:pt x="0" y="2044852"/>
                </a:cubicBezTo>
                <a:cubicBezTo>
                  <a:pt x="-17688" y="1810680"/>
                  <a:pt x="-9538" y="1661677"/>
                  <a:pt x="0" y="1562253"/>
                </a:cubicBezTo>
                <a:cubicBezTo>
                  <a:pt x="9538" y="1462829"/>
                  <a:pt x="8286" y="1213097"/>
                  <a:pt x="0" y="1079653"/>
                </a:cubicBezTo>
                <a:cubicBezTo>
                  <a:pt x="-8286" y="946209"/>
                  <a:pt x="-16684" y="726397"/>
                  <a:pt x="0" y="383244"/>
                </a:cubicBezTo>
                <a:close/>
              </a:path>
              <a:path w="5078027" h="5042685" stroke="0" extrusionOk="0">
                <a:moveTo>
                  <a:pt x="0" y="383244"/>
                </a:moveTo>
                <a:cubicBezTo>
                  <a:pt x="10856" y="132214"/>
                  <a:pt x="168909" y="-4067"/>
                  <a:pt x="383244" y="0"/>
                </a:cubicBezTo>
                <a:cubicBezTo>
                  <a:pt x="548958" y="-8905"/>
                  <a:pt x="874206" y="7291"/>
                  <a:pt x="1042294" y="0"/>
                </a:cubicBezTo>
                <a:cubicBezTo>
                  <a:pt x="1210382" y="-7291"/>
                  <a:pt x="1522626" y="-32596"/>
                  <a:pt x="1744458" y="0"/>
                </a:cubicBezTo>
                <a:cubicBezTo>
                  <a:pt x="1966290" y="32596"/>
                  <a:pt x="2258109" y="-4749"/>
                  <a:pt x="2403508" y="0"/>
                </a:cubicBezTo>
                <a:cubicBezTo>
                  <a:pt x="2548907" y="4749"/>
                  <a:pt x="2795605" y="21312"/>
                  <a:pt x="3062558" y="0"/>
                </a:cubicBezTo>
                <a:cubicBezTo>
                  <a:pt x="3329511" y="-21312"/>
                  <a:pt x="3343031" y="25284"/>
                  <a:pt x="3592261" y="0"/>
                </a:cubicBezTo>
                <a:cubicBezTo>
                  <a:pt x="3841491" y="-25284"/>
                  <a:pt x="4207259" y="23959"/>
                  <a:pt x="4694783" y="0"/>
                </a:cubicBezTo>
                <a:cubicBezTo>
                  <a:pt x="4911130" y="-3517"/>
                  <a:pt x="5039894" y="170770"/>
                  <a:pt x="5078027" y="383244"/>
                </a:cubicBezTo>
                <a:cubicBezTo>
                  <a:pt x="5060112" y="556113"/>
                  <a:pt x="5084592" y="701156"/>
                  <a:pt x="5078027" y="865843"/>
                </a:cubicBezTo>
                <a:cubicBezTo>
                  <a:pt x="5071462" y="1030530"/>
                  <a:pt x="5092708" y="1240006"/>
                  <a:pt x="5078027" y="1519491"/>
                </a:cubicBezTo>
                <a:cubicBezTo>
                  <a:pt x="5063346" y="1798976"/>
                  <a:pt x="5080830" y="2032080"/>
                  <a:pt x="5078027" y="2173138"/>
                </a:cubicBezTo>
                <a:cubicBezTo>
                  <a:pt x="5075224" y="2314196"/>
                  <a:pt x="5072720" y="2540394"/>
                  <a:pt x="5078027" y="2698499"/>
                </a:cubicBezTo>
                <a:cubicBezTo>
                  <a:pt x="5083334" y="2856604"/>
                  <a:pt x="5079844" y="3209297"/>
                  <a:pt x="5078027" y="3352146"/>
                </a:cubicBezTo>
                <a:cubicBezTo>
                  <a:pt x="5076210" y="3494995"/>
                  <a:pt x="5087724" y="3683629"/>
                  <a:pt x="5078027" y="3834746"/>
                </a:cubicBezTo>
                <a:cubicBezTo>
                  <a:pt x="5068330" y="3985863"/>
                  <a:pt x="5066894" y="4265262"/>
                  <a:pt x="5078027" y="4659441"/>
                </a:cubicBezTo>
                <a:cubicBezTo>
                  <a:pt x="5079669" y="4891230"/>
                  <a:pt x="4906303" y="5036179"/>
                  <a:pt x="4694783" y="5042685"/>
                </a:cubicBezTo>
                <a:cubicBezTo>
                  <a:pt x="4576285" y="5048325"/>
                  <a:pt x="4337803" y="5044184"/>
                  <a:pt x="4165080" y="5042685"/>
                </a:cubicBezTo>
                <a:cubicBezTo>
                  <a:pt x="3992357" y="5041186"/>
                  <a:pt x="3689859" y="5022994"/>
                  <a:pt x="3549145" y="5042685"/>
                </a:cubicBezTo>
                <a:cubicBezTo>
                  <a:pt x="3408432" y="5062376"/>
                  <a:pt x="3144438" y="5035901"/>
                  <a:pt x="2976327" y="5042685"/>
                </a:cubicBezTo>
                <a:cubicBezTo>
                  <a:pt x="2808216" y="5049469"/>
                  <a:pt x="2710977" y="5042097"/>
                  <a:pt x="2446623" y="5042685"/>
                </a:cubicBezTo>
                <a:cubicBezTo>
                  <a:pt x="2182269" y="5043273"/>
                  <a:pt x="2137693" y="5068868"/>
                  <a:pt x="1916920" y="5042685"/>
                </a:cubicBezTo>
                <a:cubicBezTo>
                  <a:pt x="1696147" y="5016502"/>
                  <a:pt x="1540355" y="5046528"/>
                  <a:pt x="1430332" y="5042685"/>
                </a:cubicBezTo>
                <a:cubicBezTo>
                  <a:pt x="1320309" y="5038842"/>
                  <a:pt x="791683" y="5045431"/>
                  <a:pt x="383244" y="5042685"/>
                </a:cubicBezTo>
                <a:cubicBezTo>
                  <a:pt x="204202" y="5047248"/>
                  <a:pt x="-15546" y="4825086"/>
                  <a:pt x="0" y="4659441"/>
                </a:cubicBezTo>
                <a:cubicBezTo>
                  <a:pt x="12676" y="4519510"/>
                  <a:pt x="-23175" y="4225834"/>
                  <a:pt x="0" y="4091318"/>
                </a:cubicBezTo>
                <a:cubicBezTo>
                  <a:pt x="23175" y="3956802"/>
                  <a:pt x="17288" y="3612196"/>
                  <a:pt x="0" y="3480432"/>
                </a:cubicBezTo>
                <a:cubicBezTo>
                  <a:pt x="-17288" y="3348668"/>
                  <a:pt x="23022" y="3097228"/>
                  <a:pt x="0" y="2869547"/>
                </a:cubicBezTo>
                <a:cubicBezTo>
                  <a:pt x="-23022" y="2641867"/>
                  <a:pt x="4296" y="2449033"/>
                  <a:pt x="0" y="2215900"/>
                </a:cubicBezTo>
                <a:cubicBezTo>
                  <a:pt x="-4296" y="1982767"/>
                  <a:pt x="12420" y="1876882"/>
                  <a:pt x="0" y="1605015"/>
                </a:cubicBezTo>
                <a:cubicBezTo>
                  <a:pt x="-12420" y="1333148"/>
                  <a:pt x="24830" y="1151404"/>
                  <a:pt x="0" y="908605"/>
                </a:cubicBezTo>
                <a:cubicBezTo>
                  <a:pt x="-24830" y="665806"/>
                  <a:pt x="-2379" y="563093"/>
                  <a:pt x="0" y="383244"/>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76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5" name="Ellipse 4">
            <a:extLst>
              <a:ext uri="{FF2B5EF4-FFF2-40B4-BE49-F238E27FC236}">
                <a16:creationId xmlns:a16="http://schemas.microsoft.com/office/drawing/2014/main" id="{4DCDFD1F-7BBF-465F-B104-B97C2237BA2D}"/>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8" name="Rektangel: afrundede hjørner 7">
            <a:extLst>
              <a:ext uri="{FF2B5EF4-FFF2-40B4-BE49-F238E27FC236}">
                <a16:creationId xmlns:a16="http://schemas.microsoft.com/office/drawing/2014/main" id="{FE4A407E-41EB-40D2-BDE2-A92813853FD9}"/>
              </a:ext>
            </a:extLst>
          </p:cNvPr>
          <p:cNvSpPr/>
          <p:nvPr/>
        </p:nvSpPr>
        <p:spPr>
          <a:xfrm>
            <a:off x="6390443" y="907657"/>
            <a:ext cx="5078027" cy="5042685"/>
          </a:xfrm>
          <a:custGeom>
            <a:avLst/>
            <a:gdLst>
              <a:gd name="connsiteX0" fmla="*/ 0 w 5078027"/>
              <a:gd name="connsiteY0" fmla="*/ 316781 h 5042685"/>
              <a:gd name="connsiteX1" fmla="*/ 316781 w 5078027"/>
              <a:gd name="connsiteY1" fmla="*/ 0 h 5042685"/>
              <a:gd name="connsiteX2" fmla="*/ 996149 w 5078027"/>
              <a:gd name="connsiteY2" fmla="*/ 0 h 5042685"/>
              <a:gd name="connsiteX3" fmla="*/ 1497739 w 5078027"/>
              <a:gd name="connsiteY3" fmla="*/ 0 h 5042685"/>
              <a:gd name="connsiteX4" fmla="*/ 2043773 w 5078027"/>
              <a:gd name="connsiteY4" fmla="*/ 0 h 5042685"/>
              <a:gd name="connsiteX5" fmla="*/ 2589807 w 5078027"/>
              <a:gd name="connsiteY5" fmla="*/ 0 h 5042685"/>
              <a:gd name="connsiteX6" fmla="*/ 3269176 w 5078027"/>
              <a:gd name="connsiteY6" fmla="*/ 0 h 5042685"/>
              <a:gd name="connsiteX7" fmla="*/ 3770765 w 5078027"/>
              <a:gd name="connsiteY7" fmla="*/ 0 h 5042685"/>
              <a:gd name="connsiteX8" fmla="*/ 4761246 w 5078027"/>
              <a:gd name="connsiteY8" fmla="*/ 0 h 5042685"/>
              <a:gd name="connsiteX9" fmla="*/ 5078027 w 5078027"/>
              <a:gd name="connsiteY9" fmla="*/ 316781 h 5042685"/>
              <a:gd name="connsiteX10" fmla="*/ 5078027 w 5078027"/>
              <a:gd name="connsiteY10" fmla="*/ 1034838 h 5042685"/>
              <a:gd name="connsiteX11" fmla="*/ 5078027 w 5078027"/>
              <a:gd name="connsiteY11" fmla="*/ 1752895 h 5042685"/>
              <a:gd name="connsiteX12" fmla="*/ 5078027 w 5078027"/>
              <a:gd name="connsiteY12" fmla="*/ 2382770 h 5042685"/>
              <a:gd name="connsiteX13" fmla="*/ 5078027 w 5078027"/>
              <a:gd name="connsiteY13" fmla="*/ 2924462 h 5042685"/>
              <a:gd name="connsiteX14" fmla="*/ 5078027 w 5078027"/>
              <a:gd name="connsiteY14" fmla="*/ 3466155 h 5042685"/>
              <a:gd name="connsiteX15" fmla="*/ 5078027 w 5078027"/>
              <a:gd name="connsiteY15" fmla="*/ 4051938 h 5042685"/>
              <a:gd name="connsiteX16" fmla="*/ 5078027 w 5078027"/>
              <a:gd name="connsiteY16" fmla="*/ 4725904 h 5042685"/>
              <a:gd name="connsiteX17" fmla="*/ 4761246 w 5078027"/>
              <a:gd name="connsiteY17" fmla="*/ 5042685 h 5042685"/>
              <a:gd name="connsiteX18" fmla="*/ 4215212 w 5078027"/>
              <a:gd name="connsiteY18" fmla="*/ 5042685 h 5042685"/>
              <a:gd name="connsiteX19" fmla="*/ 3491399 w 5078027"/>
              <a:gd name="connsiteY19" fmla="*/ 5042685 h 5042685"/>
              <a:gd name="connsiteX20" fmla="*/ 2856475 w 5078027"/>
              <a:gd name="connsiteY20" fmla="*/ 5042685 h 5042685"/>
              <a:gd name="connsiteX21" fmla="*/ 2265996 w 5078027"/>
              <a:gd name="connsiteY21" fmla="*/ 5042685 h 5042685"/>
              <a:gd name="connsiteX22" fmla="*/ 1764407 w 5078027"/>
              <a:gd name="connsiteY22" fmla="*/ 5042685 h 5042685"/>
              <a:gd name="connsiteX23" fmla="*/ 1085039 w 5078027"/>
              <a:gd name="connsiteY23" fmla="*/ 5042685 h 5042685"/>
              <a:gd name="connsiteX24" fmla="*/ 316781 w 5078027"/>
              <a:gd name="connsiteY24" fmla="*/ 5042685 h 5042685"/>
              <a:gd name="connsiteX25" fmla="*/ 0 w 5078027"/>
              <a:gd name="connsiteY25" fmla="*/ 4725904 h 5042685"/>
              <a:gd name="connsiteX26" fmla="*/ 0 w 5078027"/>
              <a:gd name="connsiteY26" fmla="*/ 4007847 h 5042685"/>
              <a:gd name="connsiteX27" fmla="*/ 0 w 5078027"/>
              <a:gd name="connsiteY27" fmla="*/ 3289790 h 5042685"/>
              <a:gd name="connsiteX28" fmla="*/ 0 w 5078027"/>
              <a:gd name="connsiteY28" fmla="*/ 2659915 h 5042685"/>
              <a:gd name="connsiteX29" fmla="*/ 0 w 5078027"/>
              <a:gd name="connsiteY29" fmla="*/ 2030040 h 5042685"/>
              <a:gd name="connsiteX30" fmla="*/ 0 w 5078027"/>
              <a:gd name="connsiteY30" fmla="*/ 1532439 h 5042685"/>
              <a:gd name="connsiteX31" fmla="*/ 0 w 5078027"/>
              <a:gd name="connsiteY31" fmla="*/ 1034838 h 5042685"/>
              <a:gd name="connsiteX32" fmla="*/ 0 w 5078027"/>
              <a:gd name="connsiteY32" fmla="*/ 316781 h 50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78027" h="5042685" fill="none" extrusionOk="0">
                <a:moveTo>
                  <a:pt x="0" y="316781"/>
                </a:moveTo>
                <a:cubicBezTo>
                  <a:pt x="1706" y="172948"/>
                  <a:pt x="141319" y="-15723"/>
                  <a:pt x="316781" y="0"/>
                </a:cubicBezTo>
                <a:cubicBezTo>
                  <a:pt x="584150" y="-23022"/>
                  <a:pt x="774978" y="-31157"/>
                  <a:pt x="996149" y="0"/>
                </a:cubicBezTo>
                <a:cubicBezTo>
                  <a:pt x="1217320" y="31157"/>
                  <a:pt x="1372314" y="-10216"/>
                  <a:pt x="1497739" y="0"/>
                </a:cubicBezTo>
                <a:cubicBezTo>
                  <a:pt x="1623164" y="10216"/>
                  <a:pt x="1805309" y="8568"/>
                  <a:pt x="2043773" y="0"/>
                </a:cubicBezTo>
                <a:cubicBezTo>
                  <a:pt x="2282237" y="-8568"/>
                  <a:pt x="2477352" y="-11525"/>
                  <a:pt x="2589807" y="0"/>
                </a:cubicBezTo>
                <a:cubicBezTo>
                  <a:pt x="2702262" y="11525"/>
                  <a:pt x="3073561" y="15918"/>
                  <a:pt x="3269176" y="0"/>
                </a:cubicBezTo>
                <a:cubicBezTo>
                  <a:pt x="3464791" y="-15918"/>
                  <a:pt x="3620019" y="-22009"/>
                  <a:pt x="3770765" y="0"/>
                </a:cubicBezTo>
                <a:cubicBezTo>
                  <a:pt x="3921511" y="22009"/>
                  <a:pt x="4546311" y="23278"/>
                  <a:pt x="4761246" y="0"/>
                </a:cubicBezTo>
                <a:cubicBezTo>
                  <a:pt x="4936658" y="33580"/>
                  <a:pt x="5072942" y="131335"/>
                  <a:pt x="5078027" y="316781"/>
                </a:cubicBezTo>
                <a:cubicBezTo>
                  <a:pt x="5065119" y="582994"/>
                  <a:pt x="5074374" y="742677"/>
                  <a:pt x="5078027" y="1034838"/>
                </a:cubicBezTo>
                <a:cubicBezTo>
                  <a:pt x="5081680" y="1326999"/>
                  <a:pt x="5095727" y="1530600"/>
                  <a:pt x="5078027" y="1752895"/>
                </a:cubicBezTo>
                <a:cubicBezTo>
                  <a:pt x="5060327" y="1975190"/>
                  <a:pt x="5071679" y="2102089"/>
                  <a:pt x="5078027" y="2382770"/>
                </a:cubicBezTo>
                <a:cubicBezTo>
                  <a:pt x="5084375" y="2663451"/>
                  <a:pt x="5100686" y="2728208"/>
                  <a:pt x="5078027" y="2924462"/>
                </a:cubicBezTo>
                <a:cubicBezTo>
                  <a:pt x="5055368" y="3120716"/>
                  <a:pt x="5059588" y="3279434"/>
                  <a:pt x="5078027" y="3466155"/>
                </a:cubicBezTo>
                <a:cubicBezTo>
                  <a:pt x="5096466" y="3652876"/>
                  <a:pt x="5100937" y="3854891"/>
                  <a:pt x="5078027" y="4051938"/>
                </a:cubicBezTo>
                <a:cubicBezTo>
                  <a:pt x="5055117" y="4248985"/>
                  <a:pt x="5097232" y="4464679"/>
                  <a:pt x="5078027" y="4725904"/>
                </a:cubicBezTo>
                <a:cubicBezTo>
                  <a:pt x="5106741" y="4894110"/>
                  <a:pt x="4917205" y="5017938"/>
                  <a:pt x="4761246" y="5042685"/>
                </a:cubicBezTo>
                <a:cubicBezTo>
                  <a:pt x="4613588" y="5057123"/>
                  <a:pt x="4408342" y="5051994"/>
                  <a:pt x="4215212" y="5042685"/>
                </a:cubicBezTo>
                <a:cubicBezTo>
                  <a:pt x="4022082" y="5033376"/>
                  <a:pt x="3653132" y="5041574"/>
                  <a:pt x="3491399" y="5042685"/>
                </a:cubicBezTo>
                <a:cubicBezTo>
                  <a:pt x="3329666" y="5043796"/>
                  <a:pt x="3077036" y="5063229"/>
                  <a:pt x="2856475" y="5042685"/>
                </a:cubicBezTo>
                <a:cubicBezTo>
                  <a:pt x="2635914" y="5022141"/>
                  <a:pt x="2519023" y="5067103"/>
                  <a:pt x="2265996" y="5042685"/>
                </a:cubicBezTo>
                <a:cubicBezTo>
                  <a:pt x="2012969" y="5018267"/>
                  <a:pt x="1964133" y="5024068"/>
                  <a:pt x="1764407" y="5042685"/>
                </a:cubicBezTo>
                <a:cubicBezTo>
                  <a:pt x="1564681" y="5061302"/>
                  <a:pt x="1297393" y="5053036"/>
                  <a:pt x="1085039" y="5042685"/>
                </a:cubicBezTo>
                <a:cubicBezTo>
                  <a:pt x="872685" y="5032334"/>
                  <a:pt x="534928" y="5045151"/>
                  <a:pt x="316781" y="5042685"/>
                </a:cubicBezTo>
                <a:cubicBezTo>
                  <a:pt x="137069" y="5044680"/>
                  <a:pt x="3483" y="4927957"/>
                  <a:pt x="0" y="4725904"/>
                </a:cubicBezTo>
                <a:cubicBezTo>
                  <a:pt x="12167" y="4391700"/>
                  <a:pt x="13619" y="4239877"/>
                  <a:pt x="0" y="4007847"/>
                </a:cubicBezTo>
                <a:cubicBezTo>
                  <a:pt x="-13619" y="3775817"/>
                  <a:pt x="-8054" y="3551348"/>
                  <a:pt x="0" y="3289790"/>
                </a:cubicBezTo>
                <a:cubicBezTo>
                  <a:pt x="8054" y="3028232"/>
                  <a:pt x="-14092" y="2884367"/>
                  <a:pt x="0" y="2659915"/>
                </a:cubicBezTo>
                <a:cubicBezTo>
                  <a:pt x="14092" y="2435463"/>
                  <a:pt x="15057" y="2237837"/>
                  <a:pt x="0" y="2030040"/>
                </a:cubicBezTo>
                <a:cubicBezTo>
                  <a:pt x="-15057" y="1822243"/>
                  <a:pt x="12218" y="1643618"/>
                  <a:pt x="0" y="1532439"/>
                </a:cubicBezTo>
                <a:cubicBezTo>
                  <a:pt x="-12218" y="1421260"/>
                  <a:pt x="-22654" y="1153730"/>
                  <a:pt x="0" y="1034838"/>
                </a:cubicBezTo>
                <a:cubicBezTo>
                  <a:pt x="22654" y="915946"/>
                  <a:pt x="-30928" y="483999"/>
                  <a:pt x="0" y="316781"/>
                </a:cubicBezTo>
                <a:close/>
              </a:path>
              <a:path w="5078027" h="5042685" stroke="0" extrusionOk="0">
                <a:moveTo>
                  <a:pt x="0" y="316781"/>
                </a:moveTo>
                <a:cubicBezTo>
                  <a:pt x="1781" y="135370"/>
                  <a:pt x="128129" y="-20828"/>
                  <a:pt x="316781" y="0"/>
                </a:cubicBezTo>
                <a:cubicBezTo>
                  <a:pt x="462803" y="-14630"/>
                  <a:pt x="657374" y="-17563"/>
                  <a:pt x="996149" y="0"/>
                </a:cubicBezTo>
                <a:cubicBezTo>
                  <a:pt x="1334924" y="17563"/>
                  <a:pt x="1366309" y="-20026"/>
                  <a:pt x="1719962" y="0"/>
                </a:cubicBezTo>
                <a:cubicBezTo>
                  <a:pt x="2073615" y="20026"/>
                  <a:pt x="2140613" y="-33040"/>
                  <a:pt x="2399330" y="0"/>
                </a:cubicBezTo>
                <a:cubicBezTo>
                  <a:pt x="2658047" y="33040"/>
                  <a:pt x="2916343" y="-15411"/>
                  <a:pt x="3078699" y="0"/>
                </a:cubicBezTo>
                <a:cubicBezTo>
                  <a:pt x="3241055" y="15411"/>
                  <a:pt x="3436599" y="-17247"/>
                  <a:pt x="3624733" y="0"/>
                </a:cubicBezTo>
                <a:cubicBezTo>
                  <a:pt x="3812867" y="17247"/>
                  <a:pt x="4238760" y="-10847"/>
                  <a:pt x="4761246" y="0"/>
                </a:cubicBezTo>
                <a:cubicBezTo>
                  <a:pt x="4949541" y="-10013"/>
                  <a:pt x="5063511" y="141518"/>
                  <a:pt x="5078027" y="316781"/>
                </a:cubicBezTo>
                <a:cubicBezTo>
                  <a:pt x="5092555" y="418037"/>
                  <a:pt x="5097716" y="673256"/>
                  <a:pt x="5078027" y="814382"/>
                </a:cubicBezTo>
                <a:cubicBezTo>
                  <a:pt x="5058338" y="955508"/>
                  <a:pt x="5086699" y="1275767"/>
                  <a:pt x="5078027" y="1488348"/>
                </a:cubicBezTo>
                <a:cubicBezTo>
                  <a:pt x="5069355" y="1700929"/>
                  <a:pt x="5046706" y="1844024"/>
                  <a:pt x="5078027" y="2162314"/>
                </a:cubicBezTo>
                <a:cubicBezTo>
                  <a:pt x="5109348" y="2480604"/>
                  <a:pt x="5056728" y="2516811"/>
                  <a:pt x="5078027" y="2704006"/>
                </a:cubicBezTo>
                <a:cubicBezTo>
                  <a:pt x="5099326" y="2891201"/>
                  <a:pt x="5105585" y="3160614"/>
                  <a:pt x="5078027" y="3377972"/>
                </a:cubicBezTo>
                <a:cubicBezTo>
                  <a:pt x="5050469" y="3595330"/>
                  <a:pt x="5091194" y="3746742"/>
                  <a:pt x="5078027" y="3875573"/>
                </a:cubicBezTo>
                <a:cubicBezTo>
                  <a:pt x="5064860" y="4004404"/>
                  <a:pt x="5053014" y="4377847"/>
                  <a:pt x="5078027" y="4725904"/>
                </a:cubicBezTo>
                <a:cubicBezTo>
                  <a:pt x="5081034" y="4937717"/>
                  <a:pt x="4935794" y="5023828"/>
                  <a:pt x="4761246" y="5042685"/>
                </a:cubicBezTo>
                <a:cubicBezTo>
                  <a:pt x="4592698" y="5061849"/>
                  <a:pt x="4425128" y="5064148"/>
                  <a:pt x="4215212" y="5042685"/>
                </a:cubicBezTo>
                <a:cubicBezTo>
                  <a:pt x="4005296" y="5021222"/>
                  <a:pt x="3714156" y="5011540"/>
                  <a:pt x="3580288" y="5042685"/>
                </a:cubicBezTo>
                <a:cubicBezTo>
                  <a:pt x="3446420" y="5073830"/>
                  <a:pt x="3264561" y="5044051"/>
                  <a:pt x="2989809" y="5042685"/>
                </a:cubicBezTo>
                <a:cubicBezTo>
                  <a:pt x="2715057" y="5041319"/>
                  <a:pt x="2607196" y="5033908"/>
                  <a:pt x="2443775" y="5042685"/>
                </a:cubicBezTo>
                <a:cubicBezTo>
                  <a:pt x="2280354" y="5051462"/>
                  <a:pt x="2011155" y="5021916"/>
                  <a:pt x="1897741" y="5042685"/>
                </a:cubicBezTo>
                <a:cubicBezTo>
                  <a:pt x="1784327" y="5063454"/>
                  <a:pt x="1638456" y="5059079"/>
                  <a:pt x="1396151" y="5042685"/>
                </a:cubicBezTo>
                <a:cubicBezTo>
                  <a:pt x="1153846" y="5026292"/>
                  <a:pt x="615663" y="4995700"/>
                  <a:pt x="316781" y="5042685"/>
                </a:cubicBezTo>
                <a:cubicBezTo>
                  <a:pt x="152174" y="5044132"/>
                  <a:pt x="-12997" y="4862384"/>
                  <a:pt x="0" y="4725904"/>
                </a:cubicBezTo>
                <a:cubicBezTo>
                  <a:pt x="-27556" y="4593670"/>
                  <a:pt x="17107" y="4338316"/>
                  <a:pt x="0" y="4140121"/>
                </a:cubicBezTo>
                <a:cubicBezTo>
                  <a:pt x="-17107" y="3941926"/>
                  <a:pt x="-934" y="3747866"/>
                  <a:pt x="0" y="3510246"/>
                </a:cubicBezTo>
                <a:cubicBezTo>
                  <a:pt x="934" y="3272626"/>
                  <a:pt x="11482" y="3105220"/>
                  <a:pt x="0" y="2880371"/>
                </a:cubicBezTo>
                <a:cubicBezTo>
                  <a:pt x="-11482" y="2655523"/>
                  <a:pt x="20721" y="2359042"/>
                  <a:pt x="0" y="2206405"/>
                </a:cubicBezTo>
                <a:cubicBezTo>
                  <a:pt x="-20721" y="2053768"/>
                  <a:pt x="17967" y="1721191"/>
                  <a:pt x="0" y="1576530"/>
                </a:cubicBezTo>
                <a:cubicBezTo>
                  <a:pt x="-17967" y="1431870"/>
                  <a:pt x="3692" y="1055143"/>
                  <a:pt x="0" y="858473"/>
                </a:cubicBezTo>
                <a:cubicBezTo>
                  <a:pt x="-3692" y="661803"/>
                  <a:pt x="-4250" y="467514"/>
                  <a:pt x="0" y="316781"/>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628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9" name="Tekstfelt 8">
            <a:extLst>
              <a:ext uri="{FF2B5EF4-FFF2-40B4-BE49-F238E27FC236}">
                <a16:creationId xmlns:a16="http://schemas.microsoft.com/office/drawing/2014/main" id="{4413C7A3-72AC-430F-8E30-DDC79A6BCE7F}"/>
              </a:ext>
            </a:extLst>
          </p:cNvPr>
          <p:cNvSpPr txBox="1"/>
          <p:nvPr/>
        </p:nvSpPr>
        <p:spPr>
          <a:xfrm>
            <a:off x="1329434" y="1178002"/>
            <a:ext cx="4632664" cy="208903"/>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Hvor kan vi selv gøre noget?</a:t>
            </a:r>
          </a:p>
        </p:txBody>
      </p:sp>
      <p:sp>
        <p:nvSpPr>
          <p:cNvPr id="10" name="Tekstfelt 9">
            <a:extLst>
              <a:ext uri="{FF2B5EF4-FFF2-40B4-BE49-F238E27FC236}">
                <a16:creationId xmlns:a16="http://schemas.microsoft.com/office/drawing/2014/main" id="{8A682E83-0EDE-4FDA-B5A4-4E29CB4BB550}"/>
              </a:ext>
            </a:extLst>
          </p:cNvPr>
          <p:cNvSpPr txBox="1"/>
          <p:nvPr/>
        </p:nvSpPr>
        <p:spPr>
          <a:xfrm>
            <a:off x="6746292" y="1178001"/>
            <a:ext cx="4543887" cy="432939"/>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Hvor har vi brug for andres hjælp? </a:t>
            </a:r>
            <a:r>
              <a:rPr kumimoji="0" lang="da-DK" sz="1400" b="0" i="1" u="none" strike="noStrike" kern="1200" cap="none" spc="0" normalizeH="0" baseline="0" noProof="0" dirty="0">
                <a:ln>
                  <a:noFill/>
                </a:ln>
                <a:solidFill>
                  <a:srgbClr val="1E1B3A"/>
                </a:solidFill>
                <a:effectLst/>
                <a:uLnTx/>
                <a:uFillTx/>
                <a:latin typeface="Arial" panose="020B0604020202020204"/>
                <a:ea typeface="+mn-ea"/>
                <a:cs typeface="+mn-cs"/>
              </a:rPr>
              <a:t>Fx direktionen, digitaliseringsafdelingen, fagforvaltning </a:t>
            </a:r>
            <a:r>
              <a:rPr kumimoji="0" lang="da-DK" sz="1400" b="0" i="1" u="none" strike="noStrike" kern="1200" cap="none" spc="0" normalizeH="0" baseline="0" noProof="0" dirty="0" err="1">
                <a:ln>
                  <a:noFill/>
                </a:ln>
                <a:solidFill>
                  <a:srgbClr val="1E1B3A"/>
                </a:solidFill>
                <a:effectLst/>
                <a:uLnTx/>
                <a:uFillTx/>
                <a:latin typeface="Arial" panose="020B0604020202020204"/>
                <a:ea typeface="+mn-ea"/>
                <a:cs typeface="+mn-cs"/>
              </a:rPr>
              <a:t>ect</a:t>
            </a:r>
            <a:r>
              <a:rPr kumimoji="0" lang="da-DK" sz="1400" b="0" i="1" u="none" strike="noStrike" kern="1200" cap="none" spc="0" normalizeH="0" baseline="0" noProof="0" dirty="0">
                <a:ln>
                  <a:noFill/>
                </a:ln>
                <a:solidFill>
                  <a:srgbClr val="1E1B3A"/>
                </a:solidFill>
                <a:effectLst/>
                <a:uLnTx/>
                <a:uFillTx/>
                <a:latin typeface="Arial" panose="020B0604020202020204"/>
                <a:ea typeface="+mn-ea"/>
                <a:cs typeface="+mn-cs"/>
              </a:rPr>
              <a:t>. </a:t>
            </a:r>
          </a:p>
        </p:txBody>
      </p:sp>
      <p:sp>
        <p:nvSpPr>
          <p:cNvPr id="3" name="Pladsholder til slidenummer 2">
            <a:extLst>
              <a:ext uri="{FF2B5EF4-FFF2-40B4-BE49-F238E27FC236}">
                <a16:creationId xmlns:a16="http://schemas.microsoft.com/office/drawing/2014/main" id="{6E3512E7-B27F-437F-8C25-A9C5C2C8762D}"/>
              </a:ext>
            </a:extLst>
          </p:cNvPr>
          <p:cNvSpPr>
            <a:spLocks noGrp="1"/>
          </p:cNvSpPr>
          <p:nvPr>
            <p:ph type="sldNum" sz="quarter" idx="12"/>
          </p:nvPr>
        </p:nvSpPr>
        <p:spPr>
          <a:xfrm>
            <a:off x="11468470" y="6259017"/>
            <a:ext cx="558460" cy="438620"/>
          </a:xfrm>
        </p:spPr>
        <p:txBody>
          <a:bodyPr/>
          <a:lstStyle/>
          <a:p>
            <a:fld id="{7D7A2E16-A2BB-4A4C-88FB-B9F54DE68C14}" type="slidenum">
              <a:rPr lang="da-DK" smtClean="0"/>
              <a:t>30</a:t>
            </a:fld>
            <a:endParaRPr lang="da-DK"/>
          </a:p>
        </p:txBody>
      </p:sp>
      <p:sp>
        <p:nvSpPr>
          <p:cNvPr id="11" name="Pladsholder til tekst 4">
            <a:extLst>
              <a:ext uri="{FF2B5EF4-FFF2-40B4-BE49-F238E27FC236}">
                <a16:creationId xmlns:a16="http://schemas.microsoft.com/office/drawing/2014/main" id="{4BCAF877-9735-4173-81A5-EDC80C5FDB90}"/>
              </a:ext>
            </a:extLst>
          </p:cNvPr>
          <p:cNvSpPr txBox="1">
            <a:spLocks/>
          </p:cNvSpPr>
          <p:nvPr/>
        </p:nvSpPr>
        <p:spPr>
          <a:xfrm>
            <a:off x="1177951" y="299872"/>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Øvelse: Vurdér jeres styrker og barrierer</a:t>
            </a:r>
          </a:p>
        </p:txBody>
      </p:sp>
    </p:spTree>
    <p:extLst>
      <p:ext uri="{BB962C8B-B14F-4D97-AF65-F5344CB8AC3E}">
        <p14:creationId xmlns:p14="http://schemas.microsoft.com/office/powerpoint/2010/main" val="1953074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50EE088-9A75-4D48-9D72-32EEDDEE4FF5}"/>
              </a:ext>
            </a:extLst>
          </p:cNvPr>
          <p:cNvSpPr/>
          <p:nvPr/>
        </p:nvSpPr>
        <p:spPr>
          <a:xfrm>
            <a:off x="0" y="0"/>
            <a:ext cx="5646600"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4" name="Pladsholder til tekst 4">
            <a:extLst>
              <a:ext uri="{FF2B5EF4-FFF2-40B4-BE49-F238E27FC236}">
                <a16:creationId xmlns:a16="http://schemas.microsoft.com/office/drawing/2014/main" id="{B1C8186E-4670-4FE8-830B-678FED88D378}"/>
              </a:ext>
            </a:extLst>
          </p:cNvPr>
          <p:cNvSpPr txBox="1">
            <a:spLocks/>
          </p:cNvSpPr>
          <p:nvPr/>
        </p:nvSpPr>
        <p:spPr>
          <a:xfrm>
            <a:off x="226555" y="419460"/>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rPr>
              <a:t>Hvor får jeg hjælp?</a:t>
            </a:r>
          </a:p>
        </p:txBody>
      </p:sp>
      <p:sp>
        <p:nvSpPr>
          <p:cNvPr id="7" name="Rektangel 6">
            <a:extLst>
              <a:ext uri="{FF2B5EF4-FFF2-40B4-BE49-F238E27FC236}">
                <a16:creationId xmlns:a16="http://schemas.microsoft.com/office/drawing/2014/main" id="{716A9432-7307-4F9F-8C5A-E51B83DF5154}"/>
              </a:ext>
            </a:extLst>
          </p:cNvPr>
          <p:cNvSpPr/>
          <p:nvPr/>
        </p:nvSpPr>
        <p:spPr>
          <a:xfrm>
            <a:off x="6236678" y="1321607"/>
            <a:ext cx="5689600" cy="5013231"/>
          </a:xfrm>
          <a:prstGeom prst="rect">
            <a:avLst/>
          </a:prstGeom>
          <a:no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0" name="Rektangel: afrundede hjørner 9">
            <a:extLst>
              <a:ext uri="{FF2B5EF4-FFF2-40B4-BE49-F238E27FC236}">
                <a16:creationId xmlns:a16="http://schemas.microsoft.com/office/drawing/2014/main" id="{C3F79699-E0E4-471D-AAD5-CC920AD5B181}"/>
              </a:ext>
            </a:extLst>
          </p:cNvPr>
          <p:cNvSpPr/>
          <p:nvPr/>
        </p:nvSpPr>
        <p:spPr>
          <a:xfrm>
            <a:off x="6834308" y="3109914"/>
            <a:ext cx="5193437" cy="1399891"/>
          </a:xfrm>
          <a:custGeom>
            <a:avLst/>
            <a:gdLst>
              <a:gd name="connsiteX0" fmla="*/ 0 w 5193437"/>
              <a:gd name="connsiteY0" fmla="*/ 116149 h 1399891"/>
              <a:gd name="connsiteX1" fmla="*/ 116149 w 5193437"/>
              <a:gd name="connsiteY1" fmla="*/ 0 h 1399891"/>
              <a:gd name="connsiteX2" fmla="*/ 785903 w 5193437"/>
              <a:gd name="connsiteY2" fmla="*/ 0 h 1399891"/>
              <a:gd name="connsiteX3" fmla="*/ 1406045 w 5193437"/>
              <a:gd name="connsiteY3" fmla="*/ 0 h 1399891"/>
              <a:gd name="connsiteX4" fmla="*/ 2075799 w 5193437"/>
              <a:gd name="connsiteY4" fmla="*/ 0 h 1399891"/>
              <a:gd name="connsiteX5" fmla="*/ 2695941 w 5193437"/>
              <a:gd name="connsiteY5" fmla="*/ 0 h 1399891"/>
              <a:gd name="connsiteX6" fmla="*/ 3415306 w 5193437"/>
              <a:gd name="connsiteY6" fmla="*/ 0 h 1399891"/>
              <a:gd name="connsiteX7" fmla="*/ 3985837 w 5193437"/>
              <a:gd name="connsiteY7" fmla="*/ 0 h 1399891"/>
              <a:gd name="connsiteX8" fmla="*/ 5077288 w 5193437"/>
              <a:gd name="connsiteY8" fmla="*/ 0 h 1399891"/>
              <a:gd name="connsiteX9" fmla="*/ 5193437 w 5193437"/>
              <a:gd name="connsiteY9" fmla="*/ 116149 h 1399891"/>
              <a:gd name="connsiteX10" fmla="*/ 5193437 w 5193437"/>
              <a:gd name="connsiteY10" fmla="*/ 664918 h 1399891"/>
              <a:gd name="connsiteX11" fmla="*/ 5193437 w 5193437"/>
              <a:gd name="connsiteY11" fmla="*/ 1283742 h 1399891"/>
              <a:gd name="connsiteX12" fmla="*/ 5077288 w 5193437"/>
              <a:gd name="connsiteY12" fmla="*/ 1399891 h 1399891"/>
              <a:gd name="connsiteX13" fmla="*/ 4556368 w 5193437"/>
              <a:gd name="connsiteY13" fmla="*/ 1399891 h 1399891"/>
              <a:gd name="connsiteX14" fmla="*/ 3936226 w 5193437"/>
              <a:gd name="connsiteY14" fmla="*/ 1399891 h 1399891"/>
              <a:gd name="connsiteX15" fmla="*/ 3464918 w 5193437"/>
              <a:gd name="connsiteY15" fmla="*/ 1399891 h 1399891"/>
              <a:gd name="connsiteX16" fmla="*/ 2894387 w 5193437"/>
              <a:gd name="connsiteY16" fmla="*/ 1399891 h 1399891"/>
              <a:gd name="connsiteX17" fmla="*/ 2423079 w 5193437"/>
              <a:gd name="connsiteY17" fmla="*/ 1399891 h 1399891"/>
              <a:gd name="connsiteX18" fmla="*/ 1703713 w 5193437"/>
              <a:gd name="connsiteY18" fmla="*/ 1399891 h 1399891"/>
              <a:gd name="connsiteX19" fmla="*/ 1083571 w 5193437"/>
              <a:gd name="connsiteY19" fmla="*/ 1399891 h 1399891"/>
              <a:gd name="connsiteX20" fmla="*/ 116149 w 5193437"/>
              <a:gd name="connsiteY20" fmla="*/ 1399891 h 1399891"/>
              <a:gd name="connsiteX21" fmla="*/ 0 w 5193437"/>
              <a:gd name="connsiteY21" fmla="*/ 1283742 h 1399891"/>
              <a:gd name="connsiteX22" fmla="*/ 0 w 5193437"/>
              <a:gd name="connsiteY22" fmla="*/ 723297 h 1399891"/>
              <a:gd name="connsiteX23" fmla="*/ 0 w 5193437"/>
              <a:gd name="connsiteY23" fmla="*/ 116149 h 13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399891" fill="none" extrusionOk="0">
                <a:moveTo>
                  <a:pt x="0" y="116149"/>
                </a:moveTo>
                <a:cubicBezTo>
                  <a:pt x="-15418" y="49088"/>
                  <a:pt x="52186" y="2727"/>
                  <a:pt x="116149" y="0"/>
                </a:cubicBezTo>
                <a:cubicBezTo>
                  <a:pt x="449762" y="-7202"/>
                  <a:pt x="473882" y="-1764"/>
                  <a:pt x="785903" y="0"/>
                </a:cubicBezTo>
                <a:cubicBezTo>
                  <a:pt x="1097924" y="1764"/>
                  <a:pt x="1270897" y="7670"/>
                  <a:pt x="1406045" y="0"/>
                </a:cubicBezTo>
                <a:cubicBezTo>
                  <a:pt x="1541193" y="-7670"/>
                  <a:pt x="1764367" y="24875"/>
                  <a:pt x="2075799" y="0"/>
                </a:cubicBezTo>
                <a:cubicBezTo>
                  <a:pt x="2387231" y="-24875"/>
                  <a:pt x="2457551" y="-514"/>
                  <a:pt x="2695941" y="0"/>
                </a:cubicBezTo>
                <a:cubicBezTo>
                  <a:pt x="2934331" y="514"/>
                  <a:pt x="3187147" y="29051"/>
                  <a:pt x="3415306" y="0"/>
                </a:cubicBezTo>
                <a:cubicBezTo>
                  <a:pt x="3643466" y="-29051"/>
                  <a:pt x="3860823" y="-1603"/>
                  <a:pt x="3985837" y="0"/>
                </a:cubicBezTo>
                <a:cubicBezTo>
                  <a:pt x="4110851" y="1603"/>
                  <a:pt x="4653483" y="18189"/>
                  <a:pt x="5077288" y="0"/>
                </a:cubicBezTo>
                <a:cubicBezTo>
                  <a:pt x="5147654" y="-1578"/>
                  <a:pt x="5190301" y="61399"/>
                  <a:pt x="5193437" y="116149"/>
                </a:cubicBezTo>
                <a:cubicBezTo>
                  <a:pt x="5194571" y="271536"/>
                  <a:pt x="5172953" y="547084"/>
                  <a:pt x="5193437" y="664918"/>
                </a:cubicBezTo>
                <a:cubicBezTo>
                  <a:pt x="5213921" y="782752"/>
                  <a:pt x="5216250" y="1002481"/>
                  <a:pt x="5193437" y="1283742"/>
                </a:cubicBezTo>
                <a:cubicBezTo>
                  <a:pt x="5195181" y="1350641"/>
                  <a:pt x="5143016" y="1393425"/>
                  <a:pt x="5077288" y="1399891"/>
                </a:cubicBezTo>
                <a:cubicBezTo>
                  <a:pt x="4873130" y="1404997"/>
                  <a:pt x="4770422" y="1396242"/>
                  <a:pt x="4556368" y="1399891"/>
                </a:cubicBezTo>
                <a:cubicBezTo>
                  <a:pt x="4342314" y="1403540"/>
                  <a:pt x="4071169" y="1390091"/>
                  <a:pt x="3936226" y="1399891"/>
                </a:cubicBezTo>
                <a:cubicBezTo>
                  <a:pt x="3801283" y="1409691"/>
                  <a:pt x="3644355" y="1415305"/>
                  <a:pt x="3464918" y="1399891"/>
                </a:cubicBezTo>
                <a:cubicBezTo>
                  <a:pt x="3285481" y="1384477"/>
                  <a:pt x="3083112" y="1400115"/>
                  <a:pt x="2894387" y="1399891"/>
                </a:cubicBezTo>
                <a:cubicBezTo>
                  <a:pt x="2705662" y="1399667"/>
                  <a:pt x="2615404" y="1386047"/>
                  <a:pt x="2423079" y="1399891"/>
                </a:cubicBezTo>
                <a:cubicBezTo>
                  <a:pt x="2230754" y="1413735"/>
                  <a:pt x="1916880" y="1427853"/>
                  <a:pt x="1703713" y="1399891"/>
                </a:cubicBezTo>
                <a:cubicBezTo>
                  <a:pt x="1490546" y="1371929"/>
                  <a:pt x="1230306" y="1417254"/>
                  <a:pt x="1083571" y="1399891"/>
                </a:cubicBezTo>
                <a:cubicBezTo>
                  <a:pt x="936836" y="1382528"/>
                  <a:pt x="355936" y="1388278"/>
                  <a:pt x="116149" y="1399891"/>
                </a:cubicBezTo>
                <a:cubicBezTo>
                  <a:pt x="48612" y="1407220"/>
                  <a:pt x="-2436" y="1349533"/>
                  <a:pt x="0" y="1283742"/>
                </a:cubicBezTo>
                <a:cubicBezTo>
                  <a:pt x="-1656" y="1148362"/>
                  <a:pt x="3594" y="856332"/>
                  <a:pt x="0" y="723297"/>
                </a:cubicBezTo>
                <a:cubicBezTo>
                  <a:pt x="-3594" y="590262"/>
                  <a:pt x="-13946" y="287725"/>
                  <a:pt x="0" y="116149"/>
                </a:cubicBezTo>
                <a:close/>
              </a:path>
              <a:path w="5193437" h="1399891" stroke="0" extrusionOk="0">
                <a:moveTo>
                  <a:pt x="0" y="116149"/>
                </a:moveTo>
                <a:cubicBezTo>
                  <a:pt x="4146" y="36964"/>
                  <a:pt x="43725" y="-12584"/>
                  <a:pt x="116149" y="0"/>
                </a:cubicBezTo>
                <a:cubicBezTo>
                  <a:pt x="403982" y="-23870"/>
                  <a:pt x="509992" y="12389"/>
                  <a:pt x="785903" y="0"/>
                </a:cubicBezTo>
                <a:cubicBezTo>
                  <a:pt x="1061814" y="-12389"/>
                  <a:pt x="1336093" y="22904"/>
                  <a:pt x="1505268" y="0"/>
                </a:cubicBezTo>
                <a:cubicBezTo>
                  <a:pt x="1674444" y="-22904"/>
                  <a:pt x="1906485" y="-7805"/>
                  <a:pt x="2175022" y="0"/>
                </a:cubicBezTo>
                <a:cubicBezTo>
                  <a:pt x="2443559" y="7805"/>
                  <a:pt x="2524827" y="-29047"/>
                  <a:pt x="2844775" y="0"/>
                </a:cubicBezTo>
                <a:cubicBezTo>
                  <a:pt x="3164723" y="29047"/>
                  <a:pt x="3202705" y="-9342"/>
                  <a:pt x="3365695" y="0"/>
                </a:cubicBezTo>
                <a:cubicBezTo>
                  <a:pt x="3528685" y="9342"/>
                  <a:pt x="3883869" y="33136"/>
                  <a:pt x="4085060" y="0"/>
                </a:cubicBezTo>
                <a:cubicBezTo>
                  <a:pt x="4286252" y="-33136"/>
                  <a:pt x="4600727" y="-22460"/>
                  <a:pt x="5077288" y="0"/>
                </a:cubicBezTo>
                <a:cubicBezTo>
                  <a:pt x="5135067" y="3844"/>
                  <a:pt x="5187267" y="49562"/>
                  <a:pt x="5193437" y="116149"/>
                </a:cubicBezTo>
                <a:cubicBezTo>
                  <a:pt x="5207439" y="276683"/>
                  <a:pt x="5218379" y="440112"/>
                  <a:pt x="5193437" y="711621"/>
                </a:cubicBezTo>
                <a:cubicBezTo>
                  <a:pt x="5168495" y="983130"/>
                  <a:pt x="5188999" y="1125401"/>
                  <a:pt x="5193437" y="1283742"/>
                </a:cubicBezTo>
                <a:cubicBezTo>
                  <a:pt x="5202688" y="1355567"/>
                  <a:pt x="5153962" y="1398492"/>
                  <a:pt x="5077288" y="1399891"/>
                </a:cubicBezTo>
                <a:cubicBezTo>
                  <a:pt x="4912118" y="1412536"/>
                  <a:pt x="4610648" y="1391387"/>
                  <a:pt x="4457146" y="1399891"/>
                </a:cubicBezTo>
                <a:cubicBezTo>
                  <a:pt x="4303644" y="1408395"/>
                  <a:pt x="3903371" y="1396949"/>
                  <a:pt x="3737780" y="1399891"/>
                </a:cubicBezTo>
                <a:cubicBezTo>
                  <a:pt x="3572189" y="1402833"/>
                  <a:pt x="3164873" y="1367988"/>
                  <a:pt x="3018415" y="1399891"/>
                </a:cubicBezTo>
                <a:cubicBezTo>
                  <a:pt x="2871958" y="1431794"/>
                  <a:pt x="2736997" y="1399298"/>
                  <a:pt x="2547107" y="1399891"/>
                </a:cubicBezTo>
                <a:cubicBezTo>
                  <a:pt x="2357217" y="1400484"/>
                  <a:pt x="2208380" y="1415695"/>
                  <a:pt x="2075799" y="1399891"/>
                </a:cubicBezTo>
                <a:cubicBezTo>
                  <a:pt x="1943218" y="1384087"/>
                  <a:pt x="1718304" y="1428913"/>
                  <a:pt x="1455657" y="1399891"/>
                </a:cubicBezTo>
                <a:cubicBezTo>
                  <a:pt x="1193010" y="1370869"/>
                  <a:pt x="1125746" y="1392466"/>
                  <a:pt x="885126" y="1399891"/>
                </a:cubicBezTo>
                <a:cubicBezTo>
                  <a:pt x="644506" y="1407316"/>
                  <a:pt x="439122" y="1437551"/>
                  <a:pt x="116149" y="1399891"/>
                </a:cubicBezTo>
                <a:cubicBezTo>
                  <a:pt x="56500" y="1400333"/>
                  <a:pt x="726" y="1346499"/>
                  <a:pt x="0" y="1283742"/>
                </a:cubicBezTo>
                <a:cubicBezTo>
                  <a:pt x="-17891" y="1081924"/>
                  <a:pt x="19537" y="952908"/>
                  <a:pt x="0" y="734973"/>
                </a:cubicBezTo>
                <a:cubicBezTo>
                  <a:pt x="-19537" y="517038"/>
                  <a:pt x="-16499" y="308307"/>
                  <a:pt x="0" y="116149"/>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829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1" name="Rektangel: afrundede hjørner 10">
            <a:extLst>
              <a:ext uri="{FF2B5EF4-FFF2-40B4-BE49-F238E27FC236}">
                <a16:creationId xmlns:a16="http://schemas.microsoft.com/office/drawing/2014/main" id="{1AC57E87-EB40-44E9-A5D1-A84BBA69BE96}"/>
              </a:ext>
            </a:extLst>
          </p:cNvPr>
          <p:cNvSpPr/>
          <p:nvPr/>
        </p:nvSpPr>
        <p:spPr>
          <a:xfrm>
            <a:off x="6835805" y="1229792"/>
            <a:ext cx="5193437" cy="1583150"/>
          </a:xfrm>
          <a:custGeom>
            <a:avLst/>
            <a:gdLst>
              <a:gd name="connsiteX0" fmla="*/ 0 w 5193437"/>
              <a:gd name="connsiteY0" fmla="*/ 106150 h 1583150"/>
              <a:gd name="connsiteX1" fmla="*/ 106150 w 5193437"/>
              <a:gd name="connsiteY1" fmla="*/ 0 h 1583150"/>
              <a:gd name="connsiteX2" fmla="*/ 778603 w 5193437"/>
              <a:gd name="connsiteY2" fmla="*/ 0 h 1583150"/>
              <a:gd name="connsiteX3" fmla="*/ 1401246 w 5193437"/>
              <a:gd name="connsiteY3" fmla="*/ 0 h 1583150"/>
              <a:gd name="connsiteX4" fmla="*/ 2073699 w 5193437"/>
              <a:gd name="connsiteY4" fmla="*/ 0 h 1583150"/>
              <a:gd name="connsiteX5" fmla="*/ 2696341 w 5193437"/>
              <a:gd name="connsiteY5" fmla="*/ 0 h 1583150"/>
              <a:gd name="connsiteX6" fmla="*/ 3418606 w 5193437"/>
              <a:gd name="connsiteY6" fmla="*/ 0 h 1583150"/>
              <a:gd name="connsiteX7" fmla="*/ 3991437 w 5193437"/>
              <a:gd name="connsiteY7" fmla="*/ 0 h 1583150"/>
              <a:gd name="connsiteX8" fmla="*/ 5087287 w 5193437"/>
              <a:gd name="connsiteY8" fmla="*/ 0 h 1583150"/>
              <a:gd name="connsiteX9" fmla="*/ 5193437 w 5193437"/>
              <a:gd name="connsiteY9" fmla="*/ 106150 h 1583150"/>
              <a:gd name="connsiteX10" fmla="*/ 5193437 w 5193437"/>
              <a:gd name="connsiteY10" fmla="*/ 750450 h 1583150"/>
              <a:gd name="connsiteX11" fmla="*/ 5193437 w 5193437"/>
              <a:gd name="connsiteY11" fmla="*/ 1477000 h 1583150"/>
              <a:gd name="connsiteX12" fmla="*/ 5087287 w 5193437"/>
              <a:gd name="connsiteY12" fmla="*/ 1583150 h 1583150"/>
              <a:gd name="connsiteX13" fmla="*/ 4564268 w 5193437"/>
              <a:gd name="connsiteY13" fmla="*/ 1583150 h 1583150"/>
              <a:gd name="connsiteX14" fmla="*/ 3941625 w 5193437"/>
              <a:gd name="connsiteY14" fmla="*/ 1583150 h 1583150"/>
              <a:gd name="connsiteX15" fmla="*/ 3468417 w 5193437"/>
              <a:gd name="connsiteY15" fmla="*/ 1583150 h 1583150"/>
              <a:gd name="connsiteX16" fmla="*/ 2895587 w 5193437"/>
              <a:gd name="connsiteY16" fmla="*/ 1583150 h 1583150"/>
              <a:gd name="connsiteX17" fmla="*/ 2422379 w 5193437"/>
              <a:gd name="connsiteY17" fmla="*/ 1583150 h 1583150"/>
              <a:gd name="connsiteX18" fmla="*/ 1700114 w 5193437"/>
              <a:gd name="connsiteY18" fmla="*/ 1583150 h 1583150"/>
              <a:gd name="connsiteX19" fmla="*/ 1077472 w 5193437"/>
              <a:gd name="connsiteY19" fmla="*/ 1583150 h 1583150"/>
              <a:gd name="connsiteX20" fmla="*/ 106150 w 5193437"/>
              <a:gd name="connsiteY20" fmla="*/ 1583150 h 1583150"/>
              <a:gd name="connsiteX21" fmla="*/ 0 w 5193437"/>
              <a:gd name="connsiteY21" fmla="*/ 1477000 h 1583150"/>
              <a:gd name="connsiteX22" fmla="*/ 0 w 5193437"/>
              <a:gd name="connsiteY22" fmla="*/ 818992 h 1583150"/>
              <a:gd name="connsiteX23" fmla="*/ 0 w 5193437"/>
              <a:gd name="connsiteY23" fmla="*/ 106150 h 158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583150" fill="none" extrusionOk="0">
                <a:moveTo>
                  <a:pt x="0" y="106150"/>
                </a:moveTo>
                <a:cubicBezTo>
                  <a:pt x="-3709" y="46824"/>
                  <a:pt x="47854" y="4860"/>
                  <a:pt x="106150" y="0"/>
                </a:cubicBezTo>
                <a:cubicBezTo>
                  <a:pt x="355610" y="-15399"/>
                  <a:pt x="503659" y="9357"/>
                  <a:pt x="778603" y="0"/>
                </a:cubicBezTo>
                <a:cubicBezTo>
                  <a:pt x="1053547" y="-9357"/>
                  <a:pt x="1092497" y="-5838"/>
                  <a:pt x="1401246" y="0"/>
                </a:cubicBezTo>
                <a:cubicBezTo>
                  <a:pt x="1709995" y="5838"/>
                  <a:pt x="1820806" y="-280"/>
                  <a:pt x="2073699" y="0"/>
                </a:cubicBezTo>
                <a:cubicBezTo>
                  <a:pt x="2326592" y="280"/>
                  <a:pt x="2415844" y="2278"/>
                  <a:pt x="2696341" y="0"/>
                </a:cubicBezTo>
                <a:cubicBezTo>
                  <a:pt x="2976838" y="-2278"/>
                  <a:pt x="3142083" y="12154"/>
                  <a:pt x="3418606" y="0"/>
                </a:cubicBezTo>
                <a:cubicBezTo>
                  <a:pt x="3695129" y="-12154"/>
                  <a:pt x="3736072" y="-17752"/>
                  <a:pt x="3991437" y="0"/>
                </a:cubicBezTo>
                <a:cubicBezTo>
                  <a:pt x="4246802" y="17752"/>
                  <a:pt x="4839666" y="-22732"/>
                  <a:pt x="5087287" y="0"/>
                </a:cubicBezTo>
                <a:cubicBezTo>
                  <a:pt x="5148368" y="-623"/>
                  <a:pt x="5191608" y="53004"/>
                  <a:pt x="5193437" y="106150"/>
                </a:cubicBezTo>
                <a:cubicBezTo>
                  <a:pt x="5190748" y="320628"/>
                  <a:pt x="5161448" y="601869"/>
                  <a:pt x="5193437" y="750450"/>
                </a:cubicBezTo>
                <a:cubicBezTo>
                  <a:pt x="5225426" y="899031"/>
                  <a:pt x="5222252" y="1155930"/>
                  <a:pt x="5193437" y="1477000"/>
                </a:cubicBezTo>
                <a:cubicBezTo>
                  <a:pt x="5196774" y="1540890"/>
                  <a:pt x="5148702" y="1571743"/>
                  <a:pt x="5087287" y="1583150"/>
                </a:cubicBezTo>
                <a:cubicBezTo>
                  <a:pt x="4918767" y="1564048"/>
                  <a:pt x="4760937" y="1558547"/>
                  <a:pt x="4564268" y="1583150"/>
                </a:cubicBezTo>
                <a:cubicBezTo>
                  <a:pt x="4367599" y="1607753"/>
                  <a:pt x="4169036" y="1574073"/>
                  <a:pt x="3941625" y="1583150"/>
                </a:cubicBezTo>
                <a:cubicBezTo>
                  <a:pt x="3714214" y="1592227"/>
                  <a:pt x="3684921" y="1572910"/>
                  <a:pt x="3468417" y="1583150"/>
                </a:cubicBezTo>
                <a:cubicBezTo>
                  <a:pt x="3251913" y="1593390"/>
                  <a:pt x="3100769" y="1578063"/>
                  <a:pt x="2895587" y="1583150"/>
                </a:cubicBezTo>
                <a:cubicBezTo>
                  <a:pt x="2690405" y="1588238"/>
                  <a:pt x="2651009" y="1562293"/>
                  <a:pt x="2422379" y="1583150"/>
                </a:cubicBezTo>
                <a:cubicBezTo>
                  <a:pt x="2193749" y="1604007"/>
                  <a:pt x="1902627" y="1599042"/>
                  <a:pt x="1700114" y="1583150"/>
                </a:cubicBezTo>
                <a:cubicBezTo>
                  <a:pt x="1497602" y="1567258"/>
                  <a:pt x="1351256" y="1596874"/>
                  <a:pt x="1077472" y="1583150"/>
                </a:cubicBezTo>
                <a:cubicBezTo>
                  <a:pt x="803688" y="1569426"/>
                  <a:pt x="553396" y="1604270"/>
                  <a:pt x="106150" y="1583150"/>
                </a:cubicBezTo>
                <a:cubicBezTo>
                  <a:pt x="44643" y="1589382"/>
                  <a:pt x="-10858" y="1542952"/>
                  <a:pt x="0" y="1477000"/>
                </a:cubicBezTo>
                <a:cubicBezTo>
                  <a:pt x="-12218" y="1185318"/>
                  <a:pt x="-28306" y="1090137"/>
                  <a:pt x="0" y="818992"/>
                </a:cubicBezTo>
                <a:cubicBezTo>
                  <a:pt x="28306" y="547847"/>
                  <a:pt x="8064" y="445440"/>
                  <a:pt x="0" y="106150"/>
                </a:cubicBezTo>
                <a:close/>
              </a:path>
              <a:path w="5193437" h="1583150" stroke="0" extrusionOk="0">
                <a:moveTo>
                  <a:pt x="0" y="106150"/>
                </a:moveTo>
                <a:cubicBezTo>
                  <a:pt x="853" y="44432"/>
                  <a:pt x="44695" y="-4303"/>
                  <a:pt x="106150" y="0"/>
                </a:cubicBezTo>
                <a:cubicBezTo>
                  <a:pt x="351944" y="27380"/>
                  <a:pt x="571789" y="-4450"/>
                  <a:pt x="778603" y="0"/>
                </a:cubicBezTo>
                <a:cubicBezTo>
                  <a:pt x="985417" y="4450"/>
                  <a:pt x="1340322" y="-21941"/>
                  <a:pt x="1500868" y="0"/>
                </a:cubicBezTo>
                <a:cubicBezTo>
                  <a:pt x="1661414" y="21941"/>
                  <a:pt x="1963643" y="-18734"/>
                  <a:pt x="2173322" y="0"/>
                </a:cubicBezTo>
                <a:cubicBezTo>
                  <a:pt x="2383001" y="18734"/>
                  <a:pt x="2605238" y="-7946"/>
                  <a:pt x="2845775" y="0"/>
                </a:cubicBezTo>
                <a:cubicBezTo>
                  <a:pt x="3086312" y="7946"/>
                  <a:pt x="3217539" y="525"/>
                  <a:pt x="3368795" y="0"/>
                </a:cubicBezTo>
                <a:cubicBezTo>
                  <a:pt x="3520051" y="-525"/>
                  <a:pt x="3821658" y="-12794"/>
                  <a:pt x="4091060" y="0"/>
                </a:cubicBezTo>
                <a:cubicBezTo>
                  <a:pt x="4360462" y="12794"/>
                  <a:pt x="4644184" y="15292"/>
                  <a:pt x="5087287" y="0"/>
                </a:cubicBezTo>
                <a:cubicBezTo>
                  <a:pt x="5140811" y="3079"/>
                  <a:pt x="5181651" y="42864"/>
                  <a:pt x="5193437" y="106150"/>
                </a:cubicBezTo>
                <a:cubicBezTo>
                  <a:pt x="5224721" y="323850"/>
                  <a:pt x="5223672" y="615905"/>
                  <a:pt x="5193437" y="805284"/>
                </a:cubicBezTo>
                <a:cubicBezTo>
                  <a:pt x="5163202" y="994663"/>
                  <a:pt x="5159920" y="1249236"/>
                  <a:pt x="5193437" y="1477000"/>
                </a:cubicBezTo>
                <a:cubicBezTo>
                  <a:pt x="5200312" y="1541330"/>
                  <a:pt x="5155309" y="1582100"/>
                  <a:pt x="5087287" y="1583150"/>
                </a:cubicBezTo>
                <a:cubicBezTo>
                  <a:pt x="4817803" y="1560077"/>
                  <a:pt x="4655162" y="1611693"/>
                  <a:pt x="4464645" y="1583150"/>
                </a:cubicBezTo>
                <a:cubicBezTo>
                  <a:pt x="4274128" y="1554607"/>
                  <a:pt x="4077463" y="1594601"/>
                  <a:pt x="3742380" y="1583150"/>
                </a:cubicBezTo>
                <a:cubicBezTo>
                  <a:pt x="3407298" y="1571699"/>
                  <a:pt x="3175802" y="1561128"/>
                  <a:pt x="3020115" y="1583150"/>
                </a:cubicBezTo>
                <a:cubicBezTo>
                  <a:pt x="2864428" y="1605172"/>
                  <a:pt x="2689469" y="1566505"/>
                  <a:pt x="2546907" y="1583150"/>
                </a:cubicBezTo>
                <a:cubicBezTo>
                  <a:pt x="2404345" y="1599795"/>
                  <a:pt x="2295889" y="1591068"/>
                  <a:pt x="2073699" y="1583150"/>
                </a:cubicBezTo>
                <a:cubicBezTo>
                  <a:pt x="1851509" y="1575232"/>
                  <a:pt x="1750876" y="1578685"/>
                  <a:pt x="1451057" y="1583150"/>
                </a:cubicBezTo>
                <a:cubicBezTo>
                  <a:pt x="1151238" y="1587615"/>
                  <a:pt x="1127651" y="1558123"/>
                  <a:pt x="878226" y="1583150"/>
                </a:cubicBezTo>
                <a:cubicBezTo>
                  <a:pt x="628801" y="1608177"/>
                  <a:pt x="364452" y="1595675"/>
                  <a:pt x="106150" y="1583150"/>
                </a:cubicBezTo>
                <a:cubicBezTo>
                  <a:pt x="52953" y="1583683"/>
                  <a:pt x="2926" y="1530029"/>
                  <a:pt x="0" y="1477000"/>
                </a:cubicBezTo>
                <a:cubicBezTo>
                  <a:pt x="27870" y="1325459"/>
                  <a:pt x="11734" y="1101043"/>
                  <a:pt x="0" y="832701"/>
                </a:cubicBezTo>
                <a:cubicBezTo>
                  <a:pt x="-11734" y="564359"/>
                  <a:pt x="-5571" y="338820"/>
                  <a:pt x="0" y="10615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2" name="Ellipse 11">
            <a:extLst>
              <a:ext uri="{FF2B5EF4-FFF2-40B4-BE49-F238E27FC236}">
                <a16:creationId xmlns:a16="http://schemas.microsoft.com/office/drawing/2014/main" id="{1607123C-F8A9-4ED2-96DC-D392871D6C30}"/>
              </a:ext>
            </a:extLst>
          </p:cNvPr>
          <p:cNvSpPr/>
          <p:nvPr/>
        </p:nvSpPr>
        <p:spPr>
          <a:xfrm>
            <a:off x="5715912" y="1263138"/>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3" name="Rektangel 12">
            <a:extLst>
              <a:ext uri="{FF2B5EF4-FFF2-40B4-BE49-F238E27FC236}">
                <a16:creationId xmlns:a16="http://schemas.microsoft.com/office/drawing/2014/main" id="{6D804985-89CB-4424-8F53-0C37D7734D17}"/>
              </a:ext>
            </a:extLst>
          </p:cNvPr>
          <p:cNvSpPr/>
          <p:nvPr/>
        </p:nvSpPr>
        <p:spPr>
          <a:xfrm>
            <a:off x="6490362" y="1375906"/>
            <a:ext cx="5570123" cy="2031325"/>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Print </a:t>
            </a:r>
            <a:r>
              <a:rPr kumimoji="0" lang="da-DK" sz="1400" b="1" i="0" u="none" strike="noStrike" kern="1200" cap="none" spc="0" normalizeH="0" baseline="0" noProof="0" dirty="0">
                <a:ln>
                  <a:noFill/>
                </a:ln>
                <a:solidFill>
                  <a:srgbClr val="1E1B3A"/>
                </a:solidFill>
                <a:effectLst/>
                <a:uLnTx/>
                <a:uFillTx/>
                <a:latin typeface="Arial" panose="020B0604020202020204"/>
                <a:ea typeface="+mn-ea"/>
                <a:cs typeface="+mn-cs"/>
              </a:rPr>
              <a:t>ark 1 </a:t>
            </a: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med spørgsmål ud. Udfyld selv spørgsmål du gerne vil have med i de hvide bokse. Jo mere konkret, jo bedre.</a:t>
            </a:r>
          </a:p>
          <a:p>
            <a:pPr lvl="1">
              <a:defRPr/>
            </a:pPr>
            <a:endParaRPr lang="da-DK" sz="1400" dirty="0">
              <a:solidFill>
                <a:srgbClr val="1E1B3A"/>
              </a:solidFill>
            </a:endParaRPr>
          </a:p>
          <a:p>
            <a:pPr lvl="1">
              <a:defRPr/>
            </a:pPr>
            <a:r>
              <a:rPr lang="da-DK" sz="1400" dirty="0">
                <a:solidFill>
                  <a:srgbClr val="1E1B3A"/>
                </a:solidFill>
              </a:rPr>
              <a:t>Klip hvert spørgsmål ud. Læg dem ud på bordet med tekstsiden nedad</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14" name="Ellipse 13">
            <a:extLst>
              <a:ext uri="{FF2B5EF4-FFF2-40B4-BE49-F238E27FC236}">
                <a16:creationId xmlns:a16="http://schemas.microsoft.com/office/drawing/2014/main" id="{AF1A837D-278E-4D03-BE14-5FAE98C918DF}"/>
              </a:ext>
            </a:extLst>
          </p:cNvPr>
          <p:cNvSpPr/>
          <p:nvPr/>
        </p:nvSpPr>
        <p:spPr>
          <a:xfrm>
            <a:off x="5758763" y="3010519"/>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5" name="Rektangel 14">
            <a:extLst>
              <a:ext uri="{FF2B5EF4-FFF2-40B4-BE49-F238E27FC236}">
                <a16:creationId xmlns:a16="http://schemas.microsoft.com/office/drawing/2014/main" id="{C8F5961D-3435-446B-837B-8ACB65781A1F}"/>
              </a:ext>
            </a:extLst>
          </p:cNvPr>
          <p:cNvSpPr/>
          <p:nvPr/>
        </p:nvSpPr>
        <p:spPr>
          <a:xfrm>
            <a:off x="6490362" y="3168238"/>
            <a:ext cx="5430175" cy="1600438"/>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Lad deltagerne sidde sammen i grupper og skiftes til at vende et kort med spørgsmål ad gangen.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Drøft i grupperne. Ved I hvor man skal gå hen og få hjælp, når man står i den beskrevne situation? Og ved andre det?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srgbClr val="1E1B3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16" name="Tekstfelt 15">
            <a:extLst>
              <a:ext uri="{FF2B5EF4-FFF2-40B4-BE49-F238E27FC236}">
                <a16:creationId xmlns:a16="http://schemas.microsoft.com/office/drawing/2014/main" id="{6EF1A141-5863-4103-9E49-A4B0EFF0A671}"/>
              </a:ext>
            </a:extLst>
          </p:cNvPr>
          <p:cNvSpPr txBox="1"/>
          <p:nvPr/>
        </p:nvSpPr>
        <p:spPr>
          <a:xfrm>
            <a:off x="5770485" y="457152"/>
            <a:ext cx="2130640" cy="358111"/>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1E1B3A"/>
                </a:solidFill>
                <a:effectLst/>
                <a:uLnTx/>
                <a:uFillTx/>
                <a:latin typeface="Arial" panose="020B0604020202020204"/>
                <a:ea typeface="+mn-ea"/>
                <a:cs typeface="+mn-cs"/>
              </a:rPr>
              <a:t>Proces</a:t>
            </a:r>
          </a:p>
        </p:txBody>
      </p:sp>
      <p:sp>
        <p:nvSpPr>
          <p:cNvPr id="18" name="Rektangel 17">
            <a:extLst>
              <a:ext uri="{FF2B5EF4-FFF2-40B4-BE49-F238E27FC236}">
                <a16:creationId xmlns:a16="http://schemas.microsoft.com/office/drawing/2014/main" id="{AADBA79D-9C58-42FE-A0C1-D242F77C05A6}"/>
              </a:ext>
            </a:extLst>
          </p:cNvPr>
          <p:cNvSpPr/>
          <p:nvPr/>
        </p:nvSpPr>
        <p:spPr>
          <a:xfrm>
            <a:off x="6490362" y="2781180"/>
            <a:ext cx="5570123" cy="523220"/>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19" name="Ellipse 18">
            <a:extLst>
              <a:ext uri="{FF2B5EF4-FFF2-40B4-BE49-F238E27FC236}">
                <a16:creationId xmlns:a16="http://schemas.microsoft.com/office/drawing/2014/main" id="{9A83993D-2A07-49C9-B496-7746A9E8E700}"/>
              </a:ext>
            </a:extLst>
          </p:cNvPr>
          <p:cNvSpPr/>
          <p:nvPr/>
        </p:nvSpPr>
        <p:spPr>
          <a:xfrm>
            <a:off x="5727636" y="472025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3</a:t>
            </a:r>
          </a:p>
        </p:txBody>
      </p:sp>
      <p:sp>
        <p:nvSpPr>
          <p:cNvPr id="21" name="Rektangel: afrundede hjørner 20">
            <a:extLst>
              <a:ext uri="{FF2B5EF4-FFF2-40B4-BE49-F238E27FC236}">
                <a16:creationId xmlns:a16="http://schemas.microsoft.com/office/drawing/2014/main" id="{7FC9411D-7FC6-4D0B-B7A0-5E2314D45964}"/>
              </a:ext>
            </a:extLst>
          </p:cNvPr>
          <p:cNvSpPr/>
          <p:nvPr/>
        </p:nvSpPr>
        <p:spPr>
          <a:xfrm>
            <a:off x="6826756" y="4706789"/>
            <a:ext cx="5193437" cy="1494719"/>
          </a:xfrm>
          <a:custGeom>
            <a:avLst/>
            <a:gdLst>
              <a:gd name="connsiteX0" fmla="*/ 0 w 5193437"/>
              <a:gd name="connsiteY0" fmla="*/ 100221 h 1494719"/>
              <a:gd name="connsiteX1" fmla="*/ 100221 w 5193437"/>
              <a:gd name="connsiteY1" fmla="*/ 0 h 1494719"/>
              <a:gd name="connsiteX2" fmla="*/ 774275 w 5193437"/>
              <a:gd name="connsiteY2" fmla="*/ 0 h 1494719"/>
              <a:gd name="connsiteX3" fmla="*/ 1398400 w 5193437"/>
              <a:gd name="connsiteY3" fmla="*/ 0 h 1494719"/>
              <a:gd name="connsiteX4" fmla="*/ 2072454 w 5193437"/>
              <a:gd name="connsiteY4" fmla="*/ 0 h 1494719"/>
              <a:gd name="connsiteX5" fmla="*/ 2696578 w 5193437"/>
              <a:gd name="connsiteY5" fmla="*/ 0 h 1494719"/>
              <a:gd name="connsiteX6" fmla="*/ 3420563 w 5193437"/>
              <a:gd name="connsiteY6" fmla="*/ 0 h 1494719"/>
              <a:gd name="connsiteX7" fmla="*/ 3994757 w 5193437"/>
              <a:gd name="connsiteY7" fmla="*/ 0 h 1494719"/>
              <a:gd name="connsiteX8" fmla="*/ 5093216 w 5193437"/>
              <a:gd name="connsiteY8" fmla="*/ 0 h 1494719"/>
              <a:gd name="connsiteX9" fmla="*/ 5193437 w 5193437"/>
              <a:gd name="connsiteY9" fmla="*/ 100221 h 1494719"/>
              <a:gd name="connsiteX10" fmla="*/ 5193437 w 5193437"/>
              <a:gd name="connsiteY10" fmla="*/ 708531 h 1494719"/>
              <a:gd name="connsiteX11" fmla="*/ 5193437 w 5193437"/>
              <a:gd name="connsiteY11" fmla="*/ 1394498 h 1494719"/>
              <a:gd name="connsiteX12" fmla="*/ 5093216 w 5193437"/>
              <a:gd name="connsiteY12" fmla="*/ 1494719 h 1494719"/>
              <a:gd name="connsiteX13" fmla="*/ 4568952 w 5193437"/>
              <a:gd name="connsiteY13" fmla="*/ 1494719 h 1494719"/>
              <a:gd name="connsiteX14" fmla="*/ 3944827 w 5193437"/>
              <a:gd name="connsiteY14" fmla="*/ 1494719 h 1494719"/>
              <a:gd name="connsiteX15" fmla="*/ 3470493 w 5193437"/>
              <a:gd name="connsiteY15" fmla="*/ 1494719 h 1494719"/>
              <a:gd name="connsiteX16" fmla="*/ 2896298 w 5193437"/>
              <a:gd name="connsiteY16" fmla="*/ 1494719 h 1494719"/>
              <a:gd name="connsiteX17" fmla="*/ 2421964 w 5193437"/>
              <a:gd name="connsiteY17" fmla="*/ 1494719 h 1494719"/>
              <a:gd name="connsiteX18" fmla="*/ 1697979 w 5193437"/>
              <a:gd name="connsiteY18" fmla="*/ 1494719 h 1494719"/>
              <a:gd name="connsiteX19" fmla="*/ 1073855 w 5193437"/>
              <a:gd name="connsiteY19" fmla="*/ 1494719 h 1494719"/>
              <a:gd name="connsiteX20" fmla="*/ 100221 w 5193437"/>
              <a:gd name="connsiteY20" fmla="*/ 1494719 h 1494719"/>
              <a:gd name="connsiteX21" fmla="*/ 0 w 5193437"/>
              <a:gd name="connsiteY21" fmla="*/ 1394498 h 1494719"/>
              <a:gd name="connsiteX22" fmla="*/ 0 w 5193437"/>
              <a:gd name="connsiteY22" fmla="*/ 773245 h 1494719"/>
              <a:gd name="connsiteX23" fmla="*/ 0 w 5193437"/>
              <a:gd name="connsiteY23" fmla="*/ 100221 h 149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494719" fill="none" extrusionOk="0">
                <a:moveTo>
                  <a:pt x="0" y="100221"/>
                </a:moveTo>
                <a:cubicBezTo>
                  <a:pt x="-5511" y="43829"/>
                  <a:pt x="45645" y="11465"/>
                  <a:pt x="100221" y="0"/>
                </a:cubicBezTo>
                <a:cubicBezTo>
                  <a:pt x="414951" y="-32684"/>
                  <a:pt x="451733" y="20915"/>
                  <a:pt x="774275" y="0"/>
                </a:cubicBezTo>
                <a:cubicBezTo>
                  <a:pt x="1096817" y="-20915"/>
                  <a:pt x="1200313" y="14769"/>
                  <a:pt x="1398400" y="0"/>
                </a:cubicBezTo>
                <a:cubicBezTo>
                  <a:pt x="1596487" y="-14769"/>
                  <a:pt x="1849007" y="12956"/>
                  <a:pt x="2072454" y="0"/>
                </a:cubicBezTo>
                <a:cubicBezTo>
                  <a:pt x="2295901" y="-12956"/>
                  <a:pt x="2521969" y="23666"/>
                  <a:pt x="2696578" y="0"/>
                </a:cubicBezTo>
                <a:cubicBezTo>
                  <a:pt x="2871187" y="-23666"/>
                  <a:pt x="3064556" y="23597"/>
                  <a:pt x="3420563" y="0"/>
                </a:cubicBezTo>
                <a:cubicBezTo>
                  <a:pt x="3776571" y="-23597"/>
                  <a:pt x="3719878" y="8852"/>
                  <a:pt x="3994757" y="0"/>
                </a:cubicBezTo>
                <a:cubicBezTo>
                  <a:pt x="4269636" y="-8852"/>
                  <a:pt x="4555694" y="-27625"/>
                  <a:pt x="5093216" y="0"/>
                </a:cubicBezTo>
                <a:cubicBezTo>
                  <a:pt x="5161723" y="-3337"/>
                  <a:pt x="5192467" y="47776"/>
                  <a:pt x="5193437" y="100221"/>
                </a:cubicBezTo>
                <a:cubicBezTo>
                  <a:pt x="5217913" y="289110"/>
                  <a:pt x="5211870" y="470662"/>
                  <a:pt x="5193437" y="708531"/>
                </a:cubicBezTo>
                <a:cubicBezTo>
                  <a:pt x="5175005" y="946400"/>
                  <a:pt x="5205793" y="1098324"/>
                  <a:pt x="5193437" y="1394498"/>
                </a:cubicBezTo>
                <a:cubicBezTo>
                  <a:pt x="5195016" y="1452341"/>
                  <a:pt x="5151368" y="1483264"/>
                  <a:pt x="5093216" y="1494719"/>
                </a:cubicBezTo>
                <a:cubicBezTo>
                  <a:pt x="4856760" y="1479035"/>
                  <a:pt x="4790033" y="1507944"/>
                  <a:pt x="4568952" y="1494719"/>
                </a:cubicBezTo>
                <a:cubicBezTo>
                  <a:pt x="4347871" y="1481494"/>
                  <a:pt x="4085281" y="1492468"/>
                  <a:pt x="3944827" y="1494719"/>
                </a:cubicBezTo>
                <a:cubicBezTo>
                  <a:pt x="3804374" y="1496970"/>
                  <a:pt x="3637571" y="1493407"/>
                  <a:pt x="3470493" y="1494719"/>
                </a:cubicBezTo>
                <a:cubicBezTo>
                  <a:pt x="3303415" y="1496031"/>
                  <a:pt x="3012370" y="1489821"/>
                  <a:pt x="2896298" y="1494719"/>
                </a:cubicBezTo>
                <a:cubicBezTo>
                  <a:pt x="2780226" y="1499617"/>
                  <a:pt x="2540234" y="1488560"/>
                  <a:pt x="2421964" y="1494719"/>
                </a:cubicBezTo>
                <a:cubicBezTo>
                  <a:pt x="2303694" y="1500878"/>
                  <a:pt x="1986208" y="1521503"/>
                  <a:pt x="1697979" y="1494719"/>
                </a:cubicBezTo>
                <a:cubicBezTo>
                  <a:pt x="1409751" y="1467935"/>
                  <a:pt x="1230417" y="1480635"/>
                  <a:pt x="1073855" y="1494719"/>
                </a:cubicBezTo>
                <a:cubicBezTo>
                  <a:pt x="917293" y="1508803"/>
                  <a:pt x="426328" y="1524571"/>
                  <a:pt x="100221" y="1494719"/>
                </a:cubicBezTo>
                <a:cubicBezTo>
                  <a:pt x="43177" y="1498378"/>
                  <a:pt x="-11206" y="1457411"/>
                  <a:pt x="0" y="1394498"/>
                </a:cubicBezTo>
                <a:cubicBezTo>
                  <a:pt x="6054" y="1173143"/>
                  <a:pt x="-1443" y="989775"/>
                  <a:pt x="0" y="773245"/>
                </a:cubicBezTo>
                <a:cubicBezTo>
                  <a:pt x="1443" y="556715"/>
                  <a:pt x="25384" y="280057"/>
                  <a:pt x="0" y="100221"/>
                </a:cubicBezTo>
                <a:close/>
              </a:path>
              <a:path w="5193437" h="1494719" stroke="0" extrusionOk="0">
                <a:moveTo>
                  <a:pt x="0" y="100221"/>
                </a:moveTo>
                <a:cubicBezTo>
                  <a:pt x="2454" y="35969"/>
                  <a:pt x="40482" y="-6671"/>
                  <a:pt x="100221" y="0"/>
                </a:cubicBezTo>
                <a:cubicBezTo>
                  <a:pt x="362675" y="21679"/>
                  <a:pt x="449107" y="-25585"/>
                  <a:pt x="774275" y="0"/>
                </a:cubicBezTo>
                <a:cubicBezTo>
                  <a:pt x="1099443" y="25585"/>
                  <a:pt x="1222033" y="-26807"/>
                  <a:pt x="1498260" y="0"/>
                </a:cubicBezTo>
                <a:cubicBezTo>
                  <a:pt x="1774487" y="26807"/>
                  <a:pt x="1885791" y="28239"/>
                  <a:pt x="2172314" y="0"/>
                </a:cubicBezTo>
                <a:cubicBezTo>
                  <a:pt x="2458837" y="-28239"/>
                  <a:pt x="2509854" y="-31781"/>
                  <a:pt x="2846368" y="0"/>
                </a:cubicBezTo>
                <a:cubicBezTo>
                  <a:pt x="3182882" y="31781"/>
                  <a:pt x="3232682" y="25291"/>
                  <a:pt x="3370633" y="0"/>
                </a:cubicBezTo>
                <a:cubicBezTo>
                  <a:pt x="3508585" y="-25291"/>
                  <a:pt x="3791277" y="-350"/>
                  <a:pt x="4094617" y="0"/>
                </a:cubicBezTo>
                <a:cubicBezTo>
                  <a:pt x="4397957" y="350"/>
                  <a:pt x="4850954" y="19399"/>
                  <a:pt x="5093216" y="0"/>
                </a:cubicBezTo>
                <a:cubicBezTo>
                  <a:pt x="5139514" y="5465"/>
                  <a:pt x="5184266" y="41243"/>
                  <a:pt x="5193437" y="100221"/>
                </a:cubicBezTo>
                <a:cubicBezTo>
                  <a:pt x="5192935" y="403561"/>
                  <a:pt x="5192279" y="513094"/>
                  <a:pt x="5193437" y="760302"/>
                </a:cubicBezTo>
                <a:cubicBezTo>
                  <a:pt x="5194595" y="1007510"/>
                  <a:pt x="5179931" y="1219269"/>
                  <a:pt x="5193437" y="1394498"/>
                </a:cubicBezTo>
                <a:cubicBezTo>
                  <a:pt x="5200951" y="1456085"/>
                  <a:pt x="5150437" y="1494510"/>
                  <a:pt x="5093216" y="1494719"/>
                </a:cubicBezTo>
                <a:cubicBezTo>
                  <a:pt x="4905199" y="1524615"/>
                  <a:pt x="4601792" y="1509804"/>
                  <a:pt x="4469092" y="1494719"/>
                </a:cubicBezTo>
                <a:cubicBezTo>
                  <a:pt x="4336392" y="1479634"/>
                  <a:pt x="3955059" y="1528009"/>
                  <a:pt x="3745107" y="1494719"/>
                </a:cubicBezTo>
                <a:cubicBezTo>
                  <a:pt x="3535155" y="1461429"/>
                  <a:pt x="3310204" y="1478448"/>
                  <a:pt x="3021123" y="1494719"/>
                </a:cubicBezTo>
                <a:cubicBezTo>
                  <a:pt x="2732042" y="1510990"/>
                  <a:pt x="2672213" y="1509227"/>
                  <a:pt x="2546789" y="1494719"/>
                </a:cubicBezTo>
                <a:cubicBezTo>
                  <a:pt x="2421365" y="1480211"/>
                  <a:pt x="2173191" y="1485133"/>
                  <a:pt x="2072454" y="1494719"/>
                </a:cubicBezTo>
                <a:cubicBezTo>
                  <a:pt x="1971717" y="1504305"/>
                  <a:pt x="1618772" y="1483687"/>
                  <a:pt x="1448330" y="1494719"/>
                </a:cubicBezTo>
                <a:cubicBezTo>
                  <a:pt x="1277888" y="1505751"/>
                  <a:pt x="1042269" y="1470077"/>
                  <a:pt x="874135" y="1494719"/>
                </a:cubicBezTo>
                <a:cubicBezTo>
                  <a:pt x="706002" y="1519361"/>
                  <a:pt x="461566" y="1517593"/>
                  <a:pt x="100221" y="1494719"/>
                </a:cubicBezTo>
                <a:cubicBezTo>
                  <a:pt x="55453" y="1495758"/>
                  <a:pt x="4124" y="1441959"/>
                  <a:pt x="0" y="1394498"/>
                </a:cubicBezTo>
                <a:cubicBezTo>
                  <a:pt x="-148" y="1130182"/>
                  <a:pt x="-24016" y="986640"/>
                  <a:pt x="0" y="786188"/>
                </a:cubicBezTo>
                <a:cubicBezTo>
                  <a:pt x="24016" y="585736"/>
                  <a:pt x="32498" y="326434"/>
                  <a:pt x="0" y="100221"/>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22" name="Rektangel 21">
            <a:extLst>
              <a:ext uri="{FF2B5EF4-FFF2-40B4-BE49-F238E27FC236}">
                <a16:creationId xmlns:a16="http://schemas.microsoft.com/office/drawing/2014/main" id="{871D487E-BF85-442B-95B6-A469D3536D27}"/>
              </a:ext>
            </a:extLst>
          </p:cNvPr>
          <p:cNvSpPr/>
          <p:nvPr/>
        </p:nvSpPr>
        <p:spPr>
          <a:xfrm>
            <a:off x="6423258" y="4825725"/>
            <a:ext cx="5570123" cy="1169551"/>
          </a:xfrm>
          <a:prstGeom prst="rect">
            <a:avLst/>
          </a:prstGeom>
        </p:spPr>
        <p:txBody>
          <a:bodyPr wrap="square">
            <a:spAutoFit/>
          </a:bodyPr>
          <a:lstStyle/>
          <a:p>
            <a:pPr lvl="1">
              <a:defRPr/>
            </a:pPr>
            <a:r>
              <a:rPr lang="da-DK" sz="1400" dirty="0">
                <a:solidFill>
                  <a:srgbClr val="1E1B3A"/>
                </a:solidFill>
                <a:latin typeface="Arial" panose="020B0604020202020204"/>
              </a:rPr>
              <a:t>G</a:t>
            </a:r>
            <a:r>
              <a:rPr kumimoji="0" lang="da-DK" sz="1400" b="0" i="0" u="none" strike="noStrike" kern="1200" cap="none" spc="0" normalizeH="0" baseline="0" noProof="0" dirty="0" err="1">
                <a:ln>
                  <a:noFill/>
                </a:ln>
                <a:solidFill>
                  <a:srgbClr val="1E1B3A"/>
                </a:solidFill>
                <a:effectLst/>
                <a:uLnTx/>
                <a:uFillTx/>
                <a:latin typeface="Arial" panose="020B0604020202020204"/>
                <a:ea typeface="+mn-ea"/>
                <a:cs typeface="+mn-cs"/>
              </a:rPr>
              <a:t>rupperne</a:t>
            </a: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 opsamler på </a:t>
            </a:r>
            <a:r>
              <a:rPr lang="da-DK" sz="1400" b="1" dirty="0">
                <a:solidFill>
                  <a:srgbClr val="1E1B3A"/>
                </a:solidFill>
              </a:rPr>
              <a:t>ark 2, </a:t>
            </a: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hvor det svært og let at svare på spørgsmålene fra kortene, </a:t>
            </a:r>
            <a:r>
              <a:rPr lang="da-DK" sz="1400" dirty="0">
                <a:solidFill>
                  <a:srgbClr val="1E1B3A"/>
                </a:solidFill>
              </a:rPr>
              <a:t>og om der er noget I skal gøre klarere, og om ansvar og roller er fordelt rigtigt.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da-DK" sz="1400" dirty="0">
              <a:solidFill>
                <a:srgbClr val="1E1B3A"/>
              </a:solidFill>
              <a:latin typeface="Arial" panose="020B0604020202020204"/>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da-DK" sz="1400" dirty="0">
                <a:solidFill>
                  <a:srgbClr val="1E1B3A"/>
                </a:solidFill>
              </a:rPr>
              <a:t>Saml op i plenum på drøftelserne i plenum</a:t>
            </a: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23" name="Rektangel: afrundede hjørner 22">
            <a:extLst>
              <a:ext uri="{FF2B5EF4-FFF2-40B4-BE49-F238E27FC236}">
                <a16:creationId xmlns:a16="http://schemas.microsoft.com/office/drawing/2014/main" id="{41567A98-BB92-4214-81EF-DF421D4EC5F6}"/>
              </a:ext>
            </a:extLst>
          </p:cNvPr>
          <p:cNvSpPr/>
          <p:nvPr/>
        </p:nvSpPr>
        <p:spPr>
          <a:xfrm>
            <a:off x="226241" y="929586"/>
            <a:ext cx="5284177" cy="1668948"/>
          </a:xfrm>
          <a:custGeom>
            <a:avLst/>
            <a:gdLst>
              <a:gd name="connsiteX0" fmla="*/ 0 w 5284177"/>
              <a:gd name="connsiteY0" fmla="*/ 278164 h 1668948"/>
              <a:gd name="connsiteX1" fmla="*/ 278164 w 5284177"/>
              <a:gd name="connsiteY1" fmla="*/ 0 h 1668948"/>
              <a:gd name="connsiteX2" fmla="*/ 1048128 w 5284177"/>
              <a:gd name="connsiteY2" fmla="*/ 0 h 1668948"/>
              <a:gd name="connsiteX3" fmla="*/ 1676256 w 5284177"/>
              <a:gd name="connsiteY3" fmla="*/ 0 h 1668948"/>
              <a:gd name="connsiteX4" fmla="*/ 2398942 w 5284177"/>
              <a:gd name="connsiteY4" fmla="*/ 0 h 1668948"/>
              <a:gd name="connsiteX5" fmla="*/ 3027070 w 5284177"/>
              <a:gd name="connsiteY5" fmla="*/ 0 h 1668948"/>
              <a:gd name="connsiteX6" fmla="*/ 3607921 w 5284177"/>
              <a:gd name="connsiteY6" fmla="*/ 0 h 1668948"/>
              <a:gd name="connsiteX7" fmla="*/ 4141492 w 5284177"/>
              <a:gd name="connsiteY7" fmla="*/ 0 h 1668948"/>
              <a:gd name="connsiteX8" fmla="*/ 5006013 w 5284177"/>
              <a:gd name="connsiteY8" fmla="*/ 0 h 1668948"/>
              <a:gd name="connsiteX9" fmla="*/ 5284177 w 5284177"/>
              <a:gd name="connsiteY9" fmla="*/ 278164 h 1668948"/>
              <a:gd name="connsiteX10" fmla="*/ 5284177 w 5284177"/>
              <a:gd name="connsiteY10" fmla="*/ 834474 h 1668948"/>
              <a:gd name="connsiteX11" fmla="*/ 5284177 w 5284177"/>
              <a:gd name="connsiteY11" fmla="*/ 1390784 h 1668948"/>
              <a:gd name="connsiteX12" fmla="*/ 5006013 w 5284177"/>
              <a:gd name="connsiteY12" fmla="*/ 1668948 h 1668948"/>
              <a:gd name="connsiteX13" fmla="*/ 4236049 w 5284177"/>
              <a:gd name="connsiteY13" fmla="*/ 1668948 h 1668948"/>
              <a:gd name="connsiteX14" fmla="*/ 3702477 w 5284177"/>
              <a:gd name="connsiteY14" fmla="*/ 1668948 h 1668948"/>
              <a:gd name="connsiteX15" fmla="*/ 3121627 w 5284177"/>
              <a:gd name="connsiteY15" fmla="*/ 1668948 h 1668948"/>
              <a:gd name="connsiteX16" fmla="*/ 2588056 w 5284177"/>
              <a:gd name="connsiteY16" fmla="*/ 1668948 h 1668948"/>
              <a:gd name="connsiteX17" fmla="*/ 2007206 w 5284177"/>
              <a:gd name="connsiteY17" fmla="*/ 1668948 h 1668948"/>
              <a:gd name="connsiteX18" fmla="*/ 1331799 w 5284177"/>
              <a:gd name="connsiteY18" fmla="*/ 1668948 h 1668948"/>
              <a:gd name="connsiteX19" fmla="*/ 278164 w 5284177"/>
              <a:gd name="connsiteY19" fmla="*/ 1668948 h 1668948"/>
              <a:gd name="connsiteX20" fmla="*/ 0 w 5284177"/>
              <a:gd name="connsiteY20" fmla="*/ 1390784 h 1668948"/>
              <a:gd name="connsiteX21" fmla="*/ 0 w 5284177"/>
              <a:gd name="connsiteY21" fmla="*/ 845600 h 1668948"/>
              <a:gd name="connsiteX22" fmla="*/ 0 w 5284177"/>
              <a:gd name="connsiteY22" fmla="*/ 278164 h 166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84177" h="1668948" fill="none" extrusionOk="0">
                <a:moveTo>
                  <a:pt x="0" y="278164"/>
                </a:moveTo>
                <a:cubicBezTo>
                  <a:pt x="22184" y="129725"/>
                  <a:pt x="138666" y="7071"/>
                  <a:pt x="278164" y="0"/>
                </a:cubicBezTo>
                <a:cubicBezTo>
                  <a:pt x="658912" y="30780"/>
                  <a:pt x="857851" y="5846"/>
                  <a:pt x="1048128" y="0"/>
                </a:cubicBezTo>
                <a:cubicBezTo>
                  <a:pt x="1238405" y="-5846"/>
                  <a:pt x="1540296" y="6748"/>
                  <a:pt x="1676256" y="0"/>
                </a:cubicBezTo>
                <a:cubicBezTo>
                  <a:pt x="1812216" y="-6748"/>
                  <a:pt x="2196336" y="-1417"/>
                  <a:pt x="2398942" y="0"/>
                </a:cubicBezTo>
                <a:cubicBezTo>
                  <a:pt x="2601548" y="1417"/>
                  <a:pt x="2768456" y="-23985"/>
                  <a:pt x="3027070" y="0"/>
                </a:cubicBezTo>
                <a:cubicBezTo>
                  <a:pt x="3285684" y="23985"/>
                  <a:pt x="3397562" y="1703"/>
                  <a:pt x="3607921" y="0"/>
                </a:cubicBezTo>
                <a:cubicBezTo>
                  <a:pt x="3818280" y="-1703"/>
                  <a:pt x="4013828" y="-11211"/>
                  <a:pt x="4141492" y="0"/>
                </a:cubicBezTo>
                <a:cubicBezTo>
                  <a:pt x="4269156" y="11211"/>
                  <a:pt x="4682379" y="-15060"/>
                  <a:pt x="5006013" y="0"/>
                </a:cubicBezTo>
                <a:cubicBezTo>
                  <a:pt x="5146356" y="32645"/>
                  <a:pt x="5269234" y="130936"/>
                  <a:pt x="5284177" y="278164"/>
                </a:cubicBezTo>
                <a:cubicBezTo>
                  <a:pt x="5291479" y="514310"/>
                  <a:pt x="5309071" y="665323"/>
                  <a:pt x="5284177" y="834474"/>
                </a:cubicBezTo>
                <a:cubicBezTo>
                  <a:pt x="5259284" y="1003625"/>
                  <a:pt x="5264870" y="1185622"/>
                  <a:pt x="5284177" y="1390784"/>
                </a:cubicBezTo>
                <a:cubicBezTo>
                  <a:pt x="5285680" y="1558029"/>
                  <a:pt x="5142089" y="1690619"/>
                  <a:pt x="5006013" y="1668948"/>
                </a:cubicBezTo>
                <a:cubicBezTo>
                  <a:pt x="4707962" y="1703182"/>
                  <a:pt x="4394577" y="1647044"/>
                  <a:pt x="4236049" y="1668948"/>
                </a:cubicBezTo>
                <a:cubicBezTo>
                  <a:pt x="4077521" y="1690852"/>
                  <a:pt x="3841794" y="1673000"/>
                  <a:pt x="3702477" y="1668948"/>
                </a:cubicBezTo>
                <a:cubicBezTo>
                  <a:pt x="3563160" y="1664896"/>
                  <a:pt x="3245803" y="1647989"/>
                  <a:pt x="3121627" y="1668948"/>
                </a:cubicBezTo>
                <a:cubicBezTo>
                  <a:pt x="2997451" y="1689908"/>
                  <a:pt x="2847570" y="1683937"/>
                  <a:pt x="2588056" y="1668948"/>
                </a:cubicBezTo>
                <a:cubicBezTo>
                  <a:pt x="2328542" y="1653959"/>
                  <a:pt x="2293186" y="1683219"/>
                  <a:pt x="2007206" y="1668948"/>
                </a:cubicBezTo>
                <a:cubicBezTo>
                  <a:pt x="1721226" y="1654678"/>
                  <a:pt x="1665772" y="1672680"/>
                  <a:pt x="1331799" y="1668948"/>
                </a:cubicBezTo>
                <a:cubicBezTo>
                  <a:pt x="997826" y="1665216"/>
                  <a:pt x="686817" y="1686922"/>
                  <a:pt x="278164" y="1668948"/>
                </a:cubicBezTo>
                <a:cubicBezTo>
                  <a:pt x="109088" y="1653340"/>
                  <a:pt x="1664" y="1558992"/>
                  <a:pt x="0" y="1390784"/>
                </a:cubicBezTo>
                <a:cubicBezTo>
                  <a:pt x="15176" y="1215704"/>
                  <a:pt x="21482" y="994788"/>
                  <a:pt x="0" y="845600"/>
                </a:cubicBezTo>
                <a:cubicBezTo>
                  <a:pt x="-21482" y="696412"/>
                  <a:pt x="-6184" y="513917"/>
                  <a:pt x="0" y="278164"/>
                </a:cubicBezTo>
                <a:close/>
              </a:path>
              <a:path w="5284177" h="1668948" stroke="0" extrusionOk="0">
                <a:moveTo>
                  <a:pt x="0" y="278164"/>
                </a:moveTo>
                <a:cubicBezTo>
                  <a:pt x="19760" y="116784"/>
                  <a:pt x="133635" y="29991"/>
                  <a:pt x="278164" y="0"/>
                </a:cubicBezTo>
                <a:cubicBezTo>
                  <a:pt x="503758" y="16695"/>
                  <a:pt x="711187" y="-2411"/>
                  <a:pt x="953571" y="0"/>
                </a:cubicBezTo>
                <a:cubicBezTo>
                  <a:pt x="1195955" y="2411"/>
                  <a:pt x="1370555" y="24135"/>
                  <a:pt x="1534421" y="0"/>
                </a:cubicBezTo>
                <a:cubicBezTo>
                  <a:pt x="1698287" y="-24135"/>
                  <a:pt x="1837625" y="-25971"/>
                  <a:pt x="2067993" y="0"/>
                </a:cubicBezTo>
                <a:cubicBezTo>
                  <a:pt x="2298361" y="25971"/>
                  <a:pt x="2532432" y="33128"/>
                  <a:pt x="2743400" y="0"/>
                </a:cubicBezTo>
                <a:cubicBezTo>
                  <a:pt x="2954368" y="-33128"/>
                  <a:pt x="3288261" y="14151"/>
                  <a:pt x="3466085" y="0"/>
                </a:cubicBezTo>
                <a:cubicBezTo>
                  <a:pt x="3643910" y="-14151"/>
                  <a:pt x="3851381" y="-10764"/>
                  <a:pt x="4236049" y="0"/>
                </a:cubicBezTo>
                <a:cubicBezTo>
                  <a:pt x="4620717" y="10764"/>
                  <a:pt x="4748194" y="-17216"/>
                  <a:pt x="5006013" y="0"/>
                </a:cubicBezTo>
                <a:cubicBezTo>
                  <a:pt x="5138504" y="4372"/>
                  <a:pt x="5271565" y="144226"/>
                  <a:pt x="5284177" y="278164"/>
                </a:cubicBezTo>
                <a:cubicBezTo>
                  <a:pt x="5287556" y="397005"/>
                  <a:pt x="5290312" y="569751"/>
                  <a:pt x="5284177" y="834474"/>
                </a:cubicBezTo>
                <a:cubicBezTo>
                  <a:pt x="5278043" y="1099197"/>
                  <a:pt x="5273891" y="1121486"/>
                  <a:pt x="5284177" y="1390784"/>
                </a:cubicBezTo>
                <a:cubicBezTo>
                  <a:pt x="5294429" y="1571494"/>
                  <a:pt x="5135646" y="1661517"/>
                  <a:pt x="5006013" y="1668948"/>
                </a:cubicBezTo>
                <a:cubicBezTo>
                  <a:pt x="4672438" y="1635422"/>
                  <a:pt x="4578344" y="1703585"/>
                  <a:pt x="4283328" y="1668948"/>
                </a:cubicBezTo>
                <a:cubicBezTo>
                  <a:pt x="3988312" y="1634311"/>
                  <a:pt x="3717572" y="1657619"/>
                  <a:pt x="3560642" y="1668948"/>
                </a:cubicBezTo>
                <a:cubicBezTo>
                  <a:pt x="3403712" y="1680277"/>
                  <a:pt x="3053302" y="1645437"/>
                  <a:pt x="2885235" y="1668948"/>
                </a:cubicBezTo>
                <a:cubicBezTo>
                  <a:pt x="2717168" y="1692459"/>
                  <a:pt x="2421695" y="1699820"/>
                  <a:pt x="2257107" y="1668948"/>
                </a:cubicBezTo>
                <a:cubicBezTo>
                  <a:pt x="2092519" y="1638076"/>
                  <a:pt x="1736255" y="1671367"/>
                  <a:pt x="1581700" y="1668948"/>
                </a:cubicBezTo>
                <a:cubicBezTo>
                  <a:pt x="1427145" y="1666529"/>
                  <a:pt x="635801" y="1633332"/>
                  <a:pt x="278164" y="1668948"/>
                </a:cubicBezTo>
                <a:cubicBezTo>
                  <a:pt x="123872" y="1660079"/>
                  <a:pt x="6762" y="1545514"/>
                  <a:pt x="0" y="1390784"/>
                </a:cubicBezTo>
                <a:cubicBezTo>
                  <a:pt x="3070" y="1142043"/>
                  <a:pt x="10881" y="1060391"/>
                  <a:pt x="0" y="867853"/>
                </a:cubicBezTo>
                <a:cubicBezTo>
                  <a:pt x="-10881" y="675315"/>
                  <a:pt x="-27397" y="430602"/>
                  <a:pt x="0" y="278164"/>
                </a:cubicBezTo>
                <a:close/>
              </a:path>
            </a:pathLst>
          </a:custGeom>
          <a:solidFill>
            <a:schemeClr val="bg1"/>
          </a:solidFill>
          <a:ln w="9525">
            <a:solidFill>
              <a:srgbClr val="1E1B3A"/>
            </a:solidFill>
            <a:extLst>
              <a:ext uri="{C807C97D-BFC1-408E-A445-0C87EB9F89A2}">
                <ask:lineSketchStyleProps xmlns:ask="http://schemas.microsoft.com/office/drawing/2018/sketchyshapes" sd="79268371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5" name="Rektangel 4">
            <a:extLst>
              <a:ext uri="{FF2B5EF4-FFF2-40B4-BE49-F238E27FC236}">
                <a16:creationId xmlns:a16="http://schemas.microsoft.com/office/drawing/2014/main" id="{07DDC776-1A9A-4FCC-A627-17C3D6D62FD6}"/>
              </a:ext>
            </a:extLst>
          </p:cNvPr>
          <p:cNvSpPr/>
          <p:nvPr/>
        </p:nvSpPr>
        <p:spPr>
          <a:xfrm>
            <a:off x="-205493" y="990813"/>
            <a:ext cx="5715912" cy="6955750"/>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rPr>
              <a:t>Formål med øvelsen: </a:t>
            </a:r>
            <a:r>
              <a:rPr kumimoji="0" lang="da-DK" sz="1800" b="0" i="0" u="none" strike="noStrike" kern="1200" cap="none" spc="0" normalizeH="0" baseline="0" noProof="0" dirty="0">
                <a:ln>
                  <a:noFill/>
                </a:ln>
                <a:solidFill>
                  <a:srgbClr val="181535"/>
                </a:solidFill>
                <a:effectLst/>
                <a:uLnTx/>
                <a:uFillTx/>
                <a:latin typeface="Arial" panose="020B0604020202020204"/>
                <a:ea typeface="+mn-ea"/>
                <a:cs typeface="+mn-cs"/>
              </a:rPr>
              <a:t>at få overblik over hvilke muligheder for hjælp til digitalisering og ny teknologi, der er i kommunen, og hvordan medarbejdere kommer videre med ideer til løsninger.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Øvelsen går ud på at afklare sammen, hvor man kan gå hen hvis man søger viden om eller hjælp til:</a:t>
            </a:r>
          </a:p>
          <a:p>
            <a:pPr marL="1200150" marR="0" lvl="2"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Konkrete digitale løsninger og teknologi</a:t>
            </a:r>
          </a:p>
          <a:p>
            <a:pPr marL="1200150" marR="0" lvl="2"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sikkerhed og jura</a:t>
            </a:r>
          </a:p>
          <a:p>
            <a:pPr marL="1200150" marR="0" lvl="2"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andres erfaringer med en teknologi</a:t>
            </a:r>
          </a:p>
          <a:p>
            <a:pPr marL="1200150" marR="0" lvl="2"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Indkøb af løsninger</a:t>
            </a:r>
          </a:p>
          <a:p>
            <a:pPr marL="1200150" marR="0" lvl="2"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integration til andre løsninger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prstClr val="white"/>
                </a:solidFill>
                <a:effectLst/>
                <a:uLnTx/>
                <a:uFillTx/>
                <a:latin typeface="Arial" panose="020B0604020202020204"/>
                <a:ea typeface="+mn-ea"/>
                <a:cs typeface="+mn-cs"/>
              </a:rPr>
              <a:t>Tip: </a:t>
            </a: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Øvelsen kan både bruges i digitaliseringsafdelingen eller ude i decentrale enheder. Det er et godt udgangspunkt for at diskuterer om man skal gøre noget klarere og om man har den rette rolle- og ansvarsfordeling.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1200150" marR="0" lvl="2" indent="-285750" algn="l" defTabSz="914400" rtl="0" eaLnBrk="1" fontAlgn="auto" latinLnBrk="0" hangingPunct="1">
              <a:lnSpc>
                <a:spcPct val="100000"/>
              </a:lnSpc>
              <a:spcBef>
                <a:spcPts val="0"/>
              </a:spcBef>
              <a:spcAft>
                <a:spcPts val="0"/>
              </a:spcAft>
              <a:buClrTx/>
              <a:buSzTx/>
              <a:buFontTx/>
              <a:buChar char="-"/>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1200150" marR="0" lvl="2" indent="-285750" algn="l" defTabSz="914400" rtl="0" eaLnBrk="1" fontAlgn="auto" latinLnBrk="0" hangingPunct="1">
              <a:lnSpc>
                <a:spcPct val="100000"/>
              </a:lnSpc>
              <a:spcBef>
                <a:spcPts val="0"/>
              </a:spcBef>
              <a:spcAft>
                <a:spcPts val="0"/>
              </a:spcAft>
              <a:buClrTx/>
              <a:buSzTx/>
              <a:buFontTx/>
              <a:buChar char="-"/>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Tx/>
              <a:buAutoNum type="arabicParenR"/>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57441521-C9C8-496B-9209-7DB8B6933DD9}"/>
              </a:ext>
            </a:extLst>
          </p:cNvPr>
          <p:cNvSpPr>
            <a:spLocks noGrp="1"/>
          </p:cNvSpPr>
          <p:nvPr>
            <p:ph type="sldNum" sz="quarter" idx="12"/>
          </p:nvPr>
        </p:nvSpPr>
        <p:spPr>
          <a:xfrm>
            <a:off x="11502025" y="6281863"/>
            <a:ext cx="558460" cy="438620"/>
          </a:xfrm>
        </p:spPr>
        <p:txBody>
          <a:bodyPr/>
          <a:lstStyle/>
          <a:p>
            <a:fld id="{7D7A2E16-A2BB-4A4C-88FB-B9F54DE68C14}" type="slidenum">
              <a:rPr lang="da-DK" smtClean="0"/>
              <a:t>31</a:t>
            </a:fld>
            <a:endParaRPr lang="da-DK" dirty="0"/>
          </a:p>
        </p:txBody>
      </p:sp>
    </p:spTree>
    <p:extLst>
      <p:ext uri="{BB962C8B-B14F-4D97-AF65-F5344CB8AC3E}">
        <p14:creationId xmlns:p14="http://schemas.microsoft.com/office/powerpoint/2010/main" val="32709393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Ellipse 30">
            <a:extLst>
              <a:ext uri="{FF2B5EF4-FFF2-40B4-BE49-F238E27FC236}">
                <a16:creationId xmlns:a16="http://schemas.microsoft.com/office/drawing/2014/main" id="{8D346105-4279-42C5-90F5-6E73EB340DDD}"/>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32" name="Pladsholder til tekst 4">
            <a:extLst>
              <a:ext uri="{FF2B5EF4-FFF2-40B4-BE49-F238E27FC236}">
                <a16:creationId xmlns:a16="http://schemas.microsoft.com/office/drawing/2014/main" id="{ABDD746E-7CF3-41BA-8C44-1E08273821DA}"/>
              </a:ext>
            </a:extLst>
          </p:cNvPr>
          <p:cNvSpPr txBox="1">
            <a:spLocks/>
          </p:cNvSpPr>
          <p:nvPr/>
        </p:nvSpPr>
        <p:spPr>
          <a:xfrm>
            <a:off x="1205754" y="248068"/>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Øvelse: Hvor får jeg hjælp, når…</a:t>
            </a:r>
          </a:p>
        </p:txBody>
      </p:sp>
      <p:sp>
        <p:nvSpPr>
          <p:cNvPr id="25" name="Rektangel 24">
            <a:extLst>
              <a:ext uri="{FF2B5EF4-FFF2-40B4-BE49-F238E27FC236}">
                <a16:creationId xmlns:a16="http://schemas.microsoft.com/office/drawing/2014/main" id="{1D03B1BF-21B3-4D88-8A46-1C9D8BB589A9}"/>
              </a:ext>
            </a:extLst>
          </p:cNvPr>
          <p:cNvSpPr/>
          <p:nvPr/>
        </p:nvSpPr>
        <p:spPr>
          <a:xfrm>
            <a:off x="911782" y="985421"/>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968858465">
                  <a:custGeom>
                    <a:avLst/>
                    <a:gdLst>
                      <a:gd name="connsiteX0" fmla="*/ 0 w 2646902"/>
                      <a:gd name="connsiteY0" fmla="*/ 0 h 1635634"/>
                      <a:gd name="connsiteX1" fmla="*/ 661726 w 2646902"/>
                      <a:gd name="connsiteY1" fmla="*/ 0 h 1635634"/>
                      <a:gd name="connsiteX2" fmla="*/ 1323451 w 2646902"/>
                      <a:gd name="connsiteY2" fmla="*/ 0 h 1635634"/>
                      <a:gd name="connsiteX3" fmla="*/ 1932238 w 2646902"/>
                      <a:gd name="connsiteY3" fmla="*/ 0 h 1635634"/>
                      <a:gd name="connsiteX4" fmla="*/ 2646902 w 2646902"/>
                      <a:gd name="connsiteY4" fmla="*/ 0 h 1635634"/>
                      <a:gd name="connsiteX5" fmla="*/ 2646902 w 2646902"/>
                      <a:gd name="connsiteY5" fmla="*/ 561568 h 1635634"/>
                      <a:gd name="connsiteX6" fmla="*/ 2646902 w 2646902"/>
                      <a:gd name="connsiteY6" fmla="*/ 1090423 h 1635634"/>
                      <a:gd name="connsiteX7" fmla="*/ 2646902 w 2646902"/>
                      <a:gd name="connsiteY7" fmla="*/ 1635634 h 1635634"/>
                      <a:gd name="connsiteX8" fmla="*/ 1958707 w 2646902"/>
                      <a:gd name="connsiteY8" fmla="*/ 1635634 h 1635634"/>
                      <a:gd name="connsiteX9" fmla="*/ 1296982 w 2646902"/>
                      <a:gd name="connsiteY9" fmla="*/ 1635634 h 1635634"/>
                      <a:gd name="connsiteX10" fmla="*/ 635256 w 2646902"/>
                      <a:gd name="connsiteY10" fmla="*/ 1635634 h 1635634"/>
                      <a:gd name="connsiteX11" fmla="*/ 0 w 2646902"/>
                      <a:gd name="connsiteY11" fmla="*/ 1635634 h 1635634"/>
                      <a:gd name="connsiteX12" fmla="*/ 0 w 2646902"/>
                      <a:gd name="connsiteY12" fmla="*/ 1139492 h 1635634"/>
                      <a:gd name="connsiteX13" fmla="*/ 0 w 2646902"/>
                      <a:gd name="connsiteY13" fmla="*/ 643349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138912" y="-12760"/>
                          <a:pt x="406311" y="-16986"/>
                          <a:pt x="661726" y="0"/>
                        </a:cubicBezTo>
                        <a:cubicBezTo>
                          <a:pt x="917141" y="16986"/>
                          <a:pt x="1049791" y="8459"/>
                          <a:pt x="1323451" y="0"/>
                        </a:cubicBezTo>
                        <a:cubicBezTo>
                          <a:pt x="1597111" y="-8459"/>
                          <a:pt x="1678894" y="21370"/>
                          <a:pt x="1932238" y="0"/>
                        </a:cubicBezTo>
                        <a:cubicBezTo>
                          <a:pt x="2185582" y="-21370"/>
                          <a:pt x="2445930" y="-33896"/>
                          <a:pt x="2646902" y="0"/>
                        </a:cubicBezTo>
                        <a:cubicBezTo>
                          <a:pt x="2622557" y="271335"/>
                          <a:pt x="2637897" y="386482"/>
                          <a:pt x="2646902" y="561568"/>
                        </a:cubicBezTo>
                        <a:cubicBezTo>
                          <a:pt x="2655907" y="736654"/>
                          <a:pt x="2642930" y="880645"/>
                          <a:pt x="2646902" y="1090423"/>
                        </a:cubicBezTo>
                        <a:cubicBezTo>
                          <a:pt x="2650874" y="1300201"/>
                          <a:pt x="2662500" y="1509175"/>
                          <a:pt x="2646902" y="1635634"/>
                        </a:cubicBezTo>
                        <a:cubicBezTo>
                          <a:pt x="2377886" y="1657730"/>
                          <a:pt x="2126982" y="1665447"/>
                          <a:pt x="1958707" y="1635634"/>
                        </a:cubicBezTo>
                        <a:cubicBezTo>
                          <a:pt x="1790433" y="1605821"/>
                          <a:pt x="1495320" y="1643495"/>
                          <a:pt x="1296982" y="1635634"/>
                        </a:cubicBezTo>
                        <a:cubicBezTo>
                          <a:pt x="1098645" y="1627773"/>
                          <a:pt x="912262" y="1637270"/>
                          <a:pt x="635256" y="1635634"/>
                        </a:cubicBezTo>
                        <a:cubicBezTo>
                          <a:pt x="358250" y="1633998"/>
                          <a:pt x="142796" y="1625699"/>
                          <a:pt x="0" y="1635634"/>
                        </a:cubicBezTo>
                        <a:cubicBezTo>
                          <a:pt x="-16798" y="1504242"/>
                          <a:pt x="-4818" y="1337040"/>
                          <a:pt x="0" y="1139492"/>
                        </a:cubicBezTo>
                        <a:cubicBezTo>
                          <a:pt x="4818" y="941944"/>
                          <a:pt x="13426" y="869382"/>
                          <a:pt x="0" y="643349"/>
                        </a:cubicBezTo>
                        <a:cubicBezTo>
                          <a:pt x="-13426" y="417316"/>
                          <a:pt x="-28262" y="145831"/>
                          <a:pt x="0" y="0"/>
                        </a:cubicBezTo>
                        <a:close/>
                      </a:path>
                      <a:path w="2646902" h="1635634" stroke="0" extrusionOk="0">
                        <a:moveTo>
                          <a:pt x="0" y="0"/>
                        </a:moveTo>
                        <a:cubicBezTo>
                          <a:pt x="173526" y="-9877"/>
                          <a:pt x="334256" y="-21717"/>
                          <a:pt x="635256" y="0"/>
                        </a:cubicBezTo>
                        <a:cubicBezTo>
                          <a:pt x="936256" y="21717"/>
                          <a:pt x="1046181" y="21639"/>
                          <a:pt x="1296982" y="0"/>
                        </a:cubicBezTo>
                        <a:cubicBezTo>
                          <a:pt x="1547783" y="-21639"/>
                          <a:pt x="1818319" y="-18747"/>
                          <a:pt x="1958707" y="0"/>
                        </a:cubicBezTo>
                        <a:cubicBezTo>
                          <a:pt x="2099096" y="18747"/>
                          <a:pt x="2310560" y="-15754"/>
                          <a:pt x="2646902" y="0"/>
                        </a:cubicBezTo>
                        <a:cubicBezTo>
                          <a:pt x="2641854" y="273609"/>
                          <a:pt x="2646663" y="447877"/>
                          <a:pt x="2646902" y="577924"/>
                        </a:cubicBezTo>
                        <a:cubicBezTo>
                          <a:pt x="2647141" y="707971"/>
                          <a:pt x="2631914" y="942312"/>
                          <a:pt x="2646902" y="1123135"/>
                        </a:cubicBezTo>
                        <a:cubicBezTo>
                          <a:pt x="2661890" y="1303958"/>
                          <a:pt x="2670829" y="1411839"/>
                          <a:pt x="2646902" y="1635634"/>
                        </a:cubicBezTo>
                        <a:cubicBezTo>
                          <a:pt x="2462147" y="1661845"/>
                          <a:pt x="2261510" y="1658062"/>
                          <a:pt x="2064584" y="1635634"/>
                        </a:cubicBezTo>
                        <a:cubicBezTo>
                          <a:pt x="1867658" y="1613206"/>
                          <a:pt x="1704518" y="1650638"/>
                          <a:pt x="1376389" y="1635634"/>
                        </a:cubicBezTo>
                        <a:cubicBezTo>
                          <a:pt x="1048260" y="1620630"/>
                          <a:pt x="1036737" y="1652572"/>
                          <a:pt x="794071" y="1635634"/>
                        </a:cubicBezTo>
                        <a:cubicBezTo>
                          <a:pt x="551405" y="1618696"/>
                          <a:pt x="229939" y="1622006"/>
                          <a:pt x="0" y="1635634"/>
                        </a:cubicBezTo>
                        <a:cubicBezTo>
                          <a:pt x="15778" y="1411710"/>
                          <a:pt x="21609" y="1358402"/>
                          <a:pt x="0" y="1139492"/>
                        </a:cubicBezTo>
                        <a:cubicBezTo>
                          <a:pt x="-21609" y="920582"/>
                          <a:pt x="17557" y="757543"/>
                          <a:pt x="0" y="610637"/>
                        </a:cubicBezTo>
                        <a:cubicBezTo>
                          <a:pt x="-17557" y="463731"/>
                          <a:pt x="-28608" y="13836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synes en af vores administrations-processer er bøvlet, og jeg tænker den kan gøres smartere</a:t>
            </a:r>
          </a:p>
        </p:txBody>
      </p:sp>
      <p:sp>
        <p:nvSpPr>
          <p:cNvPr id="27" name="Rektangel 26">
            <a:extLst>
              <a:ext uri="{FF2B5EF4-FFF2-40B4-BE49-F238E27FC236}">
                <a16:creationId xmlns:a16="http://schemas.microsoft.com/office/drawing/2014/main" id="{D0ACC6C9-513A-4CE8-BBAB-D58BD4560B28}"/>
              </a:ext>
            </a:extLst>
          </p:cNvPr>
          <p:cNvSpPr/>
          <p:nvPr/>
        </p:nvSpPr>
        <p:spPr>
          <a:xfrm>
            <a:off x="911782" y="2812999"/>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979350023">
                  <a:custGeom>
                    <a:avLst/>
                    <a:gdLst>
                      <a:gd name="connsiteX0" fmla="*/ 0 w 2646902"/>
                      <a:gd name="connsiteY0" fmla="*/ 0 h 1635634"/>
                      <a:gd name="connsiteX1" fmla="*/ 714664 w 2646902"/>
                      <a:gd name="connsiteY1" fmla="*/ 0 h 1635634"/>
                      <a:gd name="connsiteX2" fmla="*/ 1349920 w 2646902"/>
                      <a:gd name="connsiteY2" fmla="*/ 0 h 1635634"/>
                      <a:gd name="connsiteX3" fmla="*/ 1985177 w 2646902"/>
                      <a:gd name="connsiteY3" fmla="*/ 0 h 1635634"/>
                      <a:gd name="connsiteX4" fmla="*/ 2646902 w 2646902"/>
                      <a:gd name="connsiteY4" fmla="*/ 0 h 1635634"/>
                      <a:gd name="connsiteX5" fmla="*/ 2646902 w 2646902"/>
                      <a:gd name="connsiteY5" fmla="*/ 496142 h 1635634"/>
                      <a:gd name="connsiteX6" fmla="*/ 2646902 w 2646902"/>
                      <a:gd name="connsiteY6" fmla="*/ 1074066 h 1635634"/>
                      <a:gd name="connsiteX7" fmla="*/ 2646902 w 2646902"/>
                      <a:gd name="connsiteY7" fmla="*/ 1635634 h 1635634"/>
                      <a:gd name="connsiteX8" fmla="*/ 1958707 w 2646902"/>
                      <a:gd name="connsiteY8" fmla="*/ 1635634 h 1635634"/>
                      <a:gd name="connsiteX9" fmla="*/ 1244044 w 2646902"/>
                      <a:gd name="connsiteY9" fmla="*/ 1635634 h 1635634"/>
                      <a:gd name="connsiteX10" fmla="*/ 0 w 2646902"/>
                      <a:gd name="connsiteY10" fmla="*/ 1635634 h 1635634"/>
                      <a:gd name="connsiteX11" fmla="*/ 0 w 2646902"/>
                      <a:gd name="connsiteY11" fmla="*/ 1139492 h 1635634"/>
                      <a:gd name="connsiteX12" fmla="*/ 0 w 2646902"/>
                      <a:gd name="connsiteY12" fmla="*/ 594280 h 1635634"/>
                      <a:gd name="connsiteX13" fmla="*/ 0 w 2646902"/>
                      <a:gd name="connsiteY13"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6902" h="1635634" fill="none" extrusionOk="0">
                        <a:moveTo>
                          <a:pt x="0" y="0"/>
                        </a:moveTo>
                        <a:cubicBezTo>
                          <a:pt x="166955" y="21395"/>
                          <a:pt x="544423" y="-18758"/>
                          <a:pt x="714664" y="0"/>
                        </a:cubicBezTo>
                        <a:cubicBezTo>
                          <a:pt x="884905" y="18758"/>
                          <a:pt x="1170769" y="-8393"/>
                          <a:pt x="1349920" y="0"/>
                        </a:cubicBezTo>
                        <a:cubicBezTo>
                          <a:pt x="1529071" y="8393"/>
                          <a:pt x="1729164" y="-31712"/>
                          <a:pt x="1985177" y="0"/>
                        </a:cubicBezTo>
                        <a:cubicBezTo>
                          <a:pt x="2241190" y="31712"/>
                          <a:pt x="2464190" y="18819"/>
                          <a:pt x="2646902" y="0"/>
                        </a:cubicBezTo>
                        <a:cubicBezTo>
                          <a:pt x="2631788" y="226397"/>
                          <a:pt x="2662019" y="271861"/>
                          <a:pt x="2646902" y="496142"/>
                        </a:cubicBezTo>
                        <a:cubicBezTo>
                          <a:pt x="2631785" y="720423"/>
                          <a:pt x="2673882" y="821722"/>
                          <a:pt x="2646902" y="1074066"/>
                        </a:cubicBezTo>
                        <a:cubicBezTo>
                          <a:pt x="2619922" y="1326410"/>
                          <a:pt x="2650136" y="1469505"/>
                          <a:pt x="2646902" y="1635634"/>
                        </a:cubicBezTo>
                        <a:cubicBezTo>
                          <a:pt x="2342869" y="1649494"/>
                          <a:pt x="2237163" y="1645679"/>
                          <a:pt x="1958707" y="1635634"/>
                        </a:cubicBezTo>
                        <a:cubicBezTo>
                          <a:pt x="1680252" y="1625589"/>
                          <a:pt x="1452441" y="1636270"/>
                          <a:pt x="1244044" y="1635634"/>
                        </a:cubicBezTo>
                        <a:cubicBezTo>
                          <a:pt x="1035647" y="1634998"/>
                          <a:pt x="575530" y="1665073"/>
                          <a:pt x="0" y="1635634"/>
                        </a:cubicBezTo>
                        <a:cubicBezTo>
                          <a:pt x="17461" y="1392871"/>
                          <a:pt x="-6036" y="1255526"/>
                          <a:pt x="0" y="1139492"/>
                        </a:cubicBezTo>
                        <a:cubicBezTo>
                          <a:pt x="6036" y="1023458"/>
                          <a:pt x="25146" y="798207"/>
                          <a:pt x="0" y="594280"/>
                        </a:cubicBezTo>
                        <a:cubicBezTo>
                          <a:pt x="-25146" y="390353"/>
                          <a:pt x="-21438" y="212708"/>
                          <a:pt x="0" y="0"/>
                        </a:cubicBezTo>
                        <a:close/>
                      </a:path>
                      <a:path w="2646902" h="1635634" stroke="0" extrusionOk="0">
                        <a:moveTo>
                          <a:pt x="0" y="0"/>
                        </a:moveTo>
                        <a:cubicBezTo>
                          <a:pt x="250755" y="29042"/>
                          <a:pt x="372067" y="13141"/>
                          <a:pt x="635256" y="0"/>
                        </a:cubicBezTo>
                        <a:cubicBezTo>
                          <a:pt x="898445" y="-13141"/>
                          <a:pt x="1059803" y="19516"/>
                          <a:pt x="1323451" y="0"/>
                        </a:cubicBezTo>
                        <a:cubicBezTo>
                          <a:pt x="1587099" y="-19516"/>
                          <a:pt x="1787139" y="20057"/>
                          <a:pt x="1958707" y="0"/>
                        </a:cubicBezTo>
                        <a:cubicBezTo>
                          <a:pt x="2130275" y="-20057"/>
                          <a:pt x="2400451" y="13949"/>
                          <a:pt x="2646902" y="0"/>
                        </a:cubicBezTo>
                        <a:cubicBezTo>
                          <a:pt x="2650122" y="150820"/>
                          <a:pt x="2627591" y="348271"/>
                          <a:pt x="2646902" y="545211"/>
                        </a:cubicBezTo>
                        <a:cubicBezTo>
                          <a:pt x="2666213" y="742151"/>
                          <a:pt x="2652555" y="932401"/>
                          <a:pt x="2646902" y="1074066"/>
                        </a:cubicBezTo>
                        <a:cubicBezTo>
                          <a:pt x="2641249" y="1215731"/>
                          <a:pt x="2647540" y="1463383"/>
                          <a:pt x="2646902" y="1635634"/>
                        </a:cubicBezTo>
                        <a:cubicBezTo>
                          <a:pt x="2337683" y="1644138"/>
                          <a:pt x="2257284" y="1665123"/>
                          <a:pt x="1958707" y="1635634"/>
                        </a:cubicBezTo>
                        <a:cubicBezTo>
                          <a:pt x="1660131" y="1606145"/>
                          <a:pt x="1568749" y="1607038"/>
                          <a:pt x="1349920" y="1635634"/>
                        </a:cubicBezTo>
                        <a:cubicBezTo>
                          <a:pt x="1131091" y="1664230"/>
                          <a:pt x="963079" y="1662635"/>
                          <a:pt x="661726" y="1635634"/>
                        </a:cubicBezTo>
                        <a:cubicBezTo>
                          <a:pt x="360373" y="1608633"/>
                          <a:pt x="225010" y="1651522"/>
                          <a:pt x="0" y="1635634"/>
                        </a:cubicBezTo>
                        <a:cubicBezTo>
                          <a:pt x="-4460" y="1470429"/>
                          <a:pt x="-4411" y="1289407"/>
                          <a:pt x="0" y="1123135"/>
                        </a:cubicBezTo>
                        <a:cubicBezTo>
                          <a:pt x="4411" y="956863"/>
                          <a:pt x="-11546" y="697662"/>
                          <a:pt x="0" y="577924"/>
                        </a:cubicBezTo>
                        <a:cubicBezTo>
                          <a:pt x="11546" y="458186"/>
                          <a:pt x="-19331" y="192862"/>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vil gerne se, hvordan vi på min institution klarer os på budget, opgaver osv. </a:t>
            </a:r>
            <a:r>
              <a:rPr lang="da-DK" sz="1400" dirty="0" err="1">
                <a:solidFill>
                  <a:srgbClr val="181532"/>
                </a:solidFill>
              </a:rPr>
              <a:t>ifht</a:t>
            </a:r>
            <a:r>
              <a:rPr lang="da-DK" sz="1400" dirty="0">
                <a:solidFill>
                  <a:srgbClr val="181532"/>
                </a:solidFill>
              </a:rPr>
              <a:t>. andre institutioner.</a:t>
            </a:r>
          </a:p>
        </p:txBody>
      </p:sp>
      <p:sp>
        <p:nvSpPr>
          <p:cNvPr id="29" name="Rektangel 28">
            <a:extLst>
              <a:ext uri="{FF2B5EF4-FFF2-40B4-BE49-F238E27FC236}">
                <a16:creationId xmlns:a16="http://schemas.microsoft.com/office/drawing/2014/main" id="{79DD648B-F529-41CF-92F4-E18B84F3503F}"/>
              </a:ext>
            </a:extLst>
          </p:cNvPr>
          <p:cNvSpPr/>
          <p:nvPr/>
        </p:nvSpPr>
        <p:spPr>
          <a:xfrm>
            <a:off x="3732200" y="2812999"/>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1053054731">
                  <a:custGeom>
                    <a:avLst/>
                    <a:gdLst>
                      <a:gd name="connsiteX0" fmla="*/ 0 w 2646902"/>
                      <a:gd name="connsiteY0" fmla="*/ 0 h 1635634"/>
                      <a:gd name="connsiteX1" fmla="*/ 661726 w 2646902"/>
                      <a:gd name="connsiteY1" fmla="*/ 0 h 1635634"/>
                      <a:gd name="connsiteX2" fmla="*/ 1376389 w 2646902"/>
                      <a:gd name="connsiteY2" fmla="*/ 0 h 1635634"/>
                      <a:gd name="connsiteX3" fmla="*/ 2646902 w 2646902"/>
                      <a:gd name="connsiteY3" fmla="*/ 0 h 1635634"/>
                      <a:gd name="connsiteX4" fmla="*/ 2646902 w 2646902"/>
                      <a:gd name="connsiteY4" fmla="*/ 512499 h 1635634"/>
                      <a:gd name="connsiteX5" fmla="*/ 2646902 w 2646902"/>
                      <a:gd name="connsiteY5" fmla="*/ 1008641 h 1635634"/>
                      <a:gd name="connsiteX6" fmla="*/ 2646902 w 2646902"/>
                      <a:gd name="connsiteY6" fmla="*/ 1635634 h 1635634"/>
                      <a:gd name="connsiteX7" fmla="*/ 1958707 w 2646902"/>
                      <a:gd name="connsiteY7" fmla="*/ 1635634 h 1635634"/>
                      <a:gd name="connsiteX8" fmla="*/ 1270513 w 2646902"/>
                      <a:gd name="connsiteY8" fmla="*/ 1635634 h 1635634"/>
                      <a:gd name="connsiteX9" fmla="*/ 582318 w 2646902"/>
                      <a:gd name="connsiteY9" fmla="*/ 1635634 h 1635634"/>
                      <a:gd name="connsiteX10" fmla="*/ 0 w 2646902"/>
                      <a:gd name="connsiteY10" fmla="*/ 1635634 h 1635634"/>
                      <a:gd name="connsiteX11" fmla="*/ 0 w 2646902"/>
                      <a:gd name="connsiteY11" fmla="*/ 1057710 h 1635634"/>
                      <a:gd name="connsiteX12" fmla="*/ 0 w 2646902"/>
                      <a:gd name="connsiteY12" fmla="*/ 528855 h 1635634"/>
                      <a:gd name="connsiteX13" fmla="*/ 0 w 2646902"/>
                      <a:gd name="connsiteY13"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6902" h="1635634" fill="none" extrusionOk="0">
                        <a:moveTo>
                          <a:pt x="0" y="0"/>
                        </a:moveTo>
                        <a:cubicBezTo>
                          <a:pt x="166725" y="-11663"/>
                          <a:pt x="467528" y="333"/>
                          <a:pt x="661726" y="0"/>
                        </a:cubicBezTo>
                        <a:cubicBezTo>
                          <a:pt x="855924" y="-333"/>
                          <a:pt x="1066044" y="-14627"/>
                          <a:pt x="1376389" y="0"/>
                        </a:cubicBezTo>
                        <a:cubicBezTo>
                          <a:pt x="1686734" y="14627"/>
                          <a:pt x="2304556" y="5256"/>
                          <a:pt x="2646902" y="0"/>
                        </a:cubicBezTo>
                        <a:cubicBezTo>
                          <a:pt x="2665136" y="189646"/>
                          <a:pt x="2621594" y="274927"/>
                          <a:pt x="2646902" y="512499"/>
                        </a:cubicBezTo>
                        <a:cubicBezTo>
                          <a:pt x="2672210" y="750071"/>
                          <a:pt x="2636272" y="909053"/>
                          <a:pt x="2646902" y="1008641"/>
                        </a:cubicBezTo>
                        <a:cubicBezTo>
                          <a:pt x="2657532" y="1108229"/>
                          <a:pt x="2647904" y="1469799"/>
                          <a:pt x="2646902" y="1635634"/>
                        </a:cubicBezTo>
                        <a:cubicBezTo>
                          <a:pt x="2406053" y="1667203"/>
                          <a:pt x="2152649" y="1606025"/>
                          <a:pt x="1958707" y="1635634"/>
                        </a:cubicBezTo>
                        <a:cubicBezTo>
                          <a:pt x="1764766" y="1665243"/>
                          <a:pt x="1533451" y="1666584"/>
                          <a:pt x="1270513" y="1635634"/>
                        </a:cubicBezTo>
                        <a:cubicBezTo>
                          <a:pt x="1007575" y="1604684"/>
                          <a:pt x="876306" y="1642172"/>
                          <a:pt x="582318" y="1635634"/>
                        </a:cubicBezTo>
                        <a:cubicBezTo>
                          <a:pt x="288330" y="1629096"/>
                          <a:pt x="240147" y="1652792"/>
                          <a:pt x="0" y="1635634"/>
                        </a:cubicBezTo>
                        <a:cubicBezTo>
                          <a:pt x="-15699" y="1449929"/>
                          <a:pt x="3309" y="1239587"/>
                          <a:pt x="0" y="1057710"/>
                        </a:cubicBezTo>
                        <a:cubicBezTo>
                          <a:pt x="-3309" y="875833"/>
                          <a:pt x="-21694" y="765376"/>
                          <a:pt x="0" y="528855"/>
                        </a:cubicBezTo>
                        <a:cubicBezTo>
                          <a:pt x="21694" y="292334"/>
                          <a:pt x="17043" y="188554"/>
                          <a:pt x="0" y="0"/>
                        </a:cubicBezTo>
                        <a:close/>
                      </a:path>
                      <a:path w="2646902" h="1635634" stroke="0" extrusionOk="0">
                        <a:moveTo>
                          <a:pt x="0" y="0"/>
                        </a:moveTo>
                        <a:cubicBezTo>
                          <a:pt x="217231" y="15625"/>
                          <a:pt x="391414" y="7120"/>
                          <a:pt x="582318" y="0"/>
                        </a:cubicBezTo>
                        <a:cubicBezTo>
                          <a:pt x="773222" y="-7120"/>
                          <a:pt x="1093538" y="32182"/>
                          <a:pt x="1296982" y="0"/>
                        </a:cubicBezTo>
                        <a:cubicBezTo>
                          <a:pt x="1500426" y="-32182"/>
                          <a:pt x="1703950" y="-4939"/>
                          <a:pt x="1985177" y="0"/>
                        </a:cubicBezTo>
                        <a:cubicBezTo>
                          <a:pt x="2266405" y="4939"/>
                          <a:pt x="2420743" y="-10178"/>
                          <a:pt x="2646902" y="0"/>
                        </a:cubicBezTo>
                        <a:cubicBezTo>
                          <a:pt x="2660435" y="222246"/>
                          <a:pt x="2633336" y="350202"/>
                          <a:pt x="2646902" y="561568"/>
                        </a:cubicBezTo>
                        <a:cubicBezTo>
                          <a:pt x="2660468" y="772934"/>
                          <a:pt x="2648639" y="862723"/>
                          <a:pt x="2646902" y="1090423"/>
                        </a:cubicBezTo>
                        <a:cubicBezTo>
                          <a:pt x="2645165" y="1318123"/>
                          <a:pt x="2659176" y="1507909"/>
                          <a:pt x="2646902" y="1635634"/>
                        </a:cubicBezTo>
                        <a:cubicBezTo>
                          <a:pt x="2443904" y="1649603"/>
                          <a:pt x="2259883" y="1652270"/>
                          <a:pt x="2038115" y="1635634"/>
                        </a:cubicBezTo>
                        <a:cubicBezTo>
                          <a:pt x="1816347" y="1618998"/>
                          <a:pt x="1620378" y="1626731"/>
                          <a:pt x="1349920" y="1635634"/>
                        </a:cubicBezTo>
                        <a:cubicBezTo>
                          <a:pt x="1079463" y="1644537"/>
                          <a:pt x="986271" y="1668025"/>
                          <a:pt x="688195" y="1635634"/>
                        </a:cubicBezTo>
                        <a:cubicBezTo>
                          <a:pt x="390120" y="1603243"/>
                          <a:pt x="194385" y="1661702"/>
                          <a:pt x="0" y="1635634"/>
                        </a:cubicBezTo>
                        <a:cubicBezTo>
                          <a:pt x="-367" y="1482387"/>
                          <a:pt x="17858" y="1378446"/>
                          <a:pt x="0" y="1123135"/>
                        </a:cubicBezTo>
                        <a:cubicBezTo>
                          <a:pt x="-17858" y="867824"/>
                          <a:pt x="-21635" y="694035"/>
                          <a:pt x="0" y="545211"/>
                        </a:cubicBezTo>
                        <a:cubicBezTo>
                          <a:pt x="21635" y="396387"/>
                          <a:pt x="7487" y="201782"/>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har været på en messe og set en virkelig fed Virtuel Reality-løsning, som jeg gerne vil prøve i mit arbejde</a:t>
            </a:r>
          </a:p>
        </p:txBody>
      </p:sp>
      <p:sp>
        <p:nvSpPr>
          <p:cNvPr id="33" name="Rektangel 32">
            <a:extLst>
              <a:ext uri="{FF2B5EF4-FFF2-40B4-BE49-F238E27FC236}">
                <a16:creationId xmlns:a16="http://schemas.microsoft.com/office/drawing/2014/main" id="{A8D36A69-8ED4-4CB8-A60B-8E878B2572F3}"/>
              </a:ext>
            </a:extLst>
          </p:cNvPr>
          <p:cNvSpPr/>
          <p:nvPr/>
        </p:nvSpPr>
        <p:spPr>
          <a:xfrm>
            <a:off x="3732200" y="4640577"/>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1885523070">
                  <a:custGeom>
                    <a:avLst/>
                    <a:gdLst>
                      <a:gd name="connsiteX0" fmla="*/ 0 w 2646902"/>
                      <a:gd name="connsiteY0" fmla="*/ 0 h 1635634"/>
                      <a:gd name="connsiteX1" fmla="*/ 661726 w 2646902"/>
                      <a:gd name="connsiteY1" fmla="*/ 0 h 1635634"/>
                      <a:gd name="connsiteX2" fmla="*/ 1349920 w 2646902"/>
                      <a:gd name="connsiteY2" fmla="*/ 0 h 1635634"/>
                      <a:gd name="connsiteX3" fmla="*/ 2011646 w 2646902"/>
                      <a:gd name="connsiteY3" fmla="*/ 0 h 1635634"/>
                      <a:gd name="connsiteX4" fmla="*/ 2646902 w 2646902"/>
                      <a:gd name="connsiteY4" fmla="*/ 0 h 1635634"/>
                      <a:gd name="connsiteX5" fmla="*/ 2646902 w 2646902"/>
                      <a:gd name="connsiteY5" fmla="*/ 512499 h 1635634"/>
                      <a:gd name="connsiteX6" fmla="*/ 2646902 w 2646902"/>
                      <a:gd name="connsiteY6" fmla="*/ 1057710 h 1635634"/>
                      <a:gd name="connsiteX7" fmla="*/ 2646902 w 2646902"/>
                      <a:gd name="connsiteY7" fmla="*/ 1635634 h 1635634"/>
                      <a:gd name="connsiteX8" fmla="*/ 2038115 w 2646902"/>
                      <a:gd name="connsiteY8" fmla="*/ 1635634 h 1635634"/>
                      <a:gd name="connsiteX9" fmla="*/ 1429327 w 2646902"/>
                      <a:gd name="connsiteY9" fmla="*/ 1635634 h 1635634"/>
                      <a:gd name="connsiteX10" fmla="*/ 794071 w 2646902"/>
                      <a:gd name="connsiteY10" fmla="*/ 1635634 h 1635634"/>
                      <a:gd name="connsiteX11" fmla="*/ 0 w 2646902"/>
                      <a:gd name="connsiteY11" fmla="*/ 1635634 h 1635634"/>
                      <a:gd name="connsiteX12" fmla="*/ 0 w 2646902"/>
                      <a:gd name="connsiteY12" fmla="*/ 1057710 h 1635634"/>
                      <a:gd name="connsiteX13" fmla="*/ 0 w 2646902"/>
                      <a:gd name="connsiteY13" fmla="*/ 479786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168431" y="-15653"/>
                          <a:pt x="415069" y="-6071"/>
                          <a:pt x="661726" y="0"/>
                        </a:cubicBezTo>
                        <a:cubicBezTo>
                          <a:pt x="908383" y="6071"/>
                          <a:pt x="1148516" y="5925"/>
                          <a:pt x="1349920" y="0"/>
                        </a:cubicBezTo>
                        <a:cubicBezTo>
                          <a:pt x="1551324" y="-5925"/>
                          <a:pt x="1812301" y="-19506"/>
                          <a:pt x="2011646" y="0"/>
                        </a:cubicBezTo>
                        <a:cubicBezTo>
                          <a:pt x="2210991" y="19506"/>
                          <a:pt x="2380671" y="-21878"/>
                          <a:pt x="2646902" y="0"/>
                        </a:cubicBezTo>
                        <a:cubicBezTo>
                          <a:pt x="2669745" y="191248"/>
                          <a:pt x="2649031" y="291807"/>
                          <a:pt x="2646902" y="512499"/>
                        </a:cubicBezTo>
                        <a:cubicBezTo>
                          <a:pt x="2644773" y="733191"/>
                          <a:pt x="2666815" y="809230"/>
                          <a:pt x="2646902" y="1057710"/>
                        </a:cubicBezTo>
                        <a:cubicBezTo>
                          <a:pt x="2626989" y="1306190"/>
                          <a:pt x="2624033" y="1368058"/>
                          <a:pt x="2646902" y="1635634"/>
                        </a:cubicBezTo>
                        <a:cubicBezTo>
                          <a:pt x="2520870" y="1644372"/>
                          <a:pt x="2262450" y="1625984"/>
                          <a:pt x="2038115" y="1635634"/>
                        </a:cubicBezTo>
                        <a:cubicBezTo>
                          <a:pt x="1813780" y="1645284"/>
                          <a:pt x="1629700" y="1618902"/>
                          <a:pt x="1429327" y="1635634"/>
                        </a:cubicBezTo>
                        <a:cubicBezTo>
                          <a:pt x="1228954" y="1652366"/>
                          <a:pt x="1107170" y="1611026"/>
                          <a:pt x="794071" y="1635634"/>
                        </a:cubicBezTo>
                        <a:cubicBezTo>
                          <a:pt x="480972" y="1660242"/>
                          <a:pt x="202985" y="1607666"/>
                          <a:pt x="0" y="1635634"/>
                        </a:cubicBezTo>
                        <a:cubicBezTo>
                          <a:pt x="20869" y="1404929"/>
                          <a:pt x="-20889" y="1272894"/>
                          <a:pt x="0" y="1057710"/>
                        </a:cubicBezTo>
                        <a:cubicBezTo>
                          <a:pt x="20889" y="842526"/>
                          <a:pt x="6018" y="652783"/>
                          <a:pt x="0" y="479786"/>
                        </a:cubicBezTo>
                        <a:cubicBezTo>
                          <a:pt x="-6018" y="306789"/>
                          <a:pt x="-16398" y="116517"/>
                          <a:pt x="0" y="0"/>
                        </a:cubicBezTo>
                        <a:close/>
                      </a:path>
                      <a:path w="2646902" h="1635634" stroke="0" extrusionOk="0">
                        <a:moveTo>
                          <a:pt x="0" y="0"/>
                        </a:moveTo>
                        <a:cubicBezTo>
                          <a:pt x="252845" y="13681"/>
                          <a:pt x="384928" y="-3631"/>
                          <a:pt x="714664" y="0"/>
                        </a:cubicBezTo>
                        <a:cubicBezTo>
                          <a:pt x="1044400" y="3631"/>
                          <a:pt x="1165521" y="-2421"/>
                          <a:pt x="1376389" y="0"/>
                        </a:cubicBezTo>
                        <a:cubicBezTo>
                          <a:pt x="1587257" y="2421"/>
                          <a:pt x="1902937" y="25276"/>
                          <a:pt x="2038115" y="0"/>
                        </a:cubicBezTo>
                        <a:cubicBezTo>
                          <a:pt x="2173293" y="-25276"/>
                          <a:pt x="2494265" y="8158"/>
                          <a:pt x="2646902" y="0"/>
                        </a:cubicBezTo>
                        <a:cubicBezTo>
                          <a:pt x="2651707" y="162439"/>
                          <a:pt x="2622703" y="395311"/>
                          <a:pt x="2646902" y="577924"/>
                        </a:cubicBezTo>
                        <a:cubicBezTo>
                          <a:pt x="2671101" y="760537"/>
                          <a:pt x="2646682" y="888415"/>
                          <a:pt x="2646902" y="1139492"/>
                        </a:cubicBezTo>
                        <a:cubicBezTo>
                          <a:pt x="2647122" y="1390569"/>
                          <a:pt x="2624374" y="1470418"/>
                          <a:pt x="2646902" y="1635634"/>
                        </a:cubicBezTo>
                        <a:cubicBezTo>
                          <a:pt x="2425398" y="1610558"/>
                          <a:pt x="2263055" y="1603905"/>
                          <a:pt x="1985177" y="1635634"/>
                        </a:cubicBezTo>
                        <a:cubicBezTo>
                          <a:pt x="1707300" y="1667363"/>
                          <a:pt x="1478557" y="1606044"/>
                          <a:pt x="1349920" y="1635634"/>
                        </a:cubicBezTo>
                        <a:cubicBezTo>
                          <a:pt x="1221283" y="1665224"/>
                          <a:pt x="950001" y="1623371"/>
                          <a:pt x="741133" y="1635634"/>
                        </a:cubicBezTo>
                        <a:cubicBezTo>
                          <a:pt x="532265" y="1647897"/>
                          <a:pt x="365332" y="1610387"/>
                          <a:pt x="0" y="1635634"/>
                        </a:cubicBezTo>
                        <a:cubicBezTo>
                          <a:pt x="22383" y="1412028"/>
                          <a:pt x="-5210" y="1187273"/>
                          <a:pt x="0" y="1057710"/>
                        </a:cubicBezTo>
                        <a:cubicBezTo>
                          <a:pt x="5210" y="928147"/>
                          <a:pt x="21749" y="724693"/>
                          <a:pt x="0" y="561568"/>
                        </a:cubicBezTo>
                        <a:cubicBezTo>
                          <a:pt x="-21749" y="398443"/>
                          <a:pt x="17919" y="142612"/>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I min gamle kommune brugte vi et rigtig smart fagsystem, det vil jeg gerne bruge her.</a:t>
            </a:r>
          </a:p>
        </p:txBody>
      </p:sp>
      <p:sp>
        <p:nvSpPr>
          <p:cNvPr id="34" name="Rektangel 33">
            <a:extLst>
              <a:ext uri="{FF2B5EF4-FFF2-40B4-BE49-F238E27FC236}">
                <a16:creationId xmlns:a16="http://schemas.microsoft.com/office/drawing/2014/main" id="{1F52BA4F-4B67-495E-9B9C-ABD651405A6E}"/>
              </a:ext>
            </a:extLst>
          </p:cNvPr>
          <p:cNvSpPr/>
          <p:nvPr/>
        </p:nvSpPr>
        <p:spPr>
          <a:xfrm>
            <a:off x="3732200" y="981170"/>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321639727">
                  <a:custGeom>
                    <a:avLst/>
                    <a:gdLst>
                      <a:gd name="connsiteX0" fmla="*/ 0 w 2646902"/>
                      <a:gd name="connsiteY0" fmla="*/ 0 h 1635634"/>
                      <a:gd name="connsiteX1" fmla="*/ 714664 w 2646902"/>
                      <a:gd name="connsiteY1" fmla="*/ 0 h 1635634"/>
                      <a:gd name="connsiteX2" fmla="*/ 1429327 w 2646902"/>
                      <a:gd name="connsiteY2" fmla="*/ 0 h 1635634"/>
                      <a:gd name="connsiteX3" fmla="*/ 2038115 w 2646902"/>
                      <a:gd name="connsiteY3" fmla="*/ 0 h 1635634"/>
                      <a:gd name="connsiteX4" fmla="*/ 2646902 w 2646902"/>
                      <a:gd name="connsiteY4" fmla="*/ 0 h 1635634"/>
                      <a:gd name="connsiteX5" fmla="*/ 2646902 w 2646902"/>
                      <a:gd name="connsiteY5" fmla="*/ 528855 h 1635634"/>
                      <a:gd name="connsiteX6" fmla="*/ 2646902 w 2646902"/>
                      <a:gd name="connsiteY6" fmla="*/ 1090423 h 1635634"/>
                      <a:gd name="connsiteX7" fmla="*/ 2646902 w 2646902"/>
                      <a:gd name="connsiteY7" fmla="*/ 1635634 h 1635634"/>
                      <a:gd name="connsiteX8" fmla="*/ 1932238 w 2646902"/>
                      <a:gd name="connsiteY8" fmla="*/ 1635634 h 1635634"/>
                      <a:gd name="connsiteX9" fmla="*/ 1296982 w 2646902"/>
                      <a:gd name="connsiteY9" fmla="*/ 1635634 h 1635634"/>
                      <a:gd name="connsiteX10" fmla="*/ 582318 w 2646902"/>
                      <a:gd name="connsiteY10" fmla="*/ 1635634 h 1635634"/>
                      <a:gd name="connsiteX11" fmla="*/ 0 w 2646902"/>
                      <a:gd name="connsiteY11" fmla="*/ 1635634 h 1635634"/>
                      <a:gd name="connsiteX12" fmla="*/ 0 w 2646902"/>
                      <a:gd name="connsiteY12" fmla="*/ 1139492 h 1635634"/>
                      <a:gd name="connsiteX13" fmla="*/ 0 w 2646902"/>
                      <a:gd name="connsiteY13" fmla="*/ 594280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251351" y="-20656"/>
                          <a:pt x="430723" y="18117"/>
                          <a:pt x="714664" y="0"/>
                        </a:cubicBezTo>
                        <a:cubicBezTo>
                          <a:pt x="998605" y="-18117"/>
                          <a:pt x="1205029" y="14836"/>
                          <a:pt x="1429327" y="0"/>
                        </a:cubicBezTo>
                        <a:cubicBezTo>
                          <a:pt x="1653625" y="-14836"/>
                          <a:pt x="1735277" y="-17821"/>
                          <a:pt x="2038115" y="0"/>
                        </a:cubicBezTo>
                        <a:cubicBezTo>
                          <a:pt x="2340953" y="17821"/>
                          <a:pt x="2504990" y="4236"/>
                          <a:pt x="2646902" y="0"/>
                        </a:cubicBezTo>
                        <a:cubicBezTo>
                          <a:pt x="2649943" y="138339"/>
                          <a:pt x="2640717" y="362471"/>
                          <a:pt x="2646902" y="528855"/>
                        </a:cubicBezTo>
                        <a:cubicBezTo>
                          <a:pt x="2653087" y="695239"/>
                          <a:pt x="2643085" y="939681"/>
                          <a:pt x="2646902" y="1090423"/>
                        </a:cubicBezTo>
                        <a:cubicBezTo>
                          <a:pt x="2650719" y="1241165"/>
                          <a:pt x="2672249" y="1394780"/>
                          <a:pt x="2646902" y="1635634"/>
                        </a:cubicBezTo>
                        <a:cubicBezTo>
                          <a:pt x="2304268" y="1607097"/>
                          <a:pt x="2258368" y="1607944"/>
                          <a:pt x="1932238" y="1635634"/>
                        </a:cubicBezTo>
                        <a:cubicBezTo>
                          <a:pt x="1606108" y="1663324"/>
                          <a:pt x="1602004" y="1620627"/>
                          <a:pt x="1296982" y="1635634"/>
                        </a:cubicBezTo>
                        <a:cubicBezTo>
                          <a:pt x="991960" y="1650641"/>
                          <a:pt x="879559" y="1605835"/>
                          <a:pt x="582318" y="1635634"/>
                        </a:cubicBezTo>
                        <a:cubicBezTo>
                          <a:pt x="285077" y="1665433"/>
                          <a:pt x="250873" y="1662859"/>
                          <a:pt x="0" y="1635634"/>
                        </a:cubicBezTo>
                        <a:cubicBezTo>
                          <a:pt x="-16222" y="1406997"/>
                          <a:pt x="-20921" y="1308882"/>
                          <a:pt x="0" y="1139492"/>
                        </a:cubicBezTo>
                        <a:cubicBezTo>
                          <a:pt x="20921" y="970102"/>
                          <a:pt x="23430" y="824909"/>
                          <a:pt x="0" y="594280"/>
                        </a:cubicBezTo>
                        <a:cubicBezTo>
                          <a:pt x="-23430" y="363651"/>
                          <a:pt x="27424" y="119354"/>
                          <a:pt x="0" y="0"/>
                        </a:cubicBezTo>
                        <a:close/>
                      </a:path>
                      <a:path w="2646902" h="1635634" stroke="0" extrusionOk="0">
                        <a:moveTo>
                          <a:pt x="0" y="0"/>
                        </a:moveTo>
                        <a:cubicBezTo>
                          <a:pt x="274564" y="-5224"/>
                          <a:pt x="346233" y="25736"/>
                          <a:pt x="661726" y="0"/>
                        </a:cubicBezTo>
                        <a:cubicBezTo>
                          <a:pt x="977219" y="-25736"/>
                          <a:pt x="1085937" y="-3461"/>
                          <a:pt x="1244044" y="0"/>
                        </a:cubicBezTo>
                        <a:cubicBezTo>
                          <a:pt x="1402151" y="3461"/>
                          <a:pt x="1567011" y="7922"/>
                          <a:pt x="1879300" y="0"/>
                        </a:cubicBezTo>
                        <a:cubicBezTo>
                          <a:pt x="2191589" y="-7922"/>
                          <a:pt x="2306970" y="26621"/>
                          <a:pt x="2646902" y="0"/>
                        </a:cubicBezTo>
                        <a:cubicBezTo>
                          <a:pt x="2648896" y="238691"/>
                          <a:pt x="2630178" y="319568"/>
                          <a:pt x="2646902" y="561568"/>
                        </a:cubicBezTo>
                        <a:cubicBezTo>
                          <a:pt x="2663626" y="803568"/>
                          <a:pt x="2629329" y="911308"/>
                          <a:pt x="2646902" y="1057710"/>
                        </a:cubicBezTo>
                        <a:cubicBezTo>
                          <a:pt x="2664475" y="1204112"/>
                          <a:pt x="2643164" y="1459100"/>
                          <a:pt x="2646902" y="1635634"/>
                        </a:cubicBezTo>
                        <a:cubicBezTo>
                          <a:pt x="2375335" y="1657829"/>
                          <a:pt x="2306710" y="1648412"/>
                          <a:pt x="2064584" y="1635634"/>
                        </a:cubicBezTo>
                        <a:cubicBezTo>
                          <a:pt x="1822458" y="1622856"/>
                          <a:pt x="1545951" y="1628512"/>
                          <a:pt x="1402858" y="1635634"/>
                        </a:cubicBezTo>
                        <a:cubicBezTo>
                          <a:pt x="1259765" y="1642756"/>
                          <a:pt x="873230" y="1602914"/>
                          <a:pt x="688195" y="1635634"/>
                        </a:cubicBezTo>
                        <a:cubicBezTo>
                          <a:pt x="503160" y="1668354"/>
                          <a:pt x="183944" y="1624185"/>
                          <a:pt x="0" y="1635634"/>
                        </a:cubicBezTo>
                        <a:cubicBezTo>
                          <a:pt x="5992" y="1474048"/>
                          <a:pt x="-2457" y="1252286"/>
                          <a:pt x="0" y="1123135"/>
                        </a:cubicBezTo>
                        <a:cubicBezTo>
                          <a:pt x="2457" y="993984"/>
                          <a:pt x="22948" y="766559"/>
                          <a:pt x="0" y="626993"/>
                        </a:cubicBezTo>
                        <a:cubicBezTo>
                          <a:pt x="-22948" y="487427"/>
                          <a:pt x="13620" y="31124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vil gerne bruge mit kamera på telefonen til at dokumentere mit arbejde. Men jeg ved ikke om vi må.</a:t>
            </a:r>
          </a:p>
        </p:txBody>
      </p:sp>
      <p:sp>
        <p:nvSpPr>
          <p:cNvPr id="35" name="Rektangel 34">
            <a:extLst>
              <a:ext uri="{FF2B5EF4-FFF2-40B4-BE49-F238E27FC236}">
                <a16:creationId xmlns:a16="http://schemas.microsoft.com/office/drawing/2014/main" id="{2BD02B65-673A-461E-991D-8ACAB2A89AD0}"/>
              </a:ext>
            </a:extLst>
          </p:cNvPr>
          <p:cNvSpPr/>
          <p:nvPr/>
        </p:nvSpPr>
        <p:spPr>
          <a:xfrm>
            <a:off x="6552618" y="2816334"/>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1089632472">
                  <a:custGeom>
                    <a:avLst/>
                    <a:gdLst>
                      <a:gd name="connsiteX0" fmla="*/ 0 w 2646902"/>
                      <a:gd name="connsiteY0" fmla="*/ 0 h 1635634"/>
                      <a:gd name="connsiteX1" fmla="*/ 714664 w 2646902"/>
                      <a:gd name="connsiteY1" fmla="*/ 0 h 1635634"/>
                      <a:gd name="connsiteX2" fmla="*/ 1323451 w 2646902"/>
                      <a:gd name="connsiteY2" fmla="*/ 0 h 1635634"/>
                      <a:gd name="connsiteX3" fmla="*/ 2038115 w 2646902"/>
                      <a:gd name="connsiteY3" fmla="*/ 0 h 1635634"/>
                      <a:gd name="connsiteX4" fmla="*/ 2646902 w 2646902"/>
                      <a:gd name="connsiteY4" fmla="*/ 0 h 1635634"/>
                      <a:gd name="connsiteX5" fmla="*/ 2646902 w 2646902"/>
                      <a:gd name="connsiteY5" fmla="*/ 545211 h 1635634"/>
                      <a:gd name="connsiteX6" fmla="*/ 2646902 w 2646902"/>
                      <a:gd name="connsiteY6" fmla="*/ 1057710 h 1635634"/>
                      <a:gd name="connsiteX7" fmla="*/ 2646902 w 2646902"/>
                      <a:gd name="connsiteY7" fmla="*/ 1635634 h 1635634"/>
                      <a:gd name="connsiteX8" fmla="*/ 1958707 w 2646902"/>
                      <a:gd name="connsiteY8" fmla="*/ 1635634 h 1635634"/>
                      <a:gd name="connsiteX9" fmla="*/ 1244044 w 2646902"/>
                      <a:gd name="connsiteY9" fmla="*/ 1635634 h 1635634"/>
                      <a:gd name="connsiteX10" fmla="*/ 0 w 2646902"/>
                      <a:gd name="connsiteY10" fmla="*/ 1635634 h 1635634"/>
                      <a:gd name="connsiteX11" fmla="*/ 0 w 2646902"/>
                      <a:gd name="connsiteY11" fmla="*/ 1090423 h 1635634"/>
                      <a:gd name="connsiteX12" fmla="*/ 0 w 2646902"/>
                      <a:gd name="connsiteY12" fmla="*/ 594280 h 1635634"/>
                      <a:gd name="connsiteX13" fmla="*/ 0 w 2646902"/>
                      <a:gd name="connsiteY13"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6902" h="1635634" fill="none" extrusionOk="0">
                        <a:moveTo>
                          <a:pt x="0" y="0"/>
                        </a:moveTo>
                        <a:cubicBezTo>
                          <a:pt x="188607" y="-4939"/>
                          <a:pt x="408690" y="-21110"/>
                          <a:pt x="714664" y="0"/>
                        </a:cubicBezTo>
                        <a:cubicBezTo>
                          <a:pt x="1020638" y="21110"/>
                          <a:pt x="1158882" y="-587"/>
                          <a:pt x="1323451" y="0"/>
                        </a:cubicBezTo>
                        <a:cubicBezTo>
                          <a:pt x="1488020" y="587"/>
                          <a:pt x="1792001" y="-277"/>
                          <a:pt x="2038115" y="0"/>
                        </a:cubicBezTo>
                        <a:cubicBezTo>
                          <a:pt x="2284229" y="277"/>
                          <a:pt x="2504765" y="25971"/>
                          <a:pt x="2646902" y="0"/>
                        </a:cubicBezTo>
                        <a:cubicBezTo>
                          <a:pt x="2654353" y="246266"/>
                          <a:pt x="2630513" y="376914"/>
                          <a:pt x="2646902" y="545211"/>
                        </a:cubicBezTo>
                        <a:cubicBezTo>
                          <a:pt x="2663291" y="713508"/>
                          <a:pt x="2636968" y="894582"/>
                          <a:pt x="2646902" y="1057710"/>
                        </a:cubicBezTo>
                        <a:cubicBezTo>
                          <a:pt x="2656836" y="1220838"/>
                          <a:pt x="2624173" y="1487855"/>
                          <a:pt x="2646902" y="1635634"/>
                        </a:cubicBezTo>
                        <a:cubicBezTo>
                          <a:pt x="2442715" y="1601870"/>
                          <a:pt x="2271014" y="1646381"/>
                          <a:pt x="1958707" y="1635634"/>
                        </a:cubicBezTo>
                        <a:cubicBezTo>
                          <a:pt x="1646400" y="1624887"/>
                          <a:pt x="1524183" y="1645969"/>
                          <a:pt x="1244044" y="1635634"/>
                        </a:cubicBezTo>
                        <a:cubicBezTo>
                          <a:pt x="963905" y="1625299"/>
                          <a:pt x="327540" y="1650785"/>
                          <a:pt x="0" y="1635634"/>
                        </a:cubicBezTo>
                        <a:cubicBezTo>
                          <a:pt x="-26878" y="1476610"/>
                          <a:pt x="-4397" y="1261960"/>
                          <a:pt x="0" y="1090423"/>
                        </a:cubicBezTo>
                        <a:cubicBezTo>
                          <a:pt x="4397" y="918886"/>
                          <a:pt x="4802" y="718774"/>
                          <a:pt x="0" y="594280"/>
                        </a:cubicBezTo>
                        <a:cubicBezTo>
                          <a:pt x="-4802" y="469786"/>
                          <a:pt x="6281" y="160828"/>
                          <a:pt x="0" y="0"/>
                        </a:cubicBezTo>
                        <a:close/>
                      </a:path>
                      <a:path w="2646902" h="1635634" stroke="0" extrusionOk="0">
                        <a:moveTo>
                          <a:pt x="0" y="0"/>
                        </a:moveTo>
                        <a:cubicBezTo>
                          <a:pt x="206371" y="-8023"/>
                          <a:pt x="478416" y="17346"/>
                          <a:pt x="714664" y="0"/>
                        </a:cubicBezTo>
                        <a:cubicBezTo>
                          <a:pt x="950912" y="-17346"/>
                          <a:pt x="1121318" y="-22346"/>
                          <a:pt x="1429327" y="0"/>
                        </a:cubicBezTo>
                        <a:cubicBezTo>
                          <a:pt x="1737336" y="22346"/>
                          <a:pt x="2353697" y="-28314"/>
                          <a:pt x="2646902" y="0"/>
                        </a:cubicBezTo>
                        <a:cubicBezTo>
                          <a:pt x="2626458" y="149069"/>
                          <a:pt x="2654446" y="322594"/>
                          <a:pt x="2646902" y="528855"/>
                        </a:cubicBezTo>
                        <a:cubicBezTo>
                          <a:pt x="2639358" y="735116"/>
                          <a:pt x="2657879" y="916231"/>
                          <a:pt x="2646902" y="1024997"/>
                        </a:cubicBezTo>
                        <a:cubicBezTo>
                          <a:pt x="2635925" y="1133763"/>
                          <a:pt x="2667371" y="1507693"/>
                          <a:pt x="2646902" y="1635634"/>
                        </a:cubicBezTo>
                        <a:cubicBezTo>
                          <a:pt x="2413224" y="1624439"/>
                          <a:pt x="2244233" y="1622750"/>
                          <a:pt x="2011646" y="1635634"/>
                        </a:cubicBezTo>
                        <a:cubicBezTo>
                          <a:pt x="1779059" y="1648518"/>
                          <a:pt x="1449363" y="1644170"/>
                          <a:pt x="1296982" y="1635634"/>
                        </a:cubicBezTo>
                        <a:cubicBezTo>
                          <a:pt x="1144601" y="1627098"/>
                          <a:pt x="835290" y="1641655"/>
                          <a:pt x="661726" y="1635634"/>
                        </a:cubicBezTo>
                        <a:cubicBezTo>
                          <a:pt x="488162" y="1629613"/>
                          <a:pt x="237853" y="1655934"/>
                          <a:pt x="0" y="1635634"/>
                        </a:cubicBezTo>
                        <a:cubicBezTo>
                          <a:pt x="-17304" y="1386427"/>
                          <a:pt x="16143" y="1346367"/>
                          <a:pt x="0" y="1123135"/>
                        </a:cubicBezTo>
                        <a:cubicBezTo>
                          <a:pt x="-16143" y="899903"/>
                          <a:pt x="-6416" y="761945"/>
                          <a:pt x="0" y="626993"/>
                        </a:cubicBezTo>
                        <a:cubicBezTo>
                          <a:pt x="6416" y="492041"/>
                          <a:pt x="24779" y="25695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vil gøre mine bemandingsplaner smartere ved at baserer dem på data, men jeg ved ikke hvordan.</a:t>
            </a:r>
          </a:p>
        </p:txBody>
      </p:sp>
      <p:sp>
        <p:nvSpPr>
          <p:cNvPr id="36" name="Rektangel 35">
            <a:extLst>
              <a:ext uri="{FF2B5EF4-FFF2-40B4-BE49-F238E27FC236}">
                <a16:creationId xmlns:a16="http://schemas.microsoft.com/office/drawing/2014/main" id="{0314310C-D920-4FDB-ACBF-AECCAD78A578}"/>
              </a:ext>
            </a:extLst>
          </p:cNvPr>
          <p:cNvSpPr/>
          <p:nvPr/>
        </p:nvSpPr>
        <p:spPr>
          <a:xfrm>
            <a:off x="6552618" y="4674944"/>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353137513">
                  <a:custGeom>
                    <a:avLst/>
                    <a:gdLst>
                      <a:gd name="connsiteX0" fmla="*/ 0 w 2646902"/>
                      <a:gd name="connsiteY0" fmla="*/ 0 h 1635634"/>
                      <a:gd name="connsiteX1" fmla="*/ 661726 w 2646902"/>
                      <a:gd name="connsiteY1" fmla="*/ 0 h 1635634"/>
                      <a:gd name="connsiteX2" fmla="*/ 1349920 w 2646902"/>
                      <a:gd name="connsiteY2" fmla="*/ 0 h 1635634"/>
                      <a:gd name="connsiteX3" fmla="*/ 2038115 w 2646902"/>
                      <a:gd name="connsiteY3" fmla="*/ 0 h 1635634"/>
                      <a:gd name="connsiteX4" fmla="*/ 2646902 w 2646902"/>
                      <a:gd name="connsiteY4" fmla="*/ 0 h 1635634"/>
                      <a:gd name="connsiteX5" fmla="*/ 2646902 w 2646902"/>
                      <a:gd name="connsiteY5" fmla="*/ 545211 h 1635634"/>
                      <a:gd name="connsiteX6" fmla="*/ 2646902 w 2646902"/>
                      <a:gd name="connsiteY6" fmla="*/ 1106779 h 1635634"/>
                      <a:gd name="connsiteX7" fmla="*/ 2646902 w 2646902"/>
                      <a:gd name="connsiteY7" fmla="*/ 1635634 h 1635634"/>
                      <a:gd name="connsiteX8" fmla="*/ 2038115 w 2646902"/>
                      <a:gd name="connsiteY8" fmla="*/ 1635634 h 1635634"/>
                      <a:gd name="connsiteX9" fmla="*/ 1323451 w 2646902"/>
                      <a:gd name="connsiteY9" fmla="*/ 1635634 h 1635634"/>
                      <a:gd name="connsiteX10" fmla="*/ 608787 w 2646902"/>
                      <a:gd name="connsiteY10" fmla="*/ 1635634 h 1635634"/>
                      <a:gd name="connsiteX11" fmla="*/ 0 w 2646902"/>
                      <a:gd name="connsiteY11" fmla="*/ 1635634 h 1635634"/>
                      <a:gd name="connsiteX12" fmla="*/ 0 w 2646902"/>
                      <a:gd name="connsiteY12" fmla="*/ 1139492 h 1635634"/>
                      <a:gd name="connsiteX13" fmla="*/ 0 w 2646902"/>
                      <a:gd name="connsiteY13" fmla="*/ 643349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205952" y="-6989"/>
                          <a:pt x="386493" y="13662"/>
                          <a:pt x="661726" y="0"/>
                        </a:cubicBezTo>
                        <a:cubicBezTo>
                          <a:pt x="936959" y="-13662"/>
                          <a:pt x="1187677" y="24908"/>
                          <a:pt x="1349920" y="0"/>
                        </a:cubicBezTo>
                        <a:cubicBezTo>
                          <a:pt x="1512163" y="-24908"/>
                          <a:pt x="1737345" y="22888"/>
                          <a:pt x="2038115" y="0"/>
                        </a:cubicBezTo>
                        <a:cubicBezTo>
                          <a:pt x="2338885" y="-22888"/>
                          <a:pt x="2417560" y="-30262"/>
                          <a:pt x="2646902" y="0"/>
                        </a:cubicBezTo>
                        <a:cubicBezTo>
                          <a:pt x="2627394" y="117430"/>
                          <a:pt x="2659457" y="318137"/>
                          <a:pt x="2646902" y="545211"/>
                        </a:cubicBezTo>
                        <a:cubicBezTo>
                          <a:pt x="2634347" y="772285"/>
                          <a:pt x="2643357" y="981278"/>
                          <a:pt x="2646902" y="1106779"/>
                        </a:cubicBezTo>
                        <a:cubicBezTo>
                          <a:pt x="2650447" y="1232280"/>
                          <a:pt x="2628254" y="1415756"/>
                          <a:pt x="2646902" y="1635634"/>
                        </a:cubicBezTo>
                        <a:cubicBezTo>
                          <a:pt x="2381645" y="1663341"/>
                          <a:pt x="2285831" y="1658269"/>
                          <a:pt x="2038115" y="1635634"/>
                        </a:cubicBezTo>
                        <a:cubicBezTo>
                          <a:pt x="1790399" y="1612999"/>
                          <a:pt x="1513798" y="1633488"/>
                          <a:pt x="1323451" y="1635634"/>
                        </a:cubicBezTo>
                        <a:cubicBezTo>
                          <a:pt x="1133104" y="1637780"/>
                          <a:pt x="837280" y="1606620"/>
                          <a:pt x="608787" y="1635634"/>
                        </a:cubicBezTo>
                        <a:cubicBezTo>
                          <a:pt x="380294" y="1664648"/>
                          <a:pt x="240932" y="1630663"/>
                          <a:pt x="0" y="1635634"/>
                        </a:cubicBezTo>
                        <a:cubicBezTo>
                          <a:pt x="24278" y="1514716"/>
                          <a:pt x="4018" y="1271191"/>
                          <a:pt x="0" y="1139492"/>
                        </a:cubicBezTo>
                        <a:cubicBezTo>
                          <a:pt x="-4018" y="1007793"/>
                          <a:pt x="11619" y="874949"/>
                          <a:pt x="0" y="643349"/>
                        </a:cubicBezTo>
                        <a:cubicBezTo>
                          <a:pt x="-11619" y="411749"/>
                          <a:pt x="-26942" y="163882"/>
                          <a:pt x="0" y="0"/>
                        </a:cubicBezTo>
                        <a:close/>
                      </a:path>
                      <a:path w="2646902" h="1635634" stroke="0" extrusionOk="0">
                        <a:moveTo>
                          <a:pt x="0" y="0"/>
                        </a:moveTo>
                        <a:cubicBezTo>
                          <a:pt x="278939" y="-15583"/>
                          <a:pt x="391851" y="-22839"/>
                          <a:pt x="582318" y="0"/>
                        </a:cubicBezTo>
                        <a:cubicBezTo>
                          <a:pt x="772785" y="22839"/>
                          <a:pt x="958374" y="22144"/>
                          <a:pt x="1217575" y="0"/>
                        </a:cubicBezTo>
                        <a:cubicBezTo>
                          <a:pt x="1476776" y="-22144"/>
                          <a:pt x="1764652" y="32337"/>
                          <a:pt x="1905769" y="0"/>
                        </a:cubicBezTo>
                        <a:cubicBezTo>
                          <a:pt x="2046886" y="-32337"/>
                          <a:pt x="2487902" y="26434"/>
                          <a:pt x="2646902" y="0"/>
                        </a:cubicBezTo>
                        <a:cubicBezTo>
                          <a:pt x="2629041" y="226507"/>
                          <a:pt x="2626831" y="329913"/>
                          <a:pt x="2646902" y="528855"/>
                        </a:cubicBezTo>
                        <a:cubicBezTo>
                          <a:pt x="2666973" y="727798"/>
                          <a:pt x="2632976" y="827741"/>
                          <a:pt x="2646902" y="1041354"/>
                        </a:cubicBezTo>
                        <a:cubicBezTo>
                          <a:pt x="2660828" y="1254967"/>
                          <a:pt x="2642766" y="1472327"/>
                          <a:pt x="2646902" y="1635634"/>
                        </a:cubicBezTo>
                        <a:cubicBezTo>
                          <a:pt x="2406959" y="1661690"/>
                          <a:pt x="2150976" y="1633317"/>
                          <a:pt x="1958707" y="1635634"/>
                        </a:cubicBezTo>
                        <a:cubicBezTo>
                          <a:pt x="1766439" y="1637951"/>
                          <a:pt x="1593158" y="1664193"/>
                          <a:pt x="1270513" y="1635634"/>
                        </a:cubicBezTo>
                        <a:cubicBezTo>
                          <a:pt x="947868" y="1607075"/>
                          <a:pt x="867276" y="1657814"/>
                          <a:pt x="635256" y="1635634"/>
                        </a:cubicBezTo>
                        <a:cubicBezTo>
                          <a:pt x="403236" y="1613454"/>
                          <a:pt x="263648" y="1612056"/>
                          <a:pt x="0" y="1635634"/>
                        </a:cubicBezTo>
                        <a:cubicBezTo>
                          <a:pt x="9693" y="1420946"/>
                          <a:pt x="-4115" y="1253093"/>
                          <a:pt x="0" y="1057710"/>
                        </a:cubicBezTo>
                        <a:cubicBezTo>
                          <a:pt x="4115" y="862327"/>
                          <a:pt x="7645" y="698154"/>
                          <a:pt x="0" y="528855"/>
                        </a:cubicBezTo>
                        <a:cubicBezTo>
                          <a:pt x="-7645" y="359557"/>
                          <a:pt x="-3610" y="120876"/>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Vi skal til at købe en sensorløsning, men vi er usikre på indkøbsprocessen</a:t>
            </a:r>
          </a:p>
        </p:txBody>
      </p:sp>
      <p:sp>
        <p:nvSpPr>
          <p:cNvPr id="37" name="Rektangel 36">
            <a:extLst>
              <a:ext uri="{FF2B5EF4-FFF2-40B4-BE49-F238E27FC236}">
                <a16:creationId xmlns:a16="http://schemas.microsoft.com/office/drawing/2014/main" id="{924AE5D8-54E1-4309-AADF-B6D2E34E8A33}"/>
              </a:ext>
            </a:extLst>
          </p:cNvPr>
          <p:cNvSpPr/>
          <p:nvPr/>
        </p:nvSpPr>
        <p:spPr>
          <a:xfrm>
            <a:off x="6552618" y="981170"/>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1053054731">
                  <a:custGeom>
                    <a:avLst/>
                    <a:gdLst>
                      <a:gd name="connsiteX0" fmla="*/ 0 w 2646902"/>
                      <a:gd name="connsiteY0" fmla="*/ 0 h 1635634"/>
                      <a:gd name="connsiteX1" fmla="*/ 661726 w 2646902"/>
                      <a:gd name="connsiteY1" fmla="*/ 0 h 1635634"/>
                      <a:gd name="connsiteX2" fmla="*/ 1376389 w 2646902"/>
                      <a:gd name="connsiteY2" fmla="*/ 0 h 1635634"/>
                      <a:gd name="connsiteX3" fmla="*/ 2646902 w 2646902"/>
                      <a:gd name="connsiteY3" fmla="*/ 0 h 1635634"/>
                      <a:gd name="connsiteX4" fmla="*/ 2646902 w 2646902"/>
                      <a:gd name="connsiteY4" fmla="*/ 512499 h 1635634"/>
                      <a:gd name="connsiteX5" fmla="*/ 2646902 w 2646902"/>
                      <a:gd name="connsiteY5" fmla="*/ 1008641 h 1635634"/>
                      <a:gd name="connsiteX6" fmla="*/ 2646902 w 2646902"/>
                      <a:gd name="connsiteY6" fmla="*/ 1635634 h 1635634"/>
                      <a:gd name="connsiteX7" fmla="*/ 1958707 w 2646902"/>
                      <a:gd name="connsiteY7" fmla="*/ 1635634 h 1635634"/>
                      <a:gd name="connsiteX8" fmla="*/ 1270513 w 2646902"/>
                      <a:gd name="connsiteY8" fmla="*/ 1635634 h 1635634"/>
                      <a:gd name="connsiteX9" fmla="*/ 582318 w 2646902"/>
                      <a:gd name="connsiteY9" fmla="*/ 1635634 h 1635634"/>
                      <a:gd name="connsiteX10" fmla="*/ 0 w 2646902"/>
                      <a:gd name="connsiteY10" fmla="*/ 1635634 h 1635634"/>
                      <a:gd name="connsiteX11" fmla="*/ 0 w 2646902"/>
                      <a:gd name="connsiteY11" fmla="*/ 1057710 h 1635634"/>
                      <a:gd name="connsiteX12" fmla="*/ 0 w 2646902"/>
                      <a:gd name="connsiteY12" fmla="*/ 528855 h 1635634"/>
                      <a:gd name="connsiteX13" fmla="*/ 0 w 2646902"/>
                      <a:gd name="connsiteY13"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6902" h="1635634" fill="none" extrusionOk="0">
                        <a:moveTo>
                          <a:pt x="0" y="0"/>
                        </a:moveTo>
                        <a:cubicBezTo>
                          <a:pt x="166725" y="-11663"/>
                          <a:pt x="467528" y="333"/>
                          <a:pt x="661726" y="0"/>
                        </a:cubicBezTo>
                        <a:cubicBezTo>
                          <a:pt x="855924" y="-333"/>
                          <a:pt x="1066044" y="-14627"/>
                          <a:pt x="1376389" y="0"/>
                        </a:cubicBezTo>
                        <a:cubicBezTo>
                          <a:pt x="1686734" y="14627"/>
                          <a:pt x="2304556" y="5256"/>
                          <a:pt x="2646902" y="0"/>
                        </a:cubicBezTo>
                        <a:cubicBezTo>
                          <a:pt x="2665136" y="189646"/>
                          <a:pt x="2621594" y="274927"/>
                          <a:pt x="2646902" y="512499"/>
                        </a:cubicBezTo>
                        <a:cubicBezTo>
                          <a:pt x="2672210" y="750071"/>
                          <a:pt x="2636272" y="909053"/>
                          <a:pt x="2646902" y="1008641"/>
                        </a:cubicBezTo>
                        <a:cubicBezTo>
                          <a:pt x="2657532" y="1108229"/>
                          <a:pt x="2647904" y="1469799"/>
                          <a:pt x="2646902" y="1635634"/>
                        </a:cubicBezTo>
                        <a:cubicBezTo>
                          <a:pt x="2406053" y="1667203"/>
                          <a:pt x="2152649" y="1606025"/>
                          <a:pt x="1958707" y="1635634"/>
                        </a:cubicBezTo>
                        <a:cubicBezTo>
                          <a:pt x="1764766" y="1665243"/>
                          <a:pt x="1533451" y="1666584"/>
                          <a:pt x="1270513" y="1635634"/>
                        </a:cubicBezTo>
                        <a:cubicBezTo>
                          <a:pt x="1007575" y="1604684"/>
                          <a:pt x="876306" y="1642172"/>
                          <a:pt x="582318" y="1635634"/>
                        </a:cubicBezTo>
                        <a:cubicBezTo>
                          <a:pt x="288330" y="1629096"/>
                          <a:pt x="240147" y="1652792"/>
                          <a:pt x="0" y="1635634"/>
                        </a:cubicBezTo>
                        <a:cubicBezTo>
                          <a:pt x="-15699" y="1449929"/>
                          <a:pt x="3309" y="1239587"/>
                          <a:pt x="0" y="1057710"/>
                        </a:cubicBezTo>
                        <a:cubicBezTo>
                          <a:pt x="-3309" y="875833"/>
                          <a:pt x="-21694" y="765376"/>
                          <a:pt x="0" y="528855"/>
                        </a:cubicBezTo>
                        <a:cubicBezTo>
                          <a:pt x="21694" y="292334"/>
                          <a:pt x="17043" y="188554"/>
                          <a:pt x="0" y="0"/>
                        </a:cubicBezTo>
                        <a:close/>
                      </a:path>
                      <a:path w="2646902" h="1635634" stroke="0" extrusionOk="0">
                        <a:moveTo>
                          <a:pt x="0" y="0"/>
                        </a:moveTo>
                        <a:cubicBezTo>
                          <a:pt x="217231" y="15625"/>
                          <a:pt x="391414" y="7120"/>
                          <a:pt x="582318" y="0"/>
                        </a:cubicBezTo>
                        <a:cubicBezTo>
                          <a:pt x="773222" y="-7120"/>
                          <a:pt x="1093538" y="32182"/>
                          <a:pt x="1296982" y="0"/>
                        </a:cubicBezTo>
                        <a:cubicBezTo>
                          <a:pt x="1500426" y="-32182"/>
                          <a:pt x="1703950" y="-4939"/>
                          <a:pt x="1985177" y="0"/>
                        </a:cubicBezTo>
                        <a:cubicBezTo>
                          <a:pt x="2266405" y="4939"/>
                          <a:pt x="2420743" y="-10178"/>
                          <a:pt x="2646902" y="0"/>
                        </a:cubicBezTo>
                        <a:cubicBezTo>
                          <a:pt x="2660435" y="222246"/>
                          <a:pt x="2633336" y="350202"/>
                          <a:pt x="2646902" y="561568"/>
                        </a:cubicBezTo>
                        <a:cubicBezTo>
                          <a:pt x="2660468" y="772934"/>
                          <a:pt x="2648639" y="862723"/>
                          <a:pt x="2646902" y="1090423"/>
                        </a:cubicBezTo>
                        <a:cubicBezTo>
                          <a:pt x="2645165" y="1318123"/>
                          <a:pt x="2659176" y="1507909"/>
                          <a:pt x="2646902" y="1635634"/>
                        </a:cubicBezTo>
                        <a:cubicBezTo>
                          <a:pt x="2443904" y="1649603"/>
                          <a:pt x="2259883" y="1652270"/>
                          <a:pt x="2038115" y="1635634"/>
                        </a:cubicBezTo>
                        <a:cubicBezTo>
                          <a:pt x="1816347" y="1618998"/>
                          <a:pt x="1620378" y="1626731"/>
                          <a:pt x="1349920" y="1635634"/>
                        </a:cubicBezTo>
                        <a:cubicBezTo>
                          <a:pt x="1079463" y="1644537"/>
                          <a:pt x="986271" y="1668025"/>
                          <a:pt x="688195" y="1635634"/>
                        </a:cubicBezTo>
                        <a:cubicBezTo>
                          <a:pt x="390120" y="1603243"/>
                          <a:pt x="194385" y="1661702"/>
                          <a:pt x="0" y="1635634"/>
                        </a:cubicBezTo>
                        <a:cubicBezTo>
                          <a:pt x="-367" y="1482387"/>
                          <a:pt x="17858" y="1378446"/>
                          <a:pt x="0" y="1123135"/>
                        </a:cubicBezTo>
                        <a:cubicBezTo>
                          <a:pt x="-17858" y="867824"/>
                          <a:pt x="-21635" y="694035"/>
                          <a:pt x="0" y="545211"/>
                        </a:cubicBezTo>
                        <a:cubicBezTo>
                          <a:pt x="21635" y="396387"/>
                          <a:pt x="7487" y="201782"/>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vil gerne vide mere om kunstig intelligens, men jeg ved ikke, om vi bruger det i kommunen.</a:t>
            </a:r>
          </a:p>
        </p:txBody>
      </p:sp>
      <p:sp>
        <p:nvSpPr>
          <p:cNvPr id="38" name="Rektangel 37">
            <a:extLst>
              <a:ext uri="{FF2B5EF4-FFF2-40B4-BE49-F238E27FC236}">
                <a16:creationId xmlns:a16="http://schemas.microsoft.com/office/drawing/2014/main" id="{27E1D86A-9E5B-42D7-A617-843DAEB1FE53}"/>
              </a:ext>
            </a:extLst>
          </p:cNvPr>
          <p:cNvSpPr/>
          <p:nvPr/>
        </p:nvSpPr>
        <p:spPr>
          <a:xfrm>
            <a:off x="9409850" y="981170"/>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353137513">
                  <a:custGeom>
                    <a:avLst/>
                    <a:gdLst>
                      <a:gd name="connsiteX0" fmla="*/ 0 w 2646902"/>
                      <a:gd name="connsiteY0" fmla="*/ 0 h 1635634"/>
                      <a:gd name="connsiteX1" fmla="*/ 661726 w 2646902"/>
                      <a:gd name="connsiteY1" fmla="*/ 0 h 1635634"/>
                      <a:gd name="connsiteX2" fmla="*/ 1349920 w 2646902"/>
                      <a:gd name="connsiteY2" fmla="*/ 0 h 1635634"/>
                      <a:gd name="connsiteX3" fmla="*/ 2038115 w 2646902"/>
                      <a:gd name="connsiteY3" fmla="*/ 0 h 1635634"/>
                      <a:gd name="connsiteX4" fmla="*/ 2646902 w 2646902"/>
                      <a:gd name="connsiteY4" fmla="*/ 0 h 1635634"/>
                      <a:gd name="connsiteX5" fmla="*/ 2646902 w 2646902"/>
                      <a:gd name="connsiteY5" fmla="*/ 545211 h 1635634"/>
                      <a:gd name="connsiteX6" fmla="*/ 2646902 w 2646902"/>
                      <a:gd name="connsiteY6" fmla="*/ 1106779 h 1635634"/>
                      <a:gd name="connsiteX7" fmla="*/ 2646902 w 2646902"/>
                      <a:gd name="connsiteY7" fmla="*/ 1635634 h 1635634"/>
                      <a:gd name="connsiteX8" fmla="*/ 2038115 w 2646902"/>
                      <a:gd name="connsiteY8" fmla="*/ 1635634 h 1635634"/>
                      <a:gd name="connsiteX9" fmla="*/ 1323451 w 2646902"/>
                      <a:gd name="connsiteY9" fmla="*/ 1635634 h 1635634"/>
                      <a:gd name="connsiteX10" fmla="*/ 608787 w 2646902"/>
                      <a:gd name="connsiteY10" fmla="*/ 1635634 h 1635634"/>
                      <a:gd name="connsiteX11" fmla="*/ 0 w 2646902"/>
                      <a:gd name="connsiteY11" fmla="*/ 1635634 h 1635634"/>
                      <a:gd name="connsiteX12" fmla="*/ 0 w 2646902"/>
                      <a:gd name="connsiteY12" fmla="*/ 1139492 h 1635634"/>
                      <a:gd name="connsiteX13" fmla="*/ 0 w 2646902"/>
                      <a:gd name="connsiteY13" fmla="*/ 643349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205952" y="-6989"/>
                          <a:pt x="386493" y="13662"/>
                          <a:pt x="661726" y="0"/>
                        </a:cubicBezTo>
                        <a:cubicBezTo>
                          <a:pt x="936959" y="-13662"/>
                          <a:pt x="1187677" y="24908"/>
                          <a:pt x="1349920" y="0"/>
                        </a:cubicBezTo>
                        <a:cubicBezTo>
                          <a:pt x="1512163" y="-24908"/>
                          <a:pt x="1737345" y="22888"/>
                          <a:pt x="2038115" y="0"/>
                        </a:cubicBezTo>
                        <a:cubicBezTo>
                          <a:pt x="2338885" y="-22888"/>
                          <a:pt x="2417560" y="-30262"/>
                          <a:pt x="2646902" y="0"/>
                        </a:cubicBezTo>
                        <a:cubicBezTo>
                          <a:pt x="2627394" y="117430"/>
                          <a:pt x="2659457" y="318137"/>
                          <a:pt x="2646902" y="545211"/>
                        </a:cubicBezTo>
                        <a:cubicBezTo>
                          <a:pt x="2634347" y="772285"/>
                          <a:pt x="2643357" y="981278"/>
                          <a:pt x="2646902" y="1106779"/>
                        </a:cubicBezTo>
                        <a:cubicBezTo>
                          <a:pt x="2650447" y="1232280"/>
                          <a:pt x="2628254" y="1415756"/>
                          <a:pt x="2646902" y="1635634"/>
                        </a:cubicBezTo>
                        <a:cubicBezTo>
                          <a:pt x="2381645" y="1663341"/>
                          <a:pt x="2285831" y="1658269"/>
                          <a:pt x="2038115" y="1635634"/>
                        </a:cubicBezTo>
                        <a:cubicBezTo>
                          <a:pt x="1790399" y="1612999"/>
                          <a:pt x="1513798" y="1633488"/>
                          <a:pt x="1323451" y="1635634"/>
                        </a:cubicBezTo>
                        <a:cubicBezTo>
                          <a:pt x="1133104" y="1637780"/>
                          <a:pt x="837280" y="1606620"/>
                          <a:pt x="608787" y="1635634"/>
                        </a:cubicBezTo>
                        <a:cubicBezTo>
                          <a:pt x="380294" y="1664648"/>
                          <a:pt x="240932" y="1630663"/>
                          <a:pt x="0" y="1635634"/>
                        </a:cubicBezTo>
                        <a:cubicBezTo>
                          <a:pt x="24278" y="1514716"/>
                          <a:pt x="4018" y="1271191"/>
                          <a:pt x="0" y="1139492"/>
                        </a:cubicBezTo>
                        <a:cubicBezTo>
                          <a:pt x="-4018" y="1007793"/>
                          <a:pt x="11619" y="874949"/>
                          <a:pt x="0" y="643349"/>
                        </a:cubicBezTo>
                        <a:cubicBezTo>
                          <a:pt x="-11619" y="411749"/>
                          <a:pt x="-26942" y="163882"/>
                          <a:pt x="0" y="0"/>
                        </a:cubicBezTo>
                        <a:close/>
                      </a:path>
                      <a:path w="2646902" h="1635634" stroke="0" extrusionOk="0">
                        <a:moveTo>
                          <a:pt x="0" y="0"/>
                        </a:moveTo>
                        <a:cubicBezTo>
                          <a:pt x="278939" y="-15583"/>
                          <a:pt x="391851" y="-22839"/>
                          <a:pt x="582318" y="0"/>
                        </a:cubicBezTo>
                        <a:cubicBezTo>
                          <a:pt x="772785" y="22839"/>
                          <a:pt x="958374" y="22144"/>
                          <a:pt x="1217575" y="0"/>
                        </a:cubicBezTo>
                        <a:cubicBezTo>
                          <a:pt x="1476776" y="-22144"/>
                          <a:pt x="1764652" y="32337"/>
                          <a:pt x="1905769" y="0"/>
                        </a:cubicBezTo>
                        <a:cubicBezTo>
                          <a:pt x="2046886" y="-32337"/>
                          <a:pt x="2487902" y="26434"/>
                          <a:pt x="2646902" y="0"/>
                        </a:cubicBezTo>
                        <a:cubicBezTo>
                          <a:pt x="2629041" y="226507"/>
                          <a:pt x="2626831" y="329913"/>
                          <a:pt x="2646902" y="528855"/>
                        </a:cubicBezTo>
                        <a:cubicBezTo>
                          <a:pt x="2666973" y="727798"/>
                          <a:pt x="2632976" y="827741"/>
                          <a:pt x="2646902" y="1041354"/>
                        </a:cubicBezTo>
                        <a:cubicBezTo>
                          <a:pt x="2660828" y="1254967"/>
                          <a:pt x="2642766" y="1472327"/>
                          <a:pt x="2646902" y="1635634"/>
                        </a:cubicBezTo>
                        <a:cubicBezTo>
                          <a:pt x="2406959" y="1661690"/>
                          <a:pt x="2150976" y="1633317"/>
                          <a:pt x="1958707" y="1635634"/>
                        </a:cubicBezTo>
                        <a:cubicBezTo>
                          <a:pt x="1766439" y="1637951"/>
                          <a:pt x="1593158" y="1664193"/>
                          <a:pt x="1270513" y="1635634"/>
                        </a:cubicBezTo>
                        <a:cubicBezTo>
                          <a:pt x="947868" y="1607075"/>
                          <a:pt x="867276" y="1657814"/>
                          <a:pt x="635256" y="1635634"/>
                        </a:cubicBezTo>
                        <a:cubicBezTo>
                          <a:pt x="403236" y="1613454"/>
                          <a:pt x="263648" y="1612056"/>
                          <a:pt x="0" y="1635634"/>
                        </a:cubicBezTo>
                        <a:cubicBezTo>
                          <a:pt x="9693" y="1420946"/>
                          <a:pt x="-4115" y="1253093"/>
                          <a:pt x="0" y="1057710"/>
                        </a:cubicBezTo>
                        <a:cubicBezTo>
                          <a:pt x="4115" y="862327"/>
                          <a:pt x="7645" y="698154"/>
                          <a:pt x="0" y="528855"/>
                        </a:cubicBezTo>
                        <a:cubicBezTo>
                          <a:pt x="-7645" y="359557"/>
                          <a:pt x="-3610" y="120876"/>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er leder og gerne vil rykke ved mine medarbejdere, som ikke er begejstrede for nye systemer og nye teknologier</a:t>
            </a:r>
          </a:p>
        </p:txBody>
      </p:sp>
      <p:sp>
        <p:nvSpPr>
          <p:cNvPr id="39" name="Rektangel 38">
            <a:extLst>
              <a:ext uri="{FF2B5EF4-FFF2-40B4-BE49-F238E27FC236}">
                <a16:creationId xmlns:a16="http://schemas.microsoft.com/office/drawing/2014/main" id="{CF80CEF2-7202-473D-9D78-F18261DA053D}"/>
              </a:ext>
            </a:extLst>
          </p:cNvPr>
          <p:cNvSpPr/>
          <p:nvPr/>
        </p:nvSpPr>
        <p:spPr>
          <a:xfrm>
            <a:off x="911782" y="4640577"/>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353137513">
                  <a:custGeom>
                    <a:avLst/>
                    <a:gdLst>
                      <a:gd name="connsiteX0" fmla="*/ 0 w 2646902"/>
                      <a:gd name="connsiteY0" fmla="*/ 0 h 1635634"/>
                      <a:gd name="connsiteX1" fmla="*/ 661726 w 2646902"/>
                      <a:gd name="connsiteY1" fmla="*/ 0 h 1635634"/>
                      <a:gd name="connsiteX2" fmla="*/ 1349920 w 2646902"/>
                      <a:gd name="connsiteY2" fmla="*/ 0 h 1635634"/>
                      <a:gd name="connsiteX3" fmla="*/ 2038115 w 2646902"/>
                      <a:gd name="connsiteY3" fmla="*/ 0 h 1635634"/>
                      <a:gd name="connsiteX4" fmla="*/ 2646902 w 2646902"/>
                      <a:gd name="connsiteY4" fmla="*/ 0 h 1635634"/>
                      <a:gd name="connsiteX5" fmla="*/ 2646902 w 2646902"/>
                      <a:gd name="connsiteY5" fmla="*/ 545211 h 1635634"/>
                      <a:gd name="connsiteX6" fmla="*/ 2646902 w 2646902"/>
                      <a:gd name="connsiteY6" fmla="*/ 1106779 h 1635634"/>
                      <a:gd name="connsiteX7" fmla="*/ 2646902 w 2646902"/>
                      <a:gd name="connsiteY7" fmla="*/ 1635634 h 1635634"/>
                      <a:gd name="connsiteX8" fmla="*/ 2038115 w 2646902"/>
                      <a:gd name="connsiteY8" fmla="*/ 1635634 h 1635634"/>
                      <a:gd name="connsiteX9" fmla="*/ 1323451 w 2646902"/>
                      <a:gd name="connsiteY9" fmla="*/ 1635634 h 1635634"/>
                      <a:gd name="connsiteX10" fmla="*/ 608787 w 2646902"/>
                      <a:gd name="connsiteY10" fmla="*/ 1635634 h 1635634"/>
                      <a:gd name="connsiteX11" fmla="*/ 0 w 2646902"/>
                      <a:gd name="connsiteY11" fmla="*/ 1635634 h 1635634"/>
                      <a:gd name="connsiteX12" fmla="*/ 0 w 2646902"/>
                      <a:gd name="connsiteY12" fmla="*/ 1139492 h 1635634"/>
                      <a:gd name="connsiteX13" fmla="*/ 0 w 2646902"/>
                      <a:gd name="connsiteY13" fmla="*/ 643349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205952" y="-6989"/>
                          <a:pt x="386493" y="13662"/>
                          <a:pt x="661726" y="0"/>
                        </a:cubicBezTo>
                        <a:cubicBezTo>
                          <a:pt x="936959" y="-13662"/>
                          <a:pt x="1187677" y="24908"/>
                          <a:pt x="1349920" y="0"/>
                        </a:cubicBezTo>
                        <a:cubicBezTo>
                          <a:pt x="1512163" y="-24908"/>
                          <a:pt x="1737345" y="22888"/>
                          <a:pt x="2038115" y="0"/>
                        </a:cubicBezTo>
                        <a:cubicBezTo>
                          <a:pt x="2338885" y="-22888"/>
                          <a:pt x="2417560" y="-30262"/>
                          <a:pt x="2646902" y="0"/>
                        </a:cubicBezTo>
                        <a:cubicBezTo>
                          <a:pt x="2627394" y="117430"/>
                          <a:pt x="2659457" y="318137"/>
                          <a:pt x="2646902" y="545211"/>
                        </a:cubicBezTo>
                        <a:cubicBezTo>
                          <a:pt x="2634347" y="772285"/>
                          <a:pt x="2643357" y="981278"/>
                          <a:pt x="2646902" y="1106779"/>
                        </a:cubicBezTo>
                        <a:cubicBezTo>
                          <a:pt x="2650447" y="1232280"/>
                          <a:pt x="2628254" y="1415756"/>
                          <a:pt x="2646902" y="1635634"/>
                        </a:cubicBezTo>
                        <a:cubicBezTo>
                          <a:pt x="2381645" y="1663341"/>
                          <a:pt x="2285831" y="1658269"/>
                          <a:pt x="2038115" y="1635634"/>
                        </a:cubicBezTo>
                        <a:cubicBezTo>
                          <a:pt x="1790399" y="1612999"/>
                          <a:pt x="1513798" y="1633488"/>
                          <a:pt x="1323451" y="1635634"/>
                        </a:cubicBezTo>
                        <a:cubicBezTo>
                          <a:pt x="1133104" y="1637780"/>
                          <a:pt x="837280" y="1606620"/>
                          <a:pt x="608787" y="1635634"/>
                        </a:cubicBezTo>
                        <a:cubicBezTo>
                          <a:pt x="380294" y="1664648"/>
                          <a:pt x="240932" y="1630663"/>
                          <a:pt x="0" y="1635634"/>
                        </a:cubicBezTo>
                        <a:cubicBezTo>
                          <a:pt x="24278" y="1514716"/>
                          <a:pt x="4018" y="1271191"/>
                          <a:pt x="0" y="1139492"/>
                        </a:cubicBezTo>
                        <a:cubicBezTo>
                          <a:pt x="-4018" y="1007793"/>
                          <a:pt x="11619" y="874949"/>
                          <a:pt x="0" y="643349"/>
                        </a:cubicBezTo>
                        <a:cubicBezTo>
                          <a:pt x="-11619" y="411749"/>
                          <a:pt x="-26942" y="163882"/>
                          <a:pt x="0" y="0"/>
                        </a:cubicBezTo>
                        <a:close/>
                      </a:path>
                      <a:path w="2646902" h="1635634" stroke="0" extrusionOk="0">
                        <a:moveTo>
                          <a:pt x="0" y="0"/>
                        </a:moveTo>
                        <a:cubicBezTo>
                          <a:pt x="278939" y="-15583"/>
                          <a:pt x="391851" y="-22839"/>
                          <a:pt x="582318" y="0"/>
                        </a:cubicBezTo>
                        <a:cubicBezTo>
                          <a:pt x="772785" y="22839"/>
                          <a:pt x="958374" y="22144"/>
                          <a:pt x="1217575" y="0"/>
                        </a:cubicBezTo>
                        <a:cubicBezTo>
                          <a:pt x="1476776" y="-22144"/>
                          <a:pt x="1764652" y="32337"/>
                          <a:pt x="1905769" y="0"/>
                        </a:cubicBezTo>
                        <a:cubicBezTo>
                          <a:pt x="2046886" y="-32337"/>
                          <a:pt x="2487902" y="26434"/>
                          <a:pt x="2646902" y="0"/>
                        </a:cubicBezTo>
                        <a:cubicBezTo>
                          <a:pt x="2629041" y="226507"/>
                          <a:pt x="2626831" y="329913"/>
                          <a:pt x="2646902" y="528855"/>
                        </a:cubicBezTo>
                        <a:cubicBezTo>
                          <a:pt x="2666973" y="727798"/>
                          <a:pt x="2632976" y="827741"/>
                          <a:pt x="2646902" y="1041354"/>
                        </a:cubicBezTo>
                        <a:cubicBezTo>
                          <a:pt x="2660828" y="1254967"/>
                          <a:pt x="2642766" y="1472327"/>
                          <a:pt x="2646902" y="1635634"/>
                        </a:cubicBezTo>
                        <a:cubicBezTo>
                          <a:pt x="2406959" y="1661690"/>
                          <a:pt x="2150976" y="1633317"/>
                          <a:pt x="1958707" y="1635634"/>
                        </a:cubicBezTo>
                        <a:cubicBezTo>
                          <a:pt x="1766439" y="1637951"/>
                          <a:pt x="1593158" y="1664193"/>
                          <a:pt x="1270513" y="1635634"/>
                        </a:cubicBezTo>
                        <a:cubicBezTo>
                          <a:pt x="947868" y="1607075"/>
                          <a:pt x="867276" y="1657814"/>
                          <a:pt x="635256" y="1635634"/>
                        </a:cubicBezTo>
                        <a:cubicBezTo>
                          <a:pt x="403236" y="1613454"/>
                          <a:pt x="263648" y="1612056"/>
                          <a:pt x="0" y="1635634"/>
                        </a:cubicBezTo>
                        <a:cubicBezTo>
                          <a:pt x="9693" y="1420946"/>
                          <a:pt x="-4115" y="1253093"/>
                          <a:pt x="0" y="1057710"/>
                        </a:cubicBezTo>
                        <a:cubicBezTo>
                          <a:pt x="4115" y="862327"/>
                          <a:pt x="7645" y="698154"/>
                          <a:pt x="0" y="528855"/>
                        </a:cubicBezTo>
                        <a:cubicBezTo>
                          <a:pt x="-7645" y="359557"/>
                          <a:pt x="-3610" y="120876"/>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Vi vil gerne bruge FLIS-data, men vi ved ikke hvilke nøgletal og mål, vi skal bruge. </a:t>
            </a:r>
          </a:p>
        </p:txBody>
      </p:sp>
      <p:sp>
        <p:nvSpPr>
          <p:cNvPr id="40" name="Rektangel 39">
            <a:extLst>
              <a:ext uri="{FF2B5EF4-FFF2-40B4-BE49-F238E27FC236}">
                <a16:creationId xmlns:a16="http://schemas.microsoft.com/office/drawing/2014/main" id="{49342A9C-074A-4B58-8685-4A0600E14D26}"/>
              </a:ext>
            </a:extLst>
          </p:cNvPr>
          <p:cNvSpPr/>
          <p:nvPr/>
        </p:nvSpPr>
        <p:spPr>
          <a:xfrm>
            <a:off x="9409850" y="2816334"/>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353137513">
                  <a:custGeom>
                    <a:avLst/>
                    <a:gdLst>
                      <a:gd name="connsiteX0" fmla="*/ 0 w 2646902"/>
                      <a:gd name="connsiteY0" fmla="*/ 0 h 1635634"/>
                      <a:gd name="connsiteX1" fmla="*/ 661726 w 2646902"/>
                      <a:gd name="connsiteY1" fmla="*/ 0 h 1635634"/>
                      <a:gd name="connsiteX2" fmla="*/ 1349920 w 2646902"/>
                      <a:gd name="connsiteY2" fmla="*/ 0 h 1635634"/>
                      <a:gd name="connsiteX3" fmla="*/ 2038115 w 2646902"/>
                      <a:gd name="connsiteY3" fmla="*/ 0 h 1635634"/>
                      <a:gd name="connsiteX4" fmla="*/ 2646902 w 2646902"/>
                      <a:gd name="connsiteY4" fmla="*/ 0 h 1635634"/>
                      <a:gd name="connsiteX5" fmla="*/ 2646902 w 2646902"/>
                      <a:gd name="connsiteY5" fmla="*/ 545211 h 1635634"/>
                      <a:gd name="connsiteX6" fmla="*/ 2646902 w 2646902"/>
                      <a:gd name="connsiteY6" fmla="*/ 1106779 h 1635634"/>
                      <a:gd name="connsiteX7" fmla="*/ 2646902 w 2646902"/>
                      <a:gd name="connsiteY7" fmla="*/ 1635634 h 1635634"/>
                      <a:gd name="connsiteX8" fmla="*/ 2038115 w 2646902"/>
                      <a:gd name="connsiteY8" fmla="*/ 1635634 h 1635634"/>
                      <a:gd name="connsiteX9" fmla="*/ 1323451 w 2646902"/>
                      <a:gd name="connsiteY9" fmla="*/ 1635634 h 1635634"/>
                      <a:gd name="connsiteX10" fmla="*/ 608787 w 2646902"/>
                      <a:gd name="connsiteY10" fmla="*/ 1635634 h 1635634"/>
                      <a:gd name="connsiteX11" fmla="*/ 0 w 2646902"/>
                      <a:gd name="connsiteY11" fmla="*/ 1635634 h 1635634"/>
                      <a:gd name="connsiteX12" fmla="*/ 0 w 2646902"/>
                      <a:gd name="connsiteY12" fmla="*/ 1139492 h 1635634"/>
                      <a:gd name="connsiteX13" fmla="*/ 0 w 2646902"/>
                      <a:gd name="connsiteY13" fmla="*/ 643349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205952" y="-6989"/>
                          <a:pt x="386493" y="13662"/>
                          <a:pt x="661726" y="0"/>
                        </a:cubicBezTo>
                        <a:cubicBezTo>
                          <a:pt x="936959" y="-13662"/>
                          <a:pt x="1187677" y="24908"/>
                          <a:pt x="1349920" y="0"/>
                        </a:cubicBezTo>
                        <a:cubicBezTo>
                          <a:pt x="1512163" y="-24908"/>
                          <a:pt x="1737345" y="22888"/>
                          <a:pt x="2038115" y="0"/>
                        </a:cubicBezTo>
                        <a:cubicBezTo>
                          <a:pt x="2338885" y="-22888"/>
                          <a:pt x="2417560" y="-30262"/>
                          <a:pt x="2646902" y="0"/>
                        </a:cubicBezTo>
                        <a:cubicBezTo>
                          <a:pt x="2627394" y="117430"/>
                          <a:pt x="2659457" y="318137"/>
                          <a:pt x="2646902" y="545211"/>
                        </a:cubicBezTo>
                        <a:cubicBezTo>
                          <a:pt x="2634347" y="772285"/>
                          <a:pt x="2643357" y="981278"/>
                          <a:pt x="2646902" y="1106779"/>
                        </a:cubicBezTo>
                        <a:cubicBezTo>
                          <a:pt x="2650447" y="1232280"/>
                          <a:pt x="2628254" y="1415756"/>
                          <a:pt x="2646902" y="1635634"/>
                        </a:cubicBezTo>
                        <a:cubicBezTo>
                          <a:pt x="2381645" y="1663341"/>
                          <a:pt x="2285831" y="1658269"/>
                          <a:pt x="2038115" y="1635634"/>
                        </a:cubicBezTo>
                        <a:cubicBezTo>
                          <a:pt x="1790399" y="1612999"/>
                          <a:pt x="1513798" y="1633488"/>
                          <a:pt x="1323451" y="1635634"/>
                        </a:cubicBezTo>
                        <a:cubicBezTo>
                          <a:pt x="1133104" y="1637780"/>
                          <a:pt x="837280" y="1606620"/>
                          <a:pt x="608787" y="1635634"/>
                        </a:cubicBezTo>
                        <a:cubicBezTo>
                          <a:pt x="380294" y="1664648"/>
                          <a:pt x="240932" y="1630663"/>
                          <a:pt x="0" y="1635634"/>
                        </a:cubicBezTo>
                        <a:cubicBezTo>
                          <a:pt x="24278" y="1514716"/>
                          <a:pt x="4018" y="1271191"/>
                          <a:pt x="0" y="1139492"/>
                        </a:cubicBezTo>
                        <a:cubicBezTo>
                          <a:pt x="-4018" y="1007793"/>
                          <a:pt x="11619" y="874949"/>
                          <a:pt x="0" y="643349"/>
                        </a:cubicBezTo>
                        <a:cubicBezTo>
                          <a:pt x="-11619" y="411749"/>
                          <a:pt x="-26942" y="163882"/>
                          <a:pt x="0" y="0"/>
                        </a:cubicBezTo>
                        <a:close/>
                      </a:path>
                      <a:path w="2646902" h="1635634" stroke="0" extrusionOk="0">
                        <a:moveTo>
                          <a:pt x="0" y="0"/>
                        </a:moveTo>
                        <a:cubicBezTo>
                          <a:pt x="278939" y="-15583"/>
                          <a:pt x="391851" y="-22839"/>
                          <a:pt x="582318" y="0"/>
                        </a:cubicBezTo>
                        <a:cubicBezTo>
                          <a:pt x="772785" y="22839"/>
                          <a:pt x="958374" y="22144"/>
                          <a:pt x="1217575" y="0"/>
                        </a:cubicBezTo>
                        <a:cubicBezTo>
                          <a:pt x="1476776" y="-22144"/>
                          <a:pt x="1764652" y="32337"/>
                          <a:pt x="1905769" y="0"/>
                        </a:cubicBezTo>
                        <a:cubicBezTo>
                          <a:pt x="2046886" y="-32337"/>
                          <a:pt x="2487902" y="26434"/>
                          <a:pt x="2646902" y="0"/>
                        </a:cubicBezTo>
                        <a:cubicBezTo>
                          <a:pt x="2629041" y="226507"/>
                          <a:pt x="2626831" y="329913"/>
                          <a:pt x="2646902" y="528855"/>
                        </a:cubicBezTo>
                        <a:cubicBezTo>
                          <a:pt x="2666973" y="727798"/>
                          <a:pt x="2632976" y="827741"/>
                          <a:pt x="2646902" y="1041354"/>
                        </a:cubicBezTo>
                        <a:cubicBezTo>
                          <a:pt x="2660828" y="1254967"/>
                          <a:pt x="2642766" y="1472327"/>
                          <a:pt x="2646902" y="1635634"/>
                        </a:cubicBezTo>
                        <a:cubicBezTo>
                          <a:pt x="2406959" y="1661690"/>
                          <a:pt x="2150976" y="1633317"/>
                          <a:pt x="1958707" y="1635634"/>
                        </a:cubicBezTo>
                        <a:cubicBezTo>
                          <a:pt x="1766439" y="1637951"/>
                          <a:pt x="1593158" y="1664193"/>
                          <a:pt x="1270513" y="1635634"/>
                        </a:cubicBezTo>
                        <a:cubicBezTo>
                          <a:pt x="947868" y="1607075"/>
                          <a:pt x="867276" y="1657814"/>
                          <a:pt x="635256" y="1635634"/>
                        </a:cubicBezTo>
                        <a:cubicBezTo>
                          <a:pt x="403236" y="1613454"/>
                          <a:pt x="263648" y="1612056"/>
                          <a:pt x="0" y="1635634"/>
                        </a:cubicBezTo>
                        <a:cubicBezTo>
                          <a:pt x="9693" y="1420946"/>
                          <a:pt x="-4115" y="1253093"/>
                          <a:pt x="0" y="1057710"/>
                        </a:cubicBezTo>
                        <a:cubicBezTo>
                          <a:pt x="4115" y="862327"/>
                          <a:pt x="7645" y="698154"/>
                          <a:pt x="0" y="528855"/>
                        </a:cubicBezTo>
                        <a:cubicBezTo>
                          <a:pt x="-7645" y="359557"/>
                          <a:pt x="-3610" y="120876"/>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a:solidFill>
                <a:srgbClr val="181532"/>
              </a:solidFill>
            </a:endParaRPr>
          </a:p>
        </p:txBody>
      </p:sp>
      <p:sp>
        <p:nvSpPr>
          <p:cNvPr id="41" name="Rektangel 40">
            <a:extLst>
              <a:ext uri="{FF2B5EF4-FFF2-40B4-BE49-F238E27FC236}">
                <a16:creationId xmlns:a16="http://schemas.microsoft.com/office/drawing/2014/main" id="{EDF6681E-3221-46FE-B751-90810C6A8FC1}"/>
              </a:ext>
            </a:extLst>
          </p:cNvPr>
          <p:cNvSpPr/>
          <p:nvPr/>
        </p:nvSpPr>
        <p:spPr>
          <a:xfrm>
            <a:off x="9409850" y="4696629"/>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353137513">
                  <a:custGeom>
                    <a:avLst/>
                    <a:gdLst>
                      <a:gd name="connsiteX0" fmla="*/ 0 w 2646902"/>
                      <a:gd name="connsiteY0" fmla="*/ 0 h 1635634"/>
                      <a:gd name="connsiteX1" fmla="*/ 661726 w 2646902"/>
                      <a:gd name="connsiteY1" fmla="*/ 0 h 1635634"/>
                      <a:gd name="connsiteX2" fmla="*/ 1349920 w 2646902"/>
                      <a:gd name="connsiteY2" fmla="*/ 0 h 1635634"/>
                      <a:gd name="connsiteX3" fmla="*/ 2038115 w 2646902"/>
                      <a:gd name="connsiteY3" fmla="*/ 0 h 1635634"/>
                      <a:gd name="connsiteX4" fmla="*/ 2646902 w 2646902"/>
                      <a:gd name="connsiteY4" fmla="*/ 0 h 1635634"/>
                      <a:gd name="connsiteX5" fmla="*/ 2646902 w 2646902"/>
                      <a:gd name="connsiteY5" fmla="*/ 545211 h 1635634"/>
                      <a:gd name="connsiteX6" fmla="*/ 2646902 w 2646902"/>
                      <a:gd name="connsiteY6" fmla="*/ 1106779 h 1635634"/>
                      <a:gd name="connsiteX7" fmla="*/ 2646902 w 2646902"/>
                      <a:gd name="connsiteY7" fmla="*/ 1635634 h 1635634"/>
                      <a:gd name="connsiteX8" fmla="*/ 2038115 w 2646902"/>
                      <a:gd name="connsiteY8" fmla="*/ 1635634 h 1635634"/>
                      <a:gd name="connsiteX9" fmla="*/ 1323451 w 2646902"/>
                      <a:gd name="connsiteY9" fmla="*/ 1635634 h 1635634"/>
                      <a:gd name="connsiteX10" fmla="*/ 608787 w 2646902"/>
                      <a:gd name="connsiteY10" fmla="*/ 1635634 h 1635634"/>
                      <a:gd name="connsiteX11" fmla="*/ 0 w 2646902"/>
                      <a:gd name="connsiteY11" fmla="*/ 1635634 h 1635634"/>
                      <a:gd name="connsiteX12" fmla="*/ 0 w 2646902"/>
                      <a:gd name="connsiteY12" fmla="*/ 1139492 h 1635634"/>
                      <a:gd name="connsiteX13" fmla="*/ 0 w 2646902"/>
                      <a:gd name="connsiteY13" fmla="*/ 643349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205952" y="-6989"/>
                          <a:pt x="386493" y="13662"/>
                          <a:pt x="661726" y="0"/>
                        </a:cubicBezTo>
                        <a:cubicBezTo>
                          <a:pt x="936959" y="-13662"/>
                          <a:pt x="1187677" y="24908"/>
                          <a:pt x="1349920" y="0"/>
                        </a:cubicBezTo>
                        <a:cubicBezTo>
                          <a:pt x="1512163" y="-24908"/>
                          <a:pt x="1737345" y="22888"/>
                          <a:pt x="2038115" y="0"/>
                        </a:cubicBezTo>
                        <a:cubicBezTo>
                          <a:pt x="2338885" y="-22888"/>
                          <a:pt x="2417560" y="-30262"/>
                          <a:pt x="2646902" y="0"/>
                        </a:cubicBezTo>
                        <a:cubicBezTo>
                          <a:pt x="2627394" y="117430"/>
                          <a:pt x="2659457" y="318137"/>
                          <a:pt x="2646902" y="545211"/>
                        </a:cubicBezTo>
                        <a:cubicBezTo>
                          <a:pt x="2634347" y="772285"/>
                          <a:pt x="2643357" y="981278"/>
                          <a:pt x="2646902" y="1106779"/>
                        </a:cubicBezTo>
                        <a:cubicBezTo>
                          <a:pt x="2650447" y="1232280"/>
                          <a:pt x="2628254" y="1415756"/>
                          <a:pt x="2646902" y="1635634"/>
                        </a:cubicBezTo>
                        <a:cubicBezTo>
                          <a:pt x="2381645" y="1663341"/>
                          <a:pt x="2285831" y="1658269"/>
                          <a:pt x="2038115" y="1635634"/>
                        </a:cubicBezTo>
                        <a:cubicBezTo>
                          <a:pt x="1790399" y="1612999"/>
                          <a:pt x="1513798" y="1633488"/>
                          <a:pt x="1323451" y="1635634"/>
                        </a:cubicBezTo>
                        <a:cubicBezTo>
                          <a:pt x="1133104" y="1637780"/>
                          <a:pt x="837280" y="1606620"/>
                          <a:pt x="608787" y="1635634"/>
                        </a:cubicBezTo>
                        <a:cubicBezTo>
                          <a:pt x="380294" y="1664648"/>
                          <a:pt x="240932" y="1630663"/>
                          <a:pt x="0" y="1635634"/>
                        </a:cubicBezTo>
                        <a:cubicBezTo>
                          <a:pt x="24278" y="1514716"/>
                          <a:pt x="4018" y="1271191"/>
                          <a:pt x="0" y="1139492"/>
                        </a:cubicBezTo>
                        <a:cubicBezTo>
                          <a:pt x="-4018" y="1007793"/>
                          <a:pt x="11619" y="874949"/>
                          <a:pt x="0" y="643349"/>
                        </a:cubicBezTo>
                        <a:cubicBezTo>
                          <a:pt x="-11619" y="411749"/>
                          <a:pt x="-26942" y="163882"/>
                          <a:pt x="0" y="0"/>
                        </a:cubicBezTo>
                        <a:close/>
                      </a:path>
                      <a:path w="2646902" h="1635634" stroke="0" extrusionOk="0">
                        <a:moveTo>
                          <a:pt x="0" y="0"/>
                        </a:moveTo>
                        <a:cubicBezTo>
                          <a:pt x="278939" y="-15583"/>
                          <a:pt x="391851" y="-22839"/>
                          <a:pt x="582318" y="0"/>
                        </a:cubicBezTo>
                        <a:cubicBezTo>
                          <a:pt x="772785" y="22839"/>
                          <a:pt x="958374" y="22144"/>
                          <a:pt x="1217575" y="0"/>
                        </a:cubicBezTo>
                        <a:cubicBezTo>
                          <a:pt x="1476776" y="-22144"/>
                          <a:pt x="1764652" y="32337"/>
                          <a:pt x="1905769" y="0"/>
                        </a:cubicBezTo>
                        <a:cubicBezTo>
                          <a:pt x="2046886" y="-32337"/>
                          <a:pt x="2487902" y="26434"/>
                          <a:pt x="2646902" y="0"/>
                        </a:cubicBezTo>
                        <a:cubicBezTo>
                          <a:pt x="2629041" y="226507"/>
                          <a:pt x="2626831" y="329913"/>
                          <a:pt x="2646902" y="528855"/>
                        </a:cubicBezTo>
                        <a:cubicBezTo>
                          <a:pt x="2666973" y="727798"/>
                          <a:pt x="2632976" y="827741"/>
                          <a:pt x="2646902" y="1041354"/>
                        </a:cubicBezTo>
                        <a:cubicBezTo>
                          <a:pt x="2660828" y="1254967"/>
                          <a:pt x="2642766" y="1472327"/>
                          <a:pt x="2646902" y="1635634"/>
                        </a:cubicBezTo>
                        <a:cubicBezTo>
                          <a:pt x="2406959" y="1661690"/>
                          <a:pt x="2150976" y="1633317"/>
                          <a:pt x="1958707" y="1635634"/>
                        </a:cubicBezTo>
                        <a:cubicBezTo>
                          <a:pt x="1766439" y="1637951"/>
                          <a:pt x="1593158" y="1664193"/>
                          <a:pt x="1270513" y="1635634"/>
                        </a:cubicBezTo>
                        <a:cubicBezTo>
                          <a:pt x="947868" y="1607075"/>
                          <a:pt x="867276" y="1657814"/>
                          <a:pt x="635256" y="1635634"/>
                        </a:cubicBezTo>
                        <a:cubicBezTo>
                          <a:pt x="403236" y="1613454"/>
                          <a:pt x="263648" y="1612056"/>
                          <a:pt x="0" y="1635634"/>
                        </a:cubicBezTo>
                        <a:cubicBezTo>
                          <a:pt x="9693" y="1420946"/>
                          <a:pt x="-4115" y="1253093"/>
                          <a:pt x="0" y="1057710"/>
                        </a:cubicBezTo>
                        <a:cubicBezTo>
                          <a:pt x="4115" y="862327"/>
                          <a:pt x="7645" y="698154"/>
                          <a:pt x="0" y="528855"/>
                        </a:cubicBezTo>
                        <a:cubicBezTo>
                          <a:pt x="-7645" y="359557"/>
                          <a:pt x="-3610" y="120876"/>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a:solidFill>
                <a:srgbClr val="181532"/>
              </a:solidFill>
            </a:endParaRPr>
          </a:p>
        </p:txBody>
      </p:sp>
      <p:sp>
        <p:nvSpPr>
          <p:cNvPr id="3" name="Pladsholder til slidenummer 2">
            <a:extLst>
              <a:ext uri="{FF2B5EF4-FFF2-40B4-BE49-F238E27FC236}">
                <a16:creationId xmlns:a16="http://schemas.microsoft.com/office/drawing/2014/main" id="{6693B2AC-C58D-47E2-8E65-932FC8AA3417}"/>
              </a:ext>
            </a:extLst>
          </p:cNvPr>
          <p:cNvSpPr>
            <a:spLocks noGrp="1"/>
          </p:cNvSpPr>
          <p:nvPr>
            <p:ph type="sldNum" sz="quarter" idx="12"/>
          </p:nvPr>
        </p:nvSpPr>
        <p:spPr>
          <a:xfrm>
            <a:off x="11498292" y="6310578"/>
            <a:ext cx="558460" cy="438620"/>
          </a:xfrm>
        </p:spPr>
        <p:txBody>
          <a:bodyPr/>
          <a:lstStyle/>
          <a:p>
            <a:fld id="{7D7A2E16-A2BB-4A4C-88FB-B9F54DE68C14}" type="slidenum">
              <a:rPr lang="da-DK" smtClean="0"/>
              <a:t>32</a:t>
            </a:fld>
            <a:endParaRPr lang="da-DK"/>
          </a:p>
        </p:txBody>
      </p:sp>
    </p:spTree>
    <p:extLst>
      <p:ext uri="{BB962C8B-B14F-4D97-AF65-F5344CB8AC3E}">
        <p14:creationId xmlns:p14="http://schemas.microsoft.com/office/powerpoint/2010/main" val="3679071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B954C25C-AF9E-42A1-9861-F690308D55CF}"/>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6" name="Rektangel: afrundede hjørner 5">
            <a:extLst>
              <a:ext uri="{FF2B5EF4-FFF2-40B4-BE49-F238E27FC236}">
                <a16:creationId xmlns:a16="http://schemas.microsoft.com/office/drawing/2014/main" id="{C9AA552B-DC4E-4D92-8CC9-272A62AB5E35}"/>
              </a:ext>
            </a:extLst>
          </p:cNvPr>
          <p:cNvSpPr/>
          <p:nvPr/>
        </p:nvSpPr>
        <p:spPr>
          <a:xfrm>
            <a:off x="929195" y="723666"/>
            <a:ext cx="4033423" cy="1750867"/>
          </a:xfrm>
          <a:custGeom>
            <a:avLst/>
            <a:gdLst>
              <a:gd name="connsiteX0" fmla="*/ 0 w 4033423"/>
              <a:gd name="connsiteY0" fmla="*/ 291817 h 1750867"/>
              <a:gd name="connsiteX1" fmla="*/ 291817 w 4033423"/>
              <a:gd name="connsiteY1" fmla="*/ 0 h 1750867"/>
              <a:gd name="connsiteX2" fmla="*/ 1016273 w 4033423"/>
              <a:gd name="connsiteY2" fmla="*/ 0 h 1750867"/>
              <a:gd name="connsiteX3" fmla="*/ 1602737 w 4033423"/>
              <a:gd name="connsiteY3" fmla="*/ 0 h 1750867"/>
              <a:gd name="connsiteX4" fmla="*/ 2327193 w 4033423"/>
              <a:gd name="connsiteY4" fmla="*/ 0 h 1750867"/>
              <a:gd name="connsiteX5" fmla="*/ 2982652 w 4033423"/>
              <a:gd name="connsiteY5" fmla="*/ 0 h 1750867"/>
              <a:gd name="connsiteX6" fmla="*/ 3741606 w 4033423"/>
              <a:gd name="connsiteY6" fmla="*/ 0 h 1750867"/>
              <a:gd name="connsiteX7" fmla="*/ 4033423 w 4033423"/>
              <a:gd name="connsiteY7" fmla="*/ 291817 h 1750867"/>
              <a:gd name="connsiteX8" fmla="*/ 4033423 w 4033423"/>
              <a:gd name="connsiteY8" fmla="*/ 852089 h 1750867"/>
              <a:gd name="connsiteX9" fmla="*/ 4033423 w 4033423"/>
              <a:gd name="connsiteY9" fmla="*/ 1459050 h 1750867"/>
              <a:gd name="connsiteX10" fmla="*/ 3741606 w 4033423"/>
              <a:gd name="connsiteY10" fmla="*/ 1750867 h 1750867"/>
              <a:gd name="connsiteX11" fmla="*/ 3155142 w 4033423"/>
              <a:gd name="connsiteY11" fmla="*/ 1750867 h 1750867"/>
              <a:gd name="connsiteX12" fmla="*/ 2499682 w 4033423"/>
              <a:gd name="connsiteY12" fmla="*/ 1750867 h 1750867"/>
              <a:gd name="connsiteX13" fmla="*/ 1740728 w 4033423"/>
              <a:gd name="connsiteY13" fmla="*/ 1750867 h 1750867"/>
              <a:gd name="connsiteX14" fmla="*/ 1119766 w 4033423"/>
              <a:gd name="connsiteY14" fmla="*/ 1750867 h 1750867"/>
              <a:gd name="connsiteX15" fmla="*/ 291817 w 4033423"/>
              <a:gd name="connsiteY15" fmla="*/ 1750867 h 1750867"/>
              <a:gd name="connsiteX16" fmla="*/ 0 w 4033423"/>
              <a:gd name="connsiteY16" fmla="*/ 1459050 h 1750867"/>
              <a:gd name="connsiteX17" fmla="*/ 0 w 4033423"/>
              <a:gd name="connsiteY17" fmla="*/ 887106 h 1750867"/>
              <a:gd name="connsiteX18" fmla="*/ 0 w 4033423"/>
              <a:gd name="connsiteY18" fmla="*/ 291817 h 175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33423" h="1750867" fill="none" extrusionOk="0">
                <a:moveTo>
                  <a:pt x="0" y="291817"/>
                </a:moveTo>
                <a:cubicBezTo>
                  <a:pt x="16819" y="123147"/>
                  <a:pt x="120958" y="-17859"/>
                  <a:pt x="291817" y="0"/>
                </a:cubicBezTo>
                <a:cubicBezTo>
                  <a:pt x="437499" y="-28427"/>
                  <a:pt x="764234" y="-6366"/>
                  <a:pt x="1016273" y="0"/>
                </a:cubicBezTo>
                <a:cubicBezTo>
                  <a:pt x="1268312" y="6366"/>
                  <a:pt x="1339263" y="-7902"/>
                  <a:pt x="1602737" y="0"/>
                </a:cubicBezTo>
                <a:cubicBezTo>
                  <a:pt x="1866211" y="7902"/>
                  <a:pt x="2104676" y="-16283"/>
                  <a:pt x="2327193" y="0"/>
                </a:cubicBezTo>
                <a:cubicBezTo>
                  <a:pt x="2549710" y="16283"/>
                  <a:pt x="2715089" y="-17032"/>
                  <a:pt x="2982652" y="0"/>
                </a:cubicBezTo>
                <a:cubicBezTo>
                  <a:pt x="3250215" y="17032"/>
                  <a:pt x="3409205" y="24383"/>
                  <a:pt x="3741606" y="0"/>
                </a:cubicBezTo>
                <a:cubicBezTo>
                  <a:pt x="3925470" y="15770"/>
                  <a:pt x="4049466" y="104334"/>
                  <a:pt x="4033423" y="291817"/>
                </a:cubicBezTo>
                <a:cubicBezTo>
                  <a:pt x="4006842" y="432206"/>
                  <a:pt x="4014414" y="639987"/>
                  <a:pt x="4033423" y="852089"/>
                </a:cubicBezTo>
                <a:cubicBezTo>
                  <a:pt x="4052432" y="1064191"/>
                  <a:pt x="4062945" y="1173387"/>
                  <a:pt x="4033423" y="1459050"/>
                </a:cubicBezTo>
                <a:cubicBezTo>
                  <a:pt x="4052815" y="1640167"/>
                  <a:pt x="3903310" y="1742986"/>
                  <a:pt x="3741606" y="1750867"/>
                </a:cubicBezTo>
                <a:cubicBezTo>
                  <a:pt x="3484575" y="1780067"/>
                  <a:pt x="3301815" y="1752534"/>
                  <a:pt x="3155142" y="1750867"/>
                </a:cubicBezTo>
                <a:cubicBezTo>
                  <a:pt x="3008469" y="1749200"/>
                  <a:pt x="2818207" y="1724418"/>
                  <a:pt x="2499682" y="1750867"/>
                </a:cubicBezTo>
                <a:cubicBezTo>
                  <a:pt x="2181157" y="1777316"/>
                  <a:pt x="1968833" y="1720104"/>
                  <a:pt x="1740728" y="1750867"/>
                </a:cubicBezTo>
                <a:cubicBezTo>
                  <a:pt x="1512623" y="1781630"/>
                  <a:pt x="1282098" y="1720124"/>
                  <a:pt x="1119766" y="1750867"/>
                </a:cubicBezTo>
                <a:cubicBezTo>
                  <a:pt x="957434" y="1781610"/>
                  <a:pt x="682027" y="1789489"/>
                  <a:pt x="291817" y="1750867"/>
                </a:cubicBezTo>
                <a:cubicBezTo>
                  <a:pt x="119344" y="1747233"/>
                  <a:pt x="-20759" y="1597323"/>
                  <a:pt x="0" y="1459050"/>
                </a:cubicBezTo>
                <a:cubicBezTo>
                  <a:pt x="9219" y="1214166"/>
                  <a:pt x="-18575" y="1019247"/>
                  <a:pt x="0" y="887106"/>
                </a:cubicBezTo>
                <a:cubicBezTo>
                  <a:pt x="18575" y="754965"/>
                  <a:pt x="9952" y="585710"/>
                  <a:pt x="0" y="291817"/>
                </a:cubicBezTo>
                <a:close/>
              </a:path>
              <a:path w="4033423" h="1750867" stroke="0" extrusionOk="0">
                <a:moveTo>
                  <a:pt x="0" y="291817"/>
                </a:moveTo>
                <a:cubicBezTo>
                  <a:pt x="5076" y="112241"/>
                  <a:pt x="121410" y="-14050"/>
                  <a:pt x="291817" y="0"/>
                </a:cubicBezTo>
                <a:cubicBezTo>
                  <a:pt x="648523" y="30454"/>
                  <a:pt x="781699" y="10195"/>
                  <a:pt x="1016273" y="0"/>
                </a:cubicBezTo>
                <a:cubicBezTo>
                  <a:pt x="1250847" y="-10195"/>
                  <a:pt x="1427799" y="11247"/>
                  <a:pt x="1775226" y="0"/>
                </a:cubicBezTo>
                <a:cubicBezTo>
                  <a:pt x="2122653" y="-11247"/>
                  <a:pt x="2287118" y="9612"/>
                  <a:pt x="2499682" y="0"/>
                </a:cubicBezTo>
                <a:cubicBezTo>
                  <a:pt x="2712246" y="-9612"/>
                  <a:pt x="3254684" y="45484"/>
                  <a:pt x="3741606" y="0"/>
                </a:cubicBezTo>
                <a:cubicBezTo>
                  <a:pt x="3942616" y="5606"/>
                  <a:pt x="4027180" y="132691"/>
                  <a:pt x="4033423" y="291817"/>
                </a:cubicBezTo>
                <a:cubicBezTo>
                  <a:pt x="4004997" y="471916"/>
                  <a:pt x="4045746" y="698532"/>
                  <a:pt x="4033423" y="863761"/>
                </a:cubicBezTo>
                <a:cubicBezTo>
                  <a:pt x="4021100" y="1028990"/>
                  <a:pt x="4028568" y="1171375"/>
                  <a:pt x="4033423" y="1459050"/>
                </a:cubicBezTo>
                <a:cubicBezTo>
                  <a:pt x="4012940" y="1622736"/>
                  <a:pt x="3915893" y="1726458"/>
                  <a:pt x="3741606" y="1750867"/>
                </a:cubicBezTo>
                <a:cubicBezTo>
                  <a:pt x="3493513" y="1774485"/>
                  <a:pt x="3419715" y="1766077"/>
                  <a:pt x="3120644" y="1750867"/>
                </a:cubicBezTo>
                <a:cubicBezTo>
                  <a:pt x="2821573" y="1735657"/>
                  <a:pt x="2763465" y="1762236"/>
                  <a:pt x="2499682" y="1750867"/>
                </a:cubicBezTo>
                <a:cubicBezTo>
                  <a:pt x="2235899" y="1739498"/>
                  <a:pt x="2126811" y="1776686"/>
                  <a:pt x="1775226" y="1750867"/>
                </a:cubicBezTo>
                <a:cubicBezTo>
                  <a:pt x="1423641" y="1725048"/>
                  <a:pt x="1331679" y="1761824"/>
                  <a:pt x="1188762" y="1750867"/>
                </a:cubicBezTo>
                <a:cubicBezTo>
                  <a:pt x="1045845" y="1739910"/>
                  <a:pt x="581243" y="1786677"/>
                  <a:pt x="291817" y="1750867"/>
                </a:cubicBezTo>
                <a:cubicBezTo>
                  <a:pt x="131240" y="1758083"/>
                  <a:pt x="-839" y="1581162"/>
                  <a:pt x="0" y="1459050"/>
                </a:cubicBezTo>
                <a:cubicBezTo>
                  <a:pt x="6169" y="1344186"/>
                  <a:pt x="1748" y="1071690"/>
                  <a:pt x="0" y="898778"/>
                </a:cubicBezTo>
                <a:cubicBezTo>
                  <a:pt x="-1748" y="725866"/>
                  <a:pt x="-14815" y="583607"/>
                  <a:pt x="0" y="291817"/>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Hvor var </a:t>
            </a:r>
            <a:r>
              <a:rPr lang="da-DK" sz="1600" dirty="0">
                <a:solidFill>
                  <a:srgbClr val="181535"/>
                </a:solidFill>
                <a:latin typeface="Arial" panose="020B0604020202020204"/>
              </a:rPr>
              <a:t>var det let at svare og hvor </a:t>
            </a: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havde vi svært ved at svare?</a:t>
            </a:r>
          </a:p>
        </p:txBody>
      </p:sp>
      <p:sp>
        <p:nvSpPr>
          <p:cNvPr id="7" name="Rektangel: afrundede hjørner 6">
            <a:extLst>
              <a:ext uri="{FF2B5EF4-FFF2-40B4-BE49-F238E27FC236}">
                <a16:creationId xmlns:a16="http://schemas.microsoft.com/office/drawing/2014/main" id="{ADC11107-A614-46F6-891D-67027F153DC0}"/>
              </a:ext>
            </a:extLst>
          </p:cNvPr>
          <p:cNvSpPr/>
          <p:nvPr/>
        </p:nvSpPr>
        <p:spPr>
          <a:xfrm>
            <a:off x="929195" y="2590800"/>
            <a:ext cx="4033423" cy="1652953"/>
          </a:xfrm>
          <a:custGeom>
            <a:avLst/>
            <a:gdLst>
              <a:gd name="connsiteX0" fmla="*/ 0 w 4033423"/>
              <a:gd name="connsiteY0" fmla="*/ 275498 h 1652953"/>
              <a:gd name="connsiteX1" fmla="*/ 275498 w 4033423"/>
              <a:gd name="connsiteY1" fmla="*/ 0 h 1652953"/>
              <a:gd name="connsiteX2" fmla="*/ 1006808 w 4033423"/>
              <a:gd name="connsiteY2" fmla="*/ 0 h 1652953"/>
              <a:gd name="connsiteX3" fmla="*/ 1598820 w 4033423"/>
              <a:gd name="connsiteY3" fmla="*/ 0 h 1652953"/>
              <a:gd name="connsiteX4" fmla="*/ 2330130 w 4033423"/>
              <a:gd name="connsiteY4" fmla="*/ 0 h 1652953"/>
              <a:gd name="connsiteX5" fmla="*/ 2991791 w 4033423"/>
              <a:gd name="connsiteY5" fmla="*/ 0 h 1652953"/>
              <a:gd name="connsiteX6" fmla="*/ 3757925 w 4033423"/>
              <a:gd name="connsiteY6" fmla="*/ 0 h 1652953"/>
              <a:gd name="connsiteX7" fmla="*/ 4033423 w 4033423"/>
              <a:gd name="connsiteY7" fmla="*/ 275498 h 1652953"/>
              <a:gd name="connsiteX8" fmla="*/ 4033423 w 4033423"/>
              <a:gd name="connsiteY8" fmla="*/ 804437 h 1652953"/>
              <a:gd name="connsiteX9" fmla="*/ 4033423 w 4033423"/>
              <a:gd name="connsiteY9" fmla="*/ 1377455 h 1652953"/>
              <a:gd name="connsiteX10" fmla="*/ 3757925 w 4033423"/>
              <a:gd name="connsiteY10" fmla="*/ 1652953 h 1652953"/>
              <a:gd name="connsiteX11" fmla="*/ 3165912 w 4033423"/>
              <a:gd name="connsiteY11" fmla="*/ 1652953 h 1652953"/>
              <a:gd name="connsiteX12" fmla="*/ 2504251 w 4033423"/>
              <a:gd name="connsiteY12" fmla="*/ 1652953 h 1652953"/>
              <a:gd name="connsiteX13" fmla="*/ 1738117 w 4033423"/>
              <a:gd name="connsiteY13" fmla="*/ 1652953 h 1652953"/>
              <a:gd name="connsiteX14" fmla="*/ 1111280 w 4033423"/>
              <a:gd name="connsiteY14" fmla="*/ 1652953 h 1652953"/>
              <a:gd name="connsiteX15" fmla="*/ 275498 w 4033423"/>
              <a:gd name="connsiteY15" fmla="*/ 1652953 h 1652953"/>
              <a:gd name="connsiteX16" fmla="*/ 0 w 4033423"/>
              <a:gd name="connsiteY16" fmla="*/ 1377455 h 1652953"/>
              <a:gd name="connsiteX17" fmla="*/ 0 w 4033423"/>
              <a:gd name="connsiteY17" fmla="*/ 837496 h 1652953"/>
              <a:gd name="connsiteX18" fmla="*/ 0 w 4033423"/>
              <a:gd name="connsiteY18" fmla="*/ 275498 h 165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33423" h="1652953" fill="none" extrusionOk="0">
                <a:moveTo>
                  <a:pt x="0" y="275498"/>
                </a:moveTo>
                <a:cubicBezTo>
                  <a:pt x="27966" y="110867"/>
                  <a:pt x="119148" y="-7733"/>
                  <a:pt x="275498" y="0"/>
                </a:cubicBezTo>
                <a:cubicBezTo>
                  <a:pt x="422144" y="-23872"/>
                  <a:pt x="654249" y="32591"/>
                  <a:pt x="1006808" y="0"/>
                </a:cubicBezTo>
                <a:cubicBezTo>
                  <a:pt x="1359367" y="-32591"/>
                  <a:pt x="1458977" y="6048"/>
                  <a:pt x="1598820" y="0"/>
                </a:cubicBezTo>
                <a:cubicBezTo>
                  <a:pt x="1738663" y="-6048"/>
                  <a:pt x="1999142" y="-21937"/>
                  <a:pt x="2330130" y="0"/>
                </a:cubicBezTo>
                <a:cubicBezTo>
                  <a:pt x="2661118" y="21937"/>
                  <a:pt x="2677088" y="-11807"/>
                  <a:pt x="2991791" y="0"/>
                </a:cubicBezTo>
                <a:cubicBezTo>
                  <a:pt x="3306494" y="11807"/>
                  <a:pt x="3433568" y="8266"/>
                  <a:pt x="3757925" y="0"/>
                </a:cubicBezTo>
                <a:cubicBezTo>
                  <a:pt x="3923813" y="9543"/>
                  <a:pt x="4035369" y="120153"/>
                  <a:pt x="4033423" y="275498"/>
                </a:cubicBezTo>
                <a:cubicBezTo>
                  <a:pt x="4040211" y="483358"/>
                  <a:pt x="4036208" y="679449"/>
                  <a:pt x="4033423" y="804437"/>
                </a:cubicBezTo>
                <a:cubicBezTo>
                  <a:pt x="4030638" y="929425"/>
                  <a:pt x="4032399" y="1107391"/>
                  <a:pt x="4033423" y="1377455"/>
                </a:cubicBezTo>
                <a:cubicBezTo>
                  <a:pt x="4056136" y="1552976"/>
                  <a:pt x="3912031" y="1624330"/>
                  <a:pt x="3757925" y="1652953"/>
                </a:cubicBezTo>
                <a:cubicBezTo>
                  <a:pt x="3576009" y="1625120"/>
                  <a:pt x="3286696" y="1674166"/>
                  <a:pt x="3165912" y="1652953"/>
                </a:cubicBezTo>
                <a:cubicBezTo>
                  <a:pt x="3045128" y="1631740"/>
                  <a:pt x="2778244" y="1632216"/>
                  <a:pt x="2504251" y="1652953"/>
                </a:cubicBezTo>
                <a:cubicBezTo>
                  <a:pt x="2230258" y="1673690"/>
                  <a:pt x="2002174" y="1671796"/>
                  <a:pt x="1738117" y="1652953"/>
                </a:cubicBezTo>
                <a:cubicBezTo>
                  <a:pt x="1474060" y="1634110"/>
                  <a:pt x="1350478" y="1636474"/>
                  <a:pt x="1111280" y="1652953"/>
                </a:cubicBezTo>
                <a:cubicBezTo>
                  <a:pt x="872082" y="1669432"/>
                  <a:pt x="473475" y="1654659"/>
                  <a:pt x="275498" y="1652953"/>
                </a:cubicBezTo>
                <a:cubicBezTo>
                  <a:pt x="109624" y="1648543"/>
                  <a:pt x="-6088" y="1522894"/>
                  <a:pt x="0" y="1377455"/>
                </a:cubicBezTo>
                <a:cubicBezTo>
                  <a:pt x="-4742" y="1224364"/>
                  <a:pt x="-8001" y="1054038"/>
                  <a:pt x="0" y="837496"/>
                </a:cubicBezTo>
                <a:cubicBezTo>
                  <a:pt x="8001" y="620954"/>
                  <a:pt x="-26588" y="417264"/>
                  <a:pt x="0" y="275498"/>
                </a:cubicBezTo>
                <a:close/>
              </a:path>
              <a:path w="4033423" h="1652953" stroke="0" extrusionOk="0">
                <a:moveTo>
                  <a:pt x="0" y="275498"/>
                </a:moveTo>
                <a:cubicBezTo>
                  <a:pt x="2871" y="112932"/>
                  <a:pt x="107967" y="-23381"/>
                  <a:pt x="275498" y="0"/>
                </a:cubicBezTo>
                <a:cubicBezTo>
                  <a:pt x="519656" y="10454"/>
                  <a:pt x="676994" y="6526"/>
                  <a:pt x="1006808" y="0"/>
                </a:cubicBezTo>
                <a:cubicBezTo>
                  <a:pt x="1336622" y="-6526"/>
                  <a:pt x="1490137" y="-10088"/>
                  <a:pt x="1772942" y="0"/>
                </a:cubicBezTo>
                <a:cubicBezTo>
                  <a:pt x="2055747" y="10088"/>
                  <a:pt x="2143743" y="31251"/>
                  <a:pt x="2504251" y="0"/>
                </a:cubicBezTo>
                <a:cubicBezTo>
                  <a:pt x="2864759" y="-31251"/>
                  <a:pt x="3242834" y="-22588"/>
                  <a:pt x="3757925" y="0"/>
                </a:cubicBezTo>
                <a:cubicBezTo>
                  <a:pt x="3927046" y="2387"/>
                  <a:pt x="4025304" y="125998"/>
                  <a:pt x="4033423" y="275498"/>
                </a:cubicBezTo>
                <a:cubicBezTo>
                  <a:pt x="4029520" y="508946"/>
                  <a:pt x="4039052" y="625112"/>
                  <a:pt x="4033423" y="815457"/>
                </a:cubicBezTo>
                <a:cubicBezTo>
                  <a:pt x="4027794" y="1005802"/>
                  <a:pt x="4055961" y="1245822"/>
                  <a:pt x="4033423" y="1377455"/>
                </a:cubicBezTo>
                <a:cubicBezTo>
                  <a:pt x="4012940" y="1532128"/>
                  <a:pt x="3913370" y="1646829"/>
                  <a:pt x="3757925" y="1652953"/>
                </a:cubicBezTo>
                <a:cubicBezTo>
                  <a:pt x="3531184" y="1667257"/>
                  <a:pt x="3274241" y="1649987"/>
                  <a:pt x="3131088" y="1652953"/>
                </a:cubicBezTo>
                <a:cubicBezTo>
                  <a:pt x="2987935" y="1655919"/>
                  <a:pt x="2715150" y="1682136"/>
                  <a:pt x="2504251" y="1652953"/>
                </a:cubicBezTo>
                <a:cubicBezTo>
                  <a:pt x="2293352" y="1623770"/>
                  <a:pt x="1995517" y="1619283"/>
                  <a:pt x="1772942" y="1652953"/>
                </a:cubicBezTo>
                <a:cubicBezTo>
                  <a:pt x="1550367" y="1686623"/>
                  <a:pt x="1358041" y="1636189"/>
                  <a:pt x="1180929" y="1652953"/>
                </a:cubicBezTo>
                <a:cubicBezTo>
                  <a:pt x="1003817" y="1669717"/>
                  <a:pt x="485407" y="1691853"/>
                  <a:pt x="275498" y="1652953"/>
                </a:cubicBezTo>
                <a:cubicBezTo>
                  <a:pt x="125743" y="1682345"/>
                  <a:pt x="-653" y="1499196"/>
                  <a:pt x="0" y="1377455"/>
                </a:cubicBezTo>
                <a:cubicBezTo>
                  <a:pt x="-14243" y="1225797"/>
                  <a:pt x="13330" y="1007409"/>
                  <a:pt x="0" y="848516"/>
                </a:cubicBezTo>
                <a:cubicBezTo>
                  <a:pt x="-13330" y="689623"/>
                  <a:pt x="-24022" y="497982"/>
                  <a:pt x="0" y="275498"/>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Er der opgaver som falder mellem stole og hvor roller og ansvar skal fordeles bedre? </a:t>
            </a:r>
          </a:p>
        </p:txBody>
      </p:sp>
      <p:sp>
        <p:nvSpPr>
          <p:cNvPr id="8" name="Rektangel: afrundede hjørner 7">
            <a:extLst>
              <a:ext uri="{FF2B5EF4-FFF2-40B4-BE49-F238E27FC236}">
                <a16:creationId xmlns:a16="http://schemas.microsoft.com/office/drawing/2014/main" id="{738DE099-096F-4564-B383-95CC11A2C331}"/>
              </a:ext>
            </a:extLst>
          </p:cNvPr>
          <p:cNvSpPr/>
          <p:nvPr/>
        </p:nvSpPr>
        <p:spPr>
          <a:xfrm>
            <a:off x="929195" y="4384430"/>
            <a:ext cx="4033423" cy="1749903"/>
          </a:xfrm>
          <a:custGeom>
            <a:avLst/>
            <a:gdLst>
              <a:gd name="connsiteX0" fmla="*/ 0 w 4033423"/>
              <a:gd name="connsiteY0" fmla="*/ 291656 h 1749903"/>
              <a:gd name="connsiteX1" fmla="*/ 291656 w 4033423"/>
              <a:gd name="connsiteY1" fmla="*/ 0 h 1749903"/>
              <a:gd name="connsiteX2" fmla="*/ 1016179 w 4033423"/>
              <a:gd name="connsiteY2" fmla="*/ 0 h 1749903"/>
              <a:gd name="connsiteX3" fmla="*/ 1602698 w 4033423"/>
              <a:gd name="connsiteY3" fmla="*/ 0 h 1749903"/>
              <a:gd name="connsiteX4" fmla="*/ 2327221 w 4033423"/>
              <a:gd name="connsiteY4" fmla="*/ 0 h 1749903"/>
              <a:gd name="connsiteX5" fmla="*/ 2982743 w 4033423"/>
              <a:gd name="connsiteY5" fmla="*/ 0 h 1749903"/>
              <a:gd name="connsiteX6" fmla="*/ 3741767 w 4033423"/>
              <a:gd name="connsiteY6" fmla="*/ 0 h 1749903"/>
              <a:gd name="connsiteX7" fmla="*/ 4033423 w 4033423"/>
              <a:gd name="connsiteY7" fmla="*/ 291656 h 1749903"/>
              <a:gd name="connsiteX8" fmla="*/ 4033423 w 4033423"/>
              <a:gd name="connsiteY8" fmla="*/ 851620 h 1749903"/>
              <a:gd name="connsiteX9" fmla="*/ 4033423 w 4033423"/>
              <a:gd name="connsiteY9" fmla="*/ 1458247 h 1749903"/>
              <a:gd name="connsiteX10" fmla="*/ 3741767 w 4033423"/>
              <a:gd name="connsiteY10" fmla="*/ 1749903 h 1749903"/>
              <a:gd name="connsiteX11" fmla="*/ 3155248 w 4033423"/>
              <a:gd name="connsiteY11" fmla="*/ 1749903 h 1749903"/>
              <a:gd name="connsiteX12" fmla="*/ 2499727 w 4033423"/>
              <a:gd name="connsiteY12" fmla="*/ 1749903 h 1749903"/>
              <a:gd name="connsiteX13" fmla="*/ 1740703 w 4033423"/>
              <a:gd name="connsiteY13" fmla="*/ 1749903 h 1749903"/>
              <a:gd name="connsiteX14" fmla="*/ 1119683 w 4033423"/>
              <a:gd name="connsiteY14" fmla="*/ 1749903 h 1749903"/>
              <a:gd name="connsiteX15" fmla="*/ 291656 w 4033423"/>
              <a:gd name="connsiteY15" fmla="*/ 1749903 h 1749903"/>
              <a:gd name="connsiteX16" fmla="*/ 0 w 4033423"/>
              <a:gd name="connsiteY16" fmla="*/ 1458247 h 1749903"/>
              <a:gd name="connsiteX17" fmla="*/ 0 w 4033423"/>
              <a:gd name="connsiteY17" fmla="*/ 886617 h 1749903"/>
              <a:gd name="connsiteX18" fmla="*/ 0 w 4033423"/>
              <a:gd name="connsiteY18" fmla="*/ 291656 h 174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33423" h="1749903" fill="none" extrusionOk="0">
                <a:moveTo>
                  <a:pt x="0" y="291656"/>
                </a:moveTo>
                <a:cubicBezTo>
                  <a:pt x="33680" y="115552"/>
                  <a:pt x="121655" y="-16442"/>
                  <a:pt x="291656" y="0"/>
                </a:cubicBezTo>
                <a:cubicBezTo>
                  <a:pt x="528920" y="-30028"/>
                  <a:pt x="772485" y="-32867"/>
                  <a:pt x="1016179" y="0"/>
                </a:cubicBezTo>
                <a:cubicBezTo>
                  <a:pt x="1259873" y="32867"/>
                  <a:pt x="1481082" y="5586"/>
                  <a:pt x="1602698" y="0"/>
                </a:cubicBezTo>
                <a:cubicBezTo>
                  <a:pt x="1724314" y="-5586"/>
                  <a:pt x="2170876" y="3962"/>
                  <a:pt x="2327221" y="0"/>
                </a:cubicBezTo>
                <a:cubicBezTo>
                  <a:pt x="2483566" y="-3962"/>
                  <a:pt x="2789431" y="9674"/>
                  <a:pt x="2982743" y="0"/>
                </a:cubicBezTo>
                <a:cubicBezTo>
                  <a:pt x="3176055" y="-9674"/>
                  <a:pt x="3534077" y="-25639"/>
                  <a:pt x="3741767" y="0"/>
                </a:cubicBezTo>
                <a:cubicBezTo>
                  <a:pt x="3921878" y="13225"/>
                  <a:pt x="4037812" y="123379"/>
                  <a:pt x="4033423" y="291656"/>
                </a:cubicBezTo>
                <a:cubicBezTo>
                  <a:pt x="4055232" y="529601"/>
                  <a:pt x="4029161" y="663811"/>
                  <a:pt x="4033423" y="851620"/>
                </a:cubicBezTo>
                <a:cubicBezTo>
                  <a:pt x="4037685" y="1039429"/>
                  <a:pt x="4027239" y="1173669"/>
                  <a:pt x="4033423" y="1458247"/>
                </a:cubicBezTo>
                <a:cubicBezTo>
                  <a:pt x="4047398" y="1633702"/>
                  <a:pt x="3903203" y="1744648"/>
                  <a:pt x="3741767" y="1749903"/>
                </a:cubicBezTo>
                <a:cubicBezTo>
                  <a:pt x="3494442" y="1751705"/>
                  <a:pt x="3424890" y="1746562"/>
                  <a:pt x="3155248" y="1749903"/>
                </a:cubicBezTo>
                <a:cubicBezTo>
                  <a:pt x="2885606" y="1753244"/>
                  <a:pt x="2761748" y="1740531"/>
                  <a:pt x="2499727" y="1749903"/>
                </a:cubicBezTo>
                <a:cubicBezTo>
                  <a:pt x="2237706" y="1759275"/>
                  <a:pt x="2037235" y="1723180"/>
                  <a:pt x="1740703" y="1749903"/>
                </a:cubicBezTo>
                <a:cubicBezTo>
                  <a:pt x="1444171" y="1776626"/>
                  <a:pt x="1413931" y="1724615"/>
                  <a:pt x="1119683" y="1749903"/>
                </a:cubicBezTo>
                <a:cubicBezTo>
                  <a:pt x="825435" y="1775191"/>
                  <a:pt x="512710" y="1746150"/>
                  <a:pt x="291656" y="1749903"/>
                </a:cubicBezTo>
                <a:cubicBezTo>
                  <a:pt x="116598" y="1745409"/>
                  <a:pt x="-10363" y="1607896"/>
                  <a:pt x="0" y="1458247"/>
                </a:cubicBezTo>
                <a:cubicBezTo>
                  <a:pt x="-16649" y="1186198"/>
                  <a:pt x="-17740" y="1170403"/>
                  <a:pt x="0" y="886617"/>
                </a:cubicBezTo>
                <a:cubicBezTo>
                  <a:pt x="17740" y="602831"/>
                  <a:pt x="-5055" y="577323"/>
                  <a:pt x="0" y="291656"/>
                </a:cubicBezTo>
                <a:close/>
              </a:path>
              <a:path w="4033423" h="1749903" stroke="0" extrusionOk="0">
                <a:moveTo>
                  <a:pt x="0" y="291656"/>
                </a:moveTo>
                <a:cubicBezTo>
                  <a:pt x="7958" y="101718"/>
                  <a:pt x="118172" y="-18864"/>
                  <a:pt x="291656" y="0"/>
                </a:cubicBezTo>
                <a:cubicBezTo>
                  <a:pt x="512898" y="6701"/>
                  <a:pt x="690599" y="18987"/>
                  <a:pt x="1016179" y="0"/>
                </a:cubicBezTo>
                <a:cubicBezTo>
                  <a:pt x="1341759" y="-18987"/>
                  <a:pt x="1480556" y="-13071"/>
                  <a:pt x="1775204" y="0"/>
                </a:cubicBezTo>
                <a:cubicBezTo>
                  <a:pt x="2069852" y="13071"/>
                  <a:pt x="2320754" y="53"/>
                  <a:pt x="2499727" y="0"/>
                </a:cubicBezTo>
                <a:cubicBezTo>
                  <a:pt x="2678700" y="-53"/>
                  <a:pt x="3330138" y="-40150"/>
                  <a:pt x="3741767" y="0"/>
                </a:cubicBezTo>
                <a:cubicBezTo>
                  <a:pt x="3912952" y="1422"/>
                  <a:pt x="4029139" y="131979"/>
                  <a:pt x="4033423" y="291656"/>
                </a:cubicBezTo>
                <a:cubicBezTo>
                  <a:pt x="4010725" y="515132"/>
                  <a:pt x="4006927" y="696952"/>
                  <a:pt x="4033423" y="863286"/>
                </a:cubicBezTo>
                <a:cubicBezTo>
                  <a:pt x="4059920" y="1029620"/>
                  <a:pt x="4012144" y="1229252"/>
                  <a:pt x="4033423" y="1458247"/>
                </a:cubicBezTo>
                <a:cubicBezTo>
                  <a:pt x="4024686" y="1620399"/>
                  <a:pt x="3912151" y="1732589"/>
                  <a:pt x="3741767" y="1749903"/>
                </a:cubicBezTo>
                <a:cubicBezTo>
                  <a:pt x="3593481" y="1778306"/>
                  <a:pt x="3325998" y="1728968"/>
                  <a:pt x="3120747" y="1749903"/>
                </a:cubicBezTo>
                <a:cubicBezTo>
                  <a:pt x="2915496" y="1770838"/>
                  <a:pt x="2639802" y="1767781"/>
                  <a:pt x="2499727" y="1749903"/>
                </a:cubicBezTo>
                <a:cubicBezTo>
                  <a:pt x="2359652" y="1732025"/>
                  <a:pt x="1935337" y="1736766"/>
                  <a:pt x="1775204" y="1749903"/>
                </a:cubicBezTo>
                <a:cubicBezTo>
                  <a:pt x="1615071" y="1763040"/>
                  <a:pt x="1404196" y="1774828"/>
                  <a:pt x="1188685" y="1749903"/>
                </a:cubicBezTo>
                <a:cubicBezTo>
                  <a:pt x="973174" y="1724978"/>
                  <a:pt x="623083" y="1769456"/>
                  <a:pt x="291656" y="1749903"/>
                </a:cubicBezTo>
                <a:cubicBezTo>
                  <a:pt x="132793" y="1777036"/>
                  <a:pt x="-643" y="1589372"/>
                  <a:pt x="0" y="1458247"/>
                </a:cubicBezTo>
                <a:cubicBezTo>
                  <a:pt x="-17198" y="1270142"/>
                  <a:pt x="16446" y="1092712"/>
                  <a:pt x="0" y="898283"/>
                </a:cubicBezTo>
                <a:cubicBezTo>
                  <a:pt x="-16446" y="703854"/>
                  <a:pt x="-12809" y="457880"/>
                  <a:pt x="0" y="291656"/>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4000"/>
              </a:lnSpc>
              <a:defRPr/>
            </a:pPr>
            <a:r>
              <a:rPr lang="da-DK" sz="1600" dirty="0">
                <a:solidFill>
                  <a:srgbClr val="181535"/>
                </a:solidFill>
              </a:rPr>
              <a:t>Er der noget vi kan gøre i  kommunikationen eller i strukturer, som gør det lettere at få hjælp?</a:t>
            </a:r>
            <a:endPar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10" name="Rektangel: afrundede hjørner 9">
            <a:extLst>
              <a:ext uri="{FF2B5EF4-FFF2-40B4-BE49-F238E27FC236}">
                <a16:creationId xmlns:a16="http://schemas.microsoft.com/office/drawing/2014/main" id="{394E4661-DCC4-4971-BF34-FA247990ABFB}"/>
              </a:ext>
            </a:extLst>
          </p:cNvPr>
          <p:cNvSpPr/>
          <p:nvPr/>
        </p:nvSpPr>
        <p:spPr>
          <a:xfrm>
            <a:off x="5094301" y="710407"/>
            <a:ext cx="6704122" cy="1750867"/>
          </a:xfrm>
          <a:custGeom>
            <a:avLst/>
            <a:gdLst>
              <a:gd name="connsiteX0" fmla="*/ 0 w 6704122"/>
              <a:gd name="connsiteY0" fmla="*/ 291817 h 1750867"/>
              <a:gd name="connsiteX1" fmla="*/ 291817 w 6704122"/>
              <a:gd name="connsiteY1" fmla="*/ 0 h 1750867"/>
              <a:gd name="connsiteX2" fmla="*/ 910666 w 6704122"/>
              <a:gd name="connsiteY2" fmla="*/ 0 h 1750867"/>
              <a:gd name="connsiteX3" fmla="*/ 1713130 w 6704122"/>
              <a:gd name="connsiteY3" fmla="*/ 0 h 1750867"/>
              <a:gd name="connsiteX4" fmla="*/ 2331980 w 6704122"/>
              <a:gd name="connsiteY4" fmla="*/ 0 h 1750867"/>
              <a:gd name="connsiteX5" fmla="*/ 2950829 w 6704122"/>
              <a:gd name="connsiteY5" fmla="*/ 0 h 1750867"/>
              <a:gd name="connsiteX6" fmla="*/ 3753293 w 6704122"/>
              <a:gd name="connsiteY6" fmla="*/ 0 h 1750867"/>
              <a:gd name="connsiteX7" fmla="*/ 4310937 w 6704122"/>
              <a:gd name="connsiteY7" fmla="*/ 0 h 1750867"/>
              <a:gd name="connsiteX8" fmla="*/ 4807377 w 6704122"/>
              <a:gd name="connsiteY8" fmla="*/ 0 h 1750867"/>
              <a:gd name="connsiteX9" fmla="*/ 5365021 w 6704122"/>
              <a:gd name="connsiteY9" fmla="*/ 0 h 1750867"/>
              <a:gd name="connsiteX10" fmla="*/ 6412305 w 6704122"/>
              <a:gd name="connsiteY10" fmla="*/ 0 h 1750867"/>
              <a:gd name="connsiteX11" fmla="*/ 6704122 w 6704122"/>
              <a:gd name="connsiteY11" fmla="*/ 291817 h 1750867"/>
              <a:gd name="connsiteX12" fmla="*/ 6704122 w 6704122"/>
              <a:gd name="connsiteY12" fmla="*/ 852089 h 1750867"/>
              <a:gd name="connsiteX13" fmla="*/ 6704122 w 6704122"/>
              <a:gd name="connsiteY13" fmla="*/ 1459050 h 1750867"/>
              <a:gd name="connsiteX14" fmla="*/ 6412305 w 6704122"/>
              <a:gd name="connsiteY14" fmla="*/ 1750867 h 1750867"/>
              <a:gd name="connsiteX15" fmla="*/ 5732251 w 6704122"/>
              <a:gd name="connsiteY15" fmla="*/ 1750867 h 1750867"/>
              <a:gd name="connsiteX16" fmla="*/ 5052197 w 6704122"/>
              <a:gd name="connsiteY16" fmla="*/ 1750867 h 1750867"/>
              <a:gd name="connsiteX17" fmla="*/ 4494552 w 6704122"/>
              <a:gd name="connsiteY17" fmla="*/ 1750867 h 1750867"/>
              <a:gd name="connsiteX18" fmla="*/ 3936908 w 6704122"/>
              <a:gd name="connsiteY18" fmla="*/ 1750867 h 1750867"/>
              <a:gd name="connsiteX19" fmla="*/ 3318058 w 6704122"/>
              <a:gd name="connsiteY19" fmla="*/ 1750867 h 1750867"/>
              <a:gd name="connsiteX20" fmla="*/ 2699209 w 6704122"/>
              <a:gd name="connsiteY20" fmla="*/ 1750867 h 1750867"/>
              <a:gd name="connsiteX21" fmla="*/ 1896745 w 6704122"/>
              <a:gd name="connsiteY21" fmla="*/ 1750867 h 1750867"/>
              <a:gd name="connsiteX22" fmla="*/ 1216691 w 6704122"/>
              <a:gd name="connsiteY22" fmla="*/ 1750867 h 1750867"/>
              <a:gd name="connsiteX23" fmla="*/ 291817 w 6704122"/>
              <a:gd name="connsiteY23" fmla="*/ 1750867 h 1750867"/>
              <a:gd name="connsiteX24" fmla="*/ 0 w 6704122"/>
              <a:gd name="connsiteY24" fmla="*/ 1459050 h 1750867"/>
              <a:gd name="connsiteX25" fmla="*/ 0 w 6704122"/>
              <a:gd name="connsiteY25" fmla="*/ 863761 h 1750867"/>
              <a:gd name="connsiteX26" fmla="*/ 0 w 6704122"/>
              <a:gd name="connsiteY26" fmla="*/ 291817 h 175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04122" h="1750867" fill="none" extrusionOk="0">
                <a:moveTo>
                  <a:pt x="0" y="291817"/>
                </a:moveTo>
                <a:cubicBezTo>
                  <a:pt x="-27518" y="136129"/>
                  <a:pt x="130901" y="-12262"/>
                  <a:pt x="291817" y="0"/>
                </a:cubicBezTo>
                <a:cubicBezTo>
                  <a:pt x="470605" y="-27419"/>
                  <a:pt x="635263" y="26347"/>
                  <a:pt x="910666" y="0"/>
                </a:cubicBezTo>
                <a:cubicBezTo>
                  <a:pt x="1186069" y="-26347"/>
                  <a:pt x="1320732" y="20473"/>
                  <a:pt x="1713130" y="0"/>
                </a:cubicBezTo>
                <a:cubicBezTo>
                  <a:pt x="2105528" y="-20473"/>
                  <a:pt x="2182528" y="24683"/>
                  <a:pt x="2331980" y="0"/>
                </a:cubicBezTo>
                <a:cubicBezTo>
                  <a:pt x="2481432" y="-24683"/>
                  <a:pt x="2647705" y="1888"/>
                  <a:pt x="2950829" y="0"/>
                </a:cubicBezTo>
                <a:cubicBezTo>
                  <a:pt x="3253953" y="-1888"/>
                  <a:pt x="3381646" y="19679"/>
                  <a:pt x="3753293" y="0"/>
                </a:cubicBezTo>
                <a:cubicBezTo>
                  <a:pt x="4124940" y="-19679"/>
                  <a:pt x="4079090" y="21395"/>
                  <a:pt x="4310937" y="0"/>
                </a:cubicBezTo>
                <a:cubicBezTo>
                  <a:pt x="4542784" y="-21395"/>
                  <a:pt x="4645557" y="4954"/>
                  <a:pt x="4807377" y="0"/>
                </a:cubicBezTo>
                <a:cubicBezTo>
                  <a:pt x="4969197" y="-4954"/>
                  <a:pt x="5210752" y="-19797"/>
                  <a:pt x="5365021" y="0"/>
                </a:cubicBezTo>
                <a:cubicBezTo>
                  <a:pt x="5519290" y="19797"/>
                  <a:pt x="6019229" y="-13693"/>
                  <a:pt x="6412305" y="0"/>
                </a:cubicBezTo>
                <a:cubicBezTo>
                  <a:pt x="6598082" y="-3826"/>
                  <a:pt x="6699359" y="130568"/>
                  <a:pt x="6704122" y="291817"/>
                </a:cubicBezTo>
                <a:cubicBezTo>
                  <a:pt x="6676765" y="549318"/>
                  <a:pt x="6718184" y="652524"/>
                  <a:pt x="6704122" y="852089"/>
                </a:cubicBezTo>
                <a:cubicBezTo>
                  <a:pt x="6690060" y="1051654"/>
                  <a:pt x="6715443" y="1211244"/>
                  <a:pt x="6704122" y="1459050"/>
                </a:cubicBezTo>
                <a:cubicBezTo>
                  <a:pt x="6711137" y="1610947"/>
                  <a:pt x="6590376" y="1715005"/>
                  <a:pt x="6412305" y="1750867"/>
                </a:cubicBezTo>
                <a:cubicBezTo>
                  <a:pt x="6109876" y="1722929"/>
                  <a:pt x="6064794" y="1770333"/>
                  <a:pt x="5732251" y="1750867"/>
                </a:cubicBezTo>
                <a:cubicBezTo>
                  <a:pt x="5399708" y="1731401"/>
                  <a:pt x="5331065" y="1745053"/>
                  <a:pt x="5052197" y="1750867"/>
                </a:cubicBezTo>
                <a:cubicBezTo>
                  <a:pt x="4773329" y="1756681"/>
                  <a:pt x="4703998" y="1748599"/>
                  <a:pt x="4494552" y="1750867"/>
                </a:cubicBezTo>
                <a:cubicBezTo>
                  <a:pt x="4285107" y="1753135"/>
                  <a:pt x="4206574" y="1768796"/>
                  <a:pt x="3936908" y="1750867"/>
                </a:cubicBezTo>
                <a:cubicBezTo>
                  <a:pt x="3667242" y="1732938"/>
                  <a:pt x="3553330" y="1769197"/>
                  <a:pt x="3318058" y="1750867"/>
                </a:cubicBezTo>
                <a:cubicBezTo>
                  <a:pt x="3082786" y="1732538"/>
                  <a:pt x="2927293" y="1760782"/>
                  <a:pt x="2699209" y="1750867"/>
                </a:cubicBezTo>
                <a:cubicBezTo>
                  <a:pt x="2471125" y="1740952"/>
                  <a:pt x="2165001" y="1778531"/>
                  <a:pt x="1896745" y="1750867"/>
                </a:cubicBezTo>
                <a:cubicBezTo>
                  <a:pt x="1628489" y="1723203"/>
                  <a:pt x="1526644" y="1776367"/>
                  <a:pt x="1216691" y="1750867"/>
                </a:cubicBezTo>
                <a:cubicBezTo>
                  <a:pt x="906738" y="1725367"/>
                  <a:pt x="632339" y="1723230"/>
                  <a:pt x="291817" y="1750867"/>
                </a:cubicBezTo>
                <a:cubicBezTo>
                  <a:pt x="112971" y="1760820"/>
                  <a:pt x="1720" y="1615700"/>
                  <a:pt x="0" y="1459050"/>
                </a:cubicBezTo>
                <a:cubicBezTo>
                  <a:pt x="27857" y="1258938"/>
                  <a:pt x="3183" y="1016952"/>
                  <a:pt x="0" y="863761"/>
                </a:cubicBezTo>
                <a:cubicBezTo>
                  <a:pt x="-3183" y="710570"/>
                  <a:pt x="-247" y="449115"/>
                  <a:pt x="0" y="291817"/>
                </a:cubicBezTo>
                <a:close/>
              </a:path>
              <a:path w="6704122" h="1750867" stroke="0" extrusionOk="0">
                <a:moveTo>
                  <a:pt x="0" y="291817"/>
                </a:moveTo>
                <a:cubicBezTo>
                  <a:pt x="5076" y="112241"/>
                  <a:pt x="121410" y="-14050"/>
                  <a:pt x="291817" y="0"/>
                </a:cubicBezTo>
                <a:cubicBezTo>
                  <a:pt x="448269" y="-25054"/>
                  <a:pt x="879993" y="-18107"/>
                  <a:pt x="1033076" y="0"/>
                </a:cubicBezTo>
                <a:cubicBezTo>
                  <a:pt x="1186159" y="18107"/>
                  <a:pt x="1554241" y="-16459"/>
                  <a:pt x="1835540" y="0"/>
                </a:cubicBezTo>
                <a:cubicBezTo>
                  <a:pt x="2116839" y="16459"/>
                  <a:pt x="2309358" y="-25226"/>
                  <a:pt x="2576799" y="0"/>
                </a:cubicBezTo>
                <a:cubicBezTo>
                  <a:pt x="2844240" y="25226"/>
                  <a:pt x="2960498" y="-20936"/>
                  <a:pt x="3318058" y="0"/>
                </a:cubicBezTo>
                <a:cubicBezTo>
                  <a:pt x="3675618" y="20936"/>
                  <a:pt x="3608544" y="-4377"/>
                  <a:pt x="3875703" y="0"/>
                </a:cubicBezTo>
                <a:cubicBezTo>
                  <a:pt x="4142863" y="4377"/>
                  <a:pt x="4484226" y="-38450"/>
                  <a:pt x="4678167" y="0"/>
                </a:cubicBezTo>
                <a:cubicBezTo>
                  <a:pt x="4872108" y="38450"/>
                  <a:pt x="5031048" y="128"/>
                  <a:pt x="5358221" y="0"/>
                </a:cubicBezTo>
                <a:cubicBezTo>
                  <a:pt x="5685394" y="-128"/>
                  <a:pt x="5915317" y="48524"/>
                  <a:pt x="6412305" y="0"/>
                </a:cubicBezTo>
                <a:cubicBezTo>
                  <a:pt x="6552988" y="2520"/>
                  <a:pt x="6717243" y="106242"/>
                  <a:pt x="6704122" y="291817"/>
                </a:cubicBezTo>
                <a:cubicBezTo>
                  <a:pt x="6706719" y="568569"/>
                  <a:pt x="6722464" y="654399"/>
                  <a:pt x="6704122" y="852089"/>
                </a:cubicBezTo>
                <a:cubicBezTo>
                  <a:pt x="6685780" y="1049779"/>
                  <a:pt x="6725907" y="1193135"/>
                  <a:pt x="6704122" y="1459050"/>
                </a:cubicBezTo>
                <a:cubicBezTo>
                  <a:pt x="6728042" y="1640199"/>
                  <a:pt x="6572437" y="1765051"/>
                  <a:pt x="6412305" y="1750867"/>
                </a:cubicBezTo>
                <a:cubicBezTo>
                  <a:pt x="6248687" y="1747646"/>
                  <a:pt x="6021709" y="1747225"/>
                  <a:pt x="5854661" y="1750867"/>
                </a:cubicBezTo>
                <a:cubicBezTo>
                  <a:pt x="5687613" y="1754509"/>
                  <a:pt x="5412821" y="1736072"/>
                  <a:pt x="5052197" y="1750867"/>
                </a:cubicBezTo>
                <a:cubicBezTo>
                  <a:pt x="4691573" y="1765662"/>
                  <a:pt x="4662132" y="1769178"/>
                  <a:pt x="4555757" y="1750867"/>
                </a:cubicBezTo>
                <a:cubicBezTo>
                  <a:pt x="4449382" y="1732556"/>
                  <a:pt x="4169908" y="1765234"/>
                  <a:pt x="4059317" y="1750867"/>
                </a:cubicBezTo>
                <a:cubicBezTo>
                  <a:pt x="3948726" y="1736500"/>
                  <a:pt x="3694433" y="1733758"/>
                  <a:pt x="3379263" y="1750867"/>
                </a:cubicBezTo>
                <a:cubicBezTo>
                  <a:pt x="3064093" y="1767976"/>
                  <a:pt x="2895836" y="1760792"/>
                  <a:pt x="2760414" y="1750867"/>
                </a:cubicBezTo>
                <a:cubicBezTo>
                  <a:pt x="2624992" y="1740942"/>
                  <a:pt x="2456142" y="1733809"/>
                  <a:pt x="2202769" y="1750867"/>
                </a:cubicBezTo>
                <a:cubicBezTo>
                  <a:pt x="1949396" y="1767925"/>
                  <a:pt x="1795410" y="1734297"/>
                  <a:pt x="1645125" y="1750867"/>
                </a:cubicBezTo>
                <a:cubicBezTo>
                  <a:pt x="1494840" y="1767437"/>
                  <a:pt x="1329862" y="1735541"/>
                  <a:pt x="1148685" y="1750867"/>
                </a:cubicBezTo>
                <a:cubicBezTo>
                  <a:pt x="967508" y="1766193"/>
                  <a:pt x="596665" y="1792134"/>
                  <a:pt x="291817" y="1750867"/>
                </a:cubicBezTo>
                <a:cubicBezTo>
                  <a:pt x="149440" y="1753495"/>
                  <a:pt x="-7813" y="1597089"/>
                  <a:pt x="0" y="1459050"/>
                </a:cubicBezTo>
                <a:cubicBezTo>
                  <a:pt x="24750" y="1279460"/>
                  <a:pt x="-5260" y="1029215"/>
                  <a:pt x="0" y="887106"/>
                </a:cubicBezTo>
                <a:cubicBezTo>
                  <a:pt x="5260" y="744997"/>
                  <a:pt x="-5156" y="529491"/>
                  <a:pt x="0" y="291817"/>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1" name="Rektangel: afrundede hjørner 10">
            <a:extLst>
              <a:ext uri="{FF2B5EF4-FFF2-40B4-BE49-F238E27FC236}">
                <a16:creationId xmlns:a16="http://schemas.microsoft.com/office/drawing/2014/main" id="{DFC7599E-7C90-4C93-A715-17AA4D16A095}"/>
              </a:ext>
            </a:extLst>
          </p:cNvPr>
          <p:cNvSpPr/>
          <p:nvPr/>
        </p:nvSpPr>
        <p:spPr>
          <a:xfrm>
            <a:off x="5094301" y="2590800"/>
            <a:ext cx="6704122" cy="1652953"/>
          </a:xfrm>
          <a:custGeom>
            <a:avLst/>
            <a:gdLst>
              <a:gd name="connsiteX0" fmla="*/ 0 w 6704122"/>
              <a:gd name="connsiteY0" fmla="*/ 275498 h 1652953"/>
              <a:gd name="connsiteX1" fmla="*/ 275498 w 6704122"/>
              <a:gd name="connsiteY1" fmla="*/ 0 h 1652953"/>
              <a:gd name="connsiteX2" fmla="*/ 897647 w 6704122"/>
              <a:gd name="connsiteY2" fmla="*/ 0 h 1652953"/>
              <a:gd name="connsiteX3" fmla="*/ 1704391 w 6704122"/>
              <a:gd name="connsiteY3" fmla="*/ 0 h 1652953"/>
              <a:gd name="connsiteX4" fmla="*/ 2326540 w 6704122"/>
              <a:gd name="connsiteY4" fmla="*/ 0 h 1652953"/>
              <a:gd name="connsiteX5" fmla="*/ 2948689 w 6704122"/>
              <a:gd name="connsiteY5" fmla="*/ 0 h 1652953"/>
              <a:gd name="connsiteX6" fmla="*/ 3755433 w 6704122"/>
              <a:gd name="connsiteY6" fmla="*/ 0 h 1652953"/>
              <a:gd name="connsiteX7" fmla="*/ 4316051 w 6704122"/>
              <a:gd name="connsiteY7" fmla="*/ 0 h 1652953"/>
              <a:gd name="connsiteX8" fmla="*/ 4815138 w 6704122"/>
              <a:gd name="connsiteY8" fmla="*/ 0 h 1652953"/>
              <a:gd name="connsiteX9" fmla="*/ 5375756 w 6704122"/>
              <a:gd name="connsiteY9" fmla="*/ 0 h 1652953"/>
              <a:gd name="connsiteX10" fmla="*/ 6428624 w 6704122"/>
              <a:gd name="connsiteY10" fmla="*/ 0 h 1652953"/>
              <a:gd name="connsiteX11" fmla="*/ 6704122 w 6704122"/>
              <a:gd name="connsiteY11" fmla="*/ 275498 h 1652953"/>
              <a:gd name="connsiteX12" fmla="*/ 6704122 w 6704122"/>
              <a:gd name="connsiteY12" fmla="*/ 804437 h 1652953"/>
              <a:gd name="connsiteX13" fmla="*/ 6704122 w 6704122"/>
              <a:gd name="connsiteY13" fmla="*/ 1377455 h 1652953"/>
              <a:gd name="connsiteX14" fmla="*/ 6428624 w 6704122"/>
              <a:gd name="connsiteY14" fmla="*/ 1652953 h 1652953"/>
              <a:gd name="connsiteX15" fmla="*/ 5744943 w 6704122"/>
              <a:gd name="connsiteY15" fmla="*/ 1652953 h 1652953"/>
              <a:gd name="connsiteX16" fmla="*/ 5061263 w 6704122"/>
              <a:gd name="connsiteY16" fmla="*/ 1652953 h 1652953"/>
              <a:gd name="connsiteX17" fmla="*/ 4500645 w 6704122"/>
              <a:gd name="connsiteY17" fmla="*/ 1652953 h 1652953"/>
              <a:gd name="connsiteX18" fmla="*/ 3940026 w 6704122"/>
              <a:gd name="connsiteY18" fmla="*/ 1652953 h 1652953"/>
              <a:gd name="connsiteX19" fmla="*/ 3317877 w 6704122"/>
              <a:gd name="connsiteY19" fmla="*/ 1652953 h 1652953"/>
              <a:gd name="connsiteX20" fmla="*/ 2695728 w 6704122"/>
              <a:gd name="connsiteY20" fmla="*/ 1652953 h 1652953"/>
              <a:gd name="connsiteX21" fmla="*/ 1888984 w 6704122"/>
              <a:gd name="connsiteY21" fmla="*/ 1652953 h 1652953"/>
              <a:gd name="connsiteX22" fmla="*/ 1205304 w 6704122"/>
              <a:gd name="connsiteY22" fmla="*/ 1652953 h 1652953"/>
              <a:gd name="connsiteX23" fmla="*/ 275498 w 6704122"/>
              <a:gd name="connsiteY23" fmla="*/ 1652953 h 1652953"/>
              <a:gd name="connsiteX24" fmla="*/ 0 w 6704122"/>
              <a:gd name="connsiteY24" fmla="*/ 1377455 h 1652953"/>
              <a:gd name="connsiteX25" fmla="*/ 0 w 6704122"/>
              <a:gd name="connsiteY25" fmla="*/ 815457 h 1652953"/>
              <a:gd name="connsiteX26" fmla="*/ 0 w 6704122"/>
              <a:gd name="connsiteY26" fmla="*/ 275498 h 165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04122" h="1652953" fill="none" extrusionOk="0">
                <a:moveTo>
                  <a:pt x="0" y="275498"/>
                </a:moveTo>
                <a:cubicBezTo>
                  <a:pt x="-19076" y="127142"/>
                  <a:pt x="123483" y="-6794"/>
                  <a:pt x="275498" y="0"/>
                </a:cubicBezTo>
                <a:cubicBezTo>
                  <a:pt x="465269" y="-738"/>
                  <a:pt x="768998" y="16566"/>
                  <a:pt x="897647" y="0"/>
                </a:cubicBezTo>
                <a:cubicBezTo>
                  <a:pt x="1026296" y="-16566"/>
                  <a:pt x="1542913" y="25119"/>
                  <a:pt x="1704391" y="0"/>
                </a:cubicBezTo>
                <a:cubicBezTo>
                  <a:pt x="1865869" y="-25119"/>
                  <a:pt x="2093058" y="13167"/>
                  <a:pt x="2326540" y="0"/>
                </a:cubicBezTo>
                <a:cubicBezTo>
                  <a:pt x="2560022" y="-13167"/>
                  <a:pt x="2640781" y="-11738"/>
                  <a:pt x="2948689" y="0"/>
                </a:cubicBezTo>
                <a:cubicBezTo>
                  <a:pt x="3256597" y="11738"/>
                  <a:pt x="3441940" y="-37644"/>
                  <a:pt x="3755433" y="0"/>
                </a:cubicBezTo>
                <a:cubicBezTo>
                  <a:pt x="4068926" y="37644"/>
                  <a:pt x="4078088" y="-9788"/>
                  <a:pt x="4316051" y="0"/>
                </a:cubicBezTo>
                <a:cubicBezTo>
                  <a:pt x="4554014" y="9788"/>
                  <a:pt x="4675920" y="22893"/>
                  <a:pt x="4815138" y="0"/>
                </a:cubicBezTo>
                <a:cubicBezTo>
                  <a:pt x="4954356" y="-22893"/>
                  <a:pt x="5143340" y="-8028"/>
                  <a:pt x="5375756" y="0"/>
                </a:cubicBezTo>
                <a:cubicBezTo>
                  <a:pt x="5608172" y="8028"/>
                  <a:pt x="6180431" y="8004"/>
                  <a:pt x="6428624" y="0"/>
                </a:cubicBezTo>
                <a:cubicBezTo>
                  <a:pt x="6596594" y="-2459"/>
                  <a:pt x="6696637" y="123214"/>
                  <a:pt x="6704122" y="275498"/>
                </a:cubicBezTo>
                <a:cubicBezTo>
                  <a:pt x="6709450" y="449266"/>
                  <a:pt x="6713053" y="546539"/>
                  <a:pt x="6704122" y="804437"/>
                </a:cubicBezTo>
                <a:cubicBezTo>
                  <a:pt x="6695191" y="1062335"/>
                  <a:pt x="6712957" y="1219846"/>
                  <a:pt x="6704122" y="1377455"/>
                </a:cubicBezTo>
                <a:cubicBezTo>
                  <a:pt x="6725878" y="1500861"/>
                  <a:pt x="6592317" y="1628473"/>
                  <a:pt x="6428624" y="1652953"/>
                </a:cubicBezTo>
                <a:cubicBezTo>
                  <a:pt x="6233905" y="1642292"/>
                  <a:pt x="6042968" y="1651195"/>
                  <a:pt x="5744943" y="1652953"/>
                </a:cubicBezTo>
                <a:cubicBezTo>
                  <a:pt x="5446918" y="1654711"/>
                  <a:pt x="5299070" y="1656186"/>
                  <a:pt x="5061263" y="1652953"/>
                </a:cubicBezTo>
                <a:cubicBezTo>
                  <a:pt x="4823456" y="1649720"/>
                  <a:pt x="4630348" y="1633093"/>
                  <a:pt x="4500645" y="1652953"/>
                </a:cubicBezTo>
                <a:cubicBezTo>
                  <a:pt x="4370942" y="1672813"/>
                  <a:pt x="4087317" y="1637452"/>
                  <a:pt x="3940026" y="1652953"/>
                </a:cubicBezTo>
                <a:cubicBezTo>
                  <a:pt x="3792735" y="1668454"/>
                  <a:pt x="3572678" y="1652644"/>
                  <a:pt x="3317877" y="1652953"/>
                </a:cubicBezTo>
                <a:cubicBezTo>
                  <a:pt x="3063076" y="1653262"/>
                  <a:pt x="2922527" y="1658832"/>
                  <a:pt x="2695728" y="1652953"/>
                </a:cubicBezTo>
                <a:cubicBezTo>
                  <a:pt x="2468929" y="1647074"/>
                  <a:pt x="2065016" y="1632162"/>
                  <a:pt x="1888984" y="1652953"/>
                </a:cubicBezTo>
                <a:cubicBezTo>
                  <a:pt x="1712952" y="1673744"/>
                  <a:pt x="1451571" y="1620660"/>
                  <a:pt x="1205304" y="1652953"/>
                </a:cubicBezTo>
                <a:cubicBezTo>
                  <a:pt x="959037" y="1685246"/>
                  <a:pt x="499931" y="1697663"/>
                  <a:pt x="275498" y="1652953"/>
                </a:cubicBezTo>
                <a:cubicBezTo>
                  <a:pt x="114834" y="1657744"/>
                  <a:pt x="12055" y="1497946"/>
                  <a:pt x="0" y="1377455"/>
                </a:cubicBezTo>
                <a:cubicBezTo>
                  <a:pt x="11682" y="1096626"/>
                  <a:pt x="-16684" y="1078359"/>
                  <a:pt x="0" y="815457"/>
                </a:cubicBezTo>
                <a:cubicBezTo>
                  <a:pt x="16684" y="552555"/>
                  <a:pt x="26916" y="521849"/>
                  <a:pt x="0" y="275498"/>
                </a:cubicBezTo>
                <a:close/>
              </a:path>
              <a:path w="6704122" h="1652953" stroke="0" extrusionOk="0">
                <a:moveTo>
                  <a:pt x="0" y="275498"/>
                </a:moveTo>
                <a:cubicBezTo>
                  <a:pt x="2871" y="112932"/>
                  <a:pt x="107967" y="-23381"/>
                  <a:pt x="275498" y="0"/>
                </a:cubicBezTo>
                <a:cubicBezTo>
                  <a:pt x="430633" y="7117"/>
                  <a:pt x="762401" y="36999"/>
                  <a:pt x="1020710" y="0"/>
                </a:cubicBezTo>
                <a:cubicBezTo>
                  <a:pt x="1279019" y="-36999"/>
                  <a:pt x="1665198" y="6799"/>
                  <a:pt x="1827453" y="0"/>
                </a:cubicBezTo>
                <a:cubicBezTo>
                  <a:pt x="1989708" y="-6799"/>
                  <a:pt x="2215953" y="14960"/>
                  <a:pt x="2572665" y="0"/>
                </a:cubicBezTo>
                <a:cubicBezTo>
                  <a:pt x="2929377" y="-14960"/>
                  <a:pt x="2976649" y="-3973"/>
                  <a:pt x="3317877" y="0"/>
                </a:cubicBezTo>
                <a:cubicBezTo>
                  <a:pt x="3659105" y="3973"/>
                  <a:pt x="3602192" y="-11271"/>
                  <a:pt x="3878495" y="0"/>
                </a:cubicBezTo>
                <a:cubicBezTo>
                  <a:pt x="4154798" y="11271"/>
                  <a:pt x="4356506" y="-38041"/>
                  <a:pt x="4685238" y="0"/>
                </a:cubicBezTo>
                <a:cubicBezTo>
                  <a:pt x="5013970" y="38041"/>
                  <a:pt x="5030571" y="-7220"/>
                  <a:pt x="5368919" y="0"/>
                </a:cubicBezTo>
                <a:cubicBezTo>
                  <a:pt x="5707267" y="7220"/>
                  <a:pt x="6166975" y="34121"/>
                  <a:pt x="6428624" y="0"/>
                </a:cubicBezTo>
                <a:cubicBezTo>
                  <a:pt x="6560294" y="2520"/>
                  <a:pt x="6707414" y="117221"/>
                  <a:pt x="6704122" y="275498"/>
                </a:cubicBezTo>
                <a:cubicBezTo>
                  <a:pt x="6706830" y="481845"/>
                  <a:pt x="6685345" y="592838"/>
                  <a:pt x="6704122" y="804437"/>
                </a:cubicBezTo>
                <a:cubicBezTo>
                  <a:pt x="6722899" y="1016036"/>
                  <a:pt x="6701910" y="1115805"/>
                  <a:pt x="6704122" y="1377455"/>
                </a:cubicBezTo>
                <a:cubicBezTo>
                  <a:pt x="6719180" y="1542187"/>
                  <a:pt x="6578471" y="1684600"/>
                  <a:pt x="6428624" y="1652953"/>
                </a:cubicBezTo>
                <a:cubicBezTo>
                  <a:pt x="6215402" y="1628832"/>
                  <a:pt x="6091600" y="1633679"/>
                  <a:pt x="5868006" y="1652953"/>
                </a:cubicBezTo>
                <a:cubicBezTo>
                  <a:pt x="5644412" y="1672227"/>
                  <a:pt x="5237797" y="1689558"/>
                  <a:pt x="5061263" y="1652953"/>
                </a:cubicBezTo>
                <a:cubicBezTo>
                  <a:pt x="4884729" y="1616348"/>
                  <a:pt x="4810248" y="1674881"/>
                  <a:pt x="4562176" y="1652953"/>
                </a:cubicBezTo>
                <a:cubicBezTo>
                  <a:pt x="4314104" y="1631025"/>
                  <a:pt x="4290420" y="1642532"/>
                  <a:pt x="4063089" y="1652953"/>
                </a:cubicBezTo>
                <a:cubicBezTo>
                  <a:pt x="3835758" y="1663374"/>
                  <a:pt x="3516892" y="1640837"/>
                  <a:pt x="3379408" y="1652953"/>
                </a:cubicBezTo>
                <a:cubicBezTo>
                  <a:pt x="3241924" y="1665069"/>
                  <a:pt x="2960500" y="1649210"/>
                  <a:pt x="2757259" y="1652953"/>
                </a:cubicBezTo>
                <a:cubicBezTo>
                  <a:pt x="2554018" y="1656696"/>
                  <a:pt x="2333704" y="1627381"/>
                  <a:pt x="2196641" y="1652953"/>
                </a:cubicBezTo>
                <a:cubicBezTo>
                  <a:pt x="2059578" y="1678525"/>
                  <a:pt x="1897506" y="1656584"/>
                  <a:pt x="1636023" y="1652953"/>
                </a:cubicBezTo>
                <a:cubicBezTo>
                  <a:pt x="1374540" y="1649322"/>
                  <a:pt x="1282150" y="1632164"/>
                  <a:pt x="1136936" y="1652953"/>
                </a:cubicBezTo>
                <a:cubicBezTo>
                  <a:pt x="991722" y="1673742"/>
                  <a:pt x="512748" y="1647733"/>
                  <a:pt x="275498" y="1652953"/>
                </a:cubicBezTo>
                <a:cubicBezTo>
                  <a:pt x="158626" y="1657888"/>
                  <a:pt x="-8629" y="1504067"/>
                  <a:pt x="0" y="1377455"/>
                </a:cubicBezTo>
                <a:cubicBezTo>
                  <a:pt x="7359" y="1134319"/>
                  <a:pt x="24266" y="1031626"/>
                  <a:pt x="0" y="837496"/>
                </a:cubicBezTo>
                <a:cubicBezTo>
                  <a:pt x="-24266" y="643366"/>
                  <a:pt x="14554" y="523810"/>
                  <a:pt x="0" y="275498"/>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2" name="Rektangel: afrundede hjørner 11">
            <a:extLst>
              <a:ext uri="{FF2B5EF4-FFF2-40B4-BE49-F238E27FC236}">
                <a16:creationId xmlns:a16="http://schemas.microsoft.com/office/drawing/2014/main" id="{C9CD6EB2-2C3A-403D-9315-CD62BE7602C8}"/>
              </a:ext>
            </a:extLst>
          </p:cNvPr>
          <p:cNvSpPr/>
          <p:nvPr/>
        </p:nvSpPr>
        <p:spPr>
          <a:xfrm>
            <a:off x="5117747" y="4404711"/>
            <a:ext cx="6644939" cy="1749903"/>
          </a:xfrm>
          <a:custGeom>
            <a:avLst/>
            <a:gdLst>
              <a:gd name="connsiteX0" fmla="*/ 0 w 6644939"/>
              <a:gd name="connsiteY0" fmla="*/ 291656 h 1749903"/>
              <a:gd name="connsiteX1" fmla="*/ 291656 w 6644939"/>
              <a:gd name="connsiteY1" fmla="*/ 0 h 1749903"/>
              <a:gd name="connsiteX2" fmla="*/ 904554 w 6644939"/>
              <a:gd name="connsiteY2" fmla="*/ 0 h 1749903"/>
              <a:gd name="connsiteX3" fmla="*/ 1699300 w 6644939"/>
              <a:gd name="connsiteY3" fmla="*/ 0 h 1749903"/>
              <a:gd name="connsiteX4" fmla="*/ 2312198 w 6644939"/>
              <a:gd name="connsiteY4" fmla="*/ 0 h 1749903"/>
              <a:gd name="connsiteX5" fmla="*/ 2925096 w 6644939"/>
              <a:gd name="connsiteY5" fmla="*/ 0 h 1749903"/>
              <a:gd name="connsiteX6" fmla="*/ 3719843 w 6644939"/>
              <a:gd name="connsiteY6" fmla="*/ 0 h 1749903"/>
              <a:gd name="connsiteX7" fmla="*/ 4272124 w 6644939"/>
              <a:gd name="connsiteY7" fmla="*/ 0 h 1749903"/>
              <a:gd name="connsiteX8" fmla="*/ 4763790 w 6644939"/>
              <a:gd name="connsiteY8" fmla="*/ 0 h 1749903"/>
              <a:gd name="connsiteX9" fmla="*/ 5316071 w 6644939"/>
              <a:gd name="connsiteY9" fmla="*/ 0 h 1749903"/>
              <a:gd name="connsiteX10" fmla="*/ 6353283 w 6644939"/>
              <a:gd name="connsiteY10" fmla="*/ 0 h 1749903"/>
              <a:gd name="connsiteX11" fmla="*/ 6644939 w 6644939"/>
              <a:gd name="connsiteY11" fmla="*/ 291656 h 1749903"/>
              <a:gd name="connsiteX12" fmla="*/ 6644939 w 6644939"/>
              <a:gd name="connsiteY12" fmla="*/ 851620 h 1749903"/>
              <a:gd name="connsiteX13" fmla="*/ 6644939 w 6644939"/>
              <a:gd name="connsiteY13" fmla="*/ 1458247 h 1749903"/>
              <a:gd name="connsiteX14" fmla="*/ 6353283 w 6644939"/>
              <a:gd name="connsiteY14" fmla="*/ 1749903 h 1749903"/>
              <a:gd name="connsiteX15" fmla="*/ 5679769 w 6644939"/>
              <a:gd name="connsiteY15" fmla="*/ 1749903 h 1749903"/>
              <a:gd name="connsiteX16" fmla="*/ 5006255 w 6644939"/>
              <a:gd name="connsiteY16" fmla="*/ 1749903 h 1749903"/>
              <a:gd name="connsiteX17" fmla="*/ 4453973 w 6644939"/>
              <a:gd name="connsiteY17" fmla="*/ 1749903 h 1749903"/>
              <a:gd name="connsiteX18" fmla="*/ 3901692 w 6644939"/>
              <a:gd name="connsiteY18" fmla="*/ 1749903 h 1749903"/>
              <a:gd name="connsiteX19" fmla="*/ 3288794 w 6644939"/>
              <a:gd name="connsiteY19" fmla="*/ 1749903 h 1749903"/>
              <a:gd name="connsiteX20" fmla="*/ 2675896 w 6644939"/>
              <a:gd name="connsiteY20" fmla="*/ 1749903 h 1749903"/>
              <a:gd name="connsiteX21" fmla="*/ 1881149 w 6644939"/>
              <a:gd name="connsiteY21" fmla="*/ 1749903 h 1749903"/>
              <a:gd name="connsiteX22" fmla="*/ 1207635 w 6644939"/>
              <a:gd name="connsiteY22" fmla="*/ 1749903 h 1749903"/>
              <a:gd name="connsiteX23" fmla="*/ 291656 w 6644939"/>
              <a:gd name="connsiteY23" fmla="*/ 1749903 h 1749903"/>
              <a:gd name="connsiteX24" fmla="*/ 0 w 6644939"/>
              <a:gd name="connsiteY24" fmla="*/ 1458247 h 1749903"/>
              <a:gd name="connsiteX25" fmla="*/ 0 w 6644939"/>
              <a:gd name="connsiteY25" fmla="*/ 863286 h 1749903"/>
              <a:gd name="connsiteX26" fmla="*/ 0 w 6644939"/>
              <a:gd name="connsiteY26" fmla="*/ 291656 h 174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44939" h="1749903" fill="none" extrusionOk="0">
                <a:moveTo>
                  <a:pt x="0" y="291656"/>
                </a:moveTo>
                <a:cubicBezTo>
                  <a:pt x="-29198" y="136391"/>
                  <a:pt x="131048" y="-23050"/>
                  <a:pt x="291656" y="0"/>
                </a:cubicBezTo>
                <a:cubicBezTo>
                  <a:pt x="488409" y="-13445"/>
                  <a:pt x="694953" y="12989"/>
                  <a:pt x="904554" y="0"/>
                </a:cubicBezTo>
                <a:cubicBezTo>
                  <a:pt x="1114155" y="-12989"/>
                  <a:pt x="1403491" y="-5702"/>
                  <a:pt x="1699300" y="0"/>
                </a:cubicBezTo>
                <a:cubicBezTo>
                  <a:pt x="1995109" y="5702"/>
                  <a:pt x="2086786" y="27118"/>
                  <a:pt x="2312198" y="0"/>
                </a:cubicBezTo>
                <a:cubicBezTo>
                  <a:pt x="2537610" y="-27118"/>
                  <a:pt x="2761840" y="-7126"/>
                  <a:pt x="2925096" y="0"/>
                </a:cubicBezTo>
                <a:cubicBezTo>
                  <a:pt x="3088352" y="7126"/>
                  <a:pt x="3469390" y="-23333"/>
                  <a:pt x="3719843" y="0"/>
                </a:cubicBezTo>
                <a:cubicBezTo>
                  <a:pt x="3970296" y="23333"/>
                  <a:pt x="4000909" y="-17730"/>
                  <a:pt x="4272124" y="0"/>
                </a:cubicBezTo>
                <a:cubicBezTo>
                  <a:pt x="4543339" y="17730"/>
                  <a:pt x="4563545" y="-7687"/>
                  <a:pt x="4763790" y="0"/>
                </a:cubicBezTo>
                <a:cubicBezTo>
                  <a:pt x="4964035" y="7687"/>
                  <a:pt x="5128720" y="-11923"/>
                  <a:pt x="5316071" y="0"/>
                </a:cubicBezTo>
                <a:cubicBezTo>
                  <a:pt x="5503422" y="11923"/>
                  <a:pt x="6009268" y="34582"/>
                  <a:pt x="6353283" y="0"/>
                </a:cubicBezTo>
                <a:cubicBezTo>
                  <a:pt x="6553841" y="-6138"/>
                  <a:pt x="6626063" y="130249"/>
                  <a:pt x="6644939" y="291656"/>
                </a:cubicBezTo>
                <a:cubicBezTo>
                  <a:pt x="6636789" y="436681"/>
                  <a:pt x="6651864" y="685182"/>
                  <a:pt x="6644939" y="851620"/>
                </a:cubicBezTo>
                <a:cubicBezTo>
                  <a:pt x="6638014" y="1018058"/>
                  <a:pt x="6623260" y="1177613"/>
                  <a:pt x="6644939" y="1458247"/>
                </a:cubicBezTo>
                <a:cubicBezTo>
                  <a:pt x="6649065" y="1613872"/>
                  <a:pt x="6519746" y="1738478"/>
                  <a:pt x="6353283" y="1749903"/>
                </a:cubicBezTo>
                <a:cubicBezTo>
                  <a:pt x="6157806" y="1756264"/>
                  <a:pt x="5885048" y="1748031"/>
                  <a:pt x="5679769" y="1749903"/>
                </a:cubicBezTo>
                <a:cubicBezTo>
                  <a:pt x="5474490" y="1751775"/>
                  <a:pt x="5181074" y="1739163"/>
                  <a:pt x="5006255" y="1749903"/>
                </a:cubicBezTo>
                <a:cubicBezTo>
                  <a:pt x="4831436" y="1760643"/>
                  <a:pt x="4608037" y="1727064"/>
                  <a:pt x="4453973" y="1749903"/>
                </a:cubicBezTo>
                <a:cubicBezTo>
                  <a:pt x="4299909" y="1772742"/>
                  <a:pt x="4146716" y="1739834"/>
                  <a:pt x="3901692" y="1749903"/>
                </a:cubicBezTo>
                <a:cubicBezTo>
                  <a:pt x="3656668" y="1759972"/>
                  <a:pt x="3520576" y="1748368"/>
                  <a:pt x="3288794" y="1749903"/>
                </a:cubicBezTo>
                <a:cubicBezTo>
                  <a:pt x="3057012" y="1751438"/>
                  <a:pt x="2822033" y="1763869"/>
                  <a:pt x="2675896" y="1749903"/>
                </a:cubicBezTo>
                <a:cubicBezTo>
                  <a:pt x="2529759" y="1735937"/>
                  <a:pt x="2117735" y="1767287"/>
                  <a:pt x="1881149" y="1749903"/>
                </a:cubicBezTo>
                <a:cubicBezTo>
                  <a:pt x="1644563" y="1732519"/>
                  <a:pt x="1519702" y="1774870"/>
                  <a:pt x="1207635" y="1749903"/>
                </a:cubicBezTo>
                <a:cubicBezTo>
                  <a:pt x="895568" y="1724936"/>
                  <a:pt x="748827" y="1792000"/>
                  <a:pt x="291656" y="1749903"/>
                </a:cubicBezTo>
                <a:cubicBezTo>
                  <a:pt x="110626" y="1761136"/>
                  <a:pt x="3641" y="1609760"/>
                  <a:pt x="0" y="1458247"/>
                </a:cubicBezTo>
                <a:cubicBezTo>
                  <a:pt x="1811" y="1197373"/>
                  <a:pt x="883" y="1093057"/>
                  <a:pt x="0" y="863286"/>
                </a:cubicBezTo>
                <a:cubicBezTo>
                  <a:pt x="-883" y="633515"/>
                  <a:pt x="-2645" y="452793"/>
                  <a:pt x="0" y="291656"/>
                </a:cubicBezTo>
                <a:close/>
              </a:path>
              <a:path w="6644939" h="1749903" stroke="0" extrusionOk="0">
                <a:moveTo>
                  <a:pt x="0" y="291656"/>
                </a:moveTo>
                <a:cubicBezTo>
                  <a:pt x="7958" y="101718"/>
                  <a:pt x="118172" y="-18864"/>
                  <a:pt x="291656" y="0"/>
                </a:cubicBezTo>
                <a:cubicBezTo>
                  <a:pt x="580518" y="14876"/>
                  <a:pt x="865418" y="-4932"/>
                  <a:pt x="1025786" y="0"/>
                </a:cubicBezTo>
                <a:cubicBezTo>
                  <a:pt x="1186154" y="4932"/>
                  <a:pt x="1582984" y="34873"/>
                  <a:pt x="1820533" y="0"/>
                </a:cubicBezTo>
                <a:cubicBezTo>
                  <a:pt x="2058082" y="-34873"/>
                  <a:pt x="2237052" y="-12355"/>
                  <a:pt x="2554663" y="0"/>
                </a:cubicBezTo>
                <a:cubicBezTo>
                  <a:pt x="2872274" y="12355"/>
                  <a:pt x="2926177" y="-489"/>
                  <a:pt x="3288794" y="0"/>
                </a:cubicBezTo>
                <a:cubicBezTo>
                  <a:pt x="3651411" y="489"/>
                  <a:pt x="3664938" y="-7824"/>
                  <a:pt x="3841075" y="0"/>
                </a:cubicBezTo>
                <a:cubicBezTo>
                  <a:pt x="4017212" y="7824"/>
                  <a:pt x="4258498" y="-26304"/>
                  <a:pt x="4635822" y="0"/>
                </a:cubicBezTo>
                <a:cubicBezTo>
                  <a:pt x="5013146" y="26304"/>
                  <a:pt x="5126870" y="24843"/>
                  <a:pt x="5309336" y="0"/>
                </a:cubicBezTo>
                <a:cubicBezTo>
                  <a:pt x="5491802" y="-24843"/>
                  <a:pt x="6123809" y="-50158"/>
                  <a:pt x="6353283" y="0"/>
                </a:cubicBezTo>
                <a:cubicBezTo>
                  <a:pt x="6505623" y="1075"/>
                  <a:pt x="6654246" y="113265"/>
                  <a:pt x="6644939" y="291656"/>
                </a:cubicBezTo>
                <a:cubicBezTo>
                  <a:pt x="6666204" y="404445"/>
                  <a:pt x="6642853" y="614837"/>
                  <a:pt x="6644939" y="851620"/>
                </a:cubicBezTo>
                <a:cubicBezTo>
                  <a:pt x="6647025" y="1088403"/>
                  <a:pt x="6618894" y="1197156"/>
                  <a:pt x="6644939" y="1458247"/>
                </a:cubicBezTo>
                <a:cubicBezTo>
                  <a:pt x="6669396" y="1639755"/>
                  <a:pt x="6511522" y="1788848"/>
                  <a:pt x="6353283" y="1749903"/>
                </a:cubicBezTo>
                <a:cubicBezTo>
                  <a:pt x="6123131" y="1740849"/>
                  <a:pt x="6003936" y="1729786"/>
                  <a:pt x="5801001" y="1749903"/>
                </a:cubicBezTo>
                <a:cubicBezTo>
                  <a:pt x="5598066" y="1770020"/>
                  <a:pt x="5302697" y="1735649"/>
                  <a:pt x="5006255" y="1749903"/>
                </a:cubicBezTo>
                <a:cubicBezTo>
                  <a:pt x="4709813" y="1764157"/>
                  <a:pt x="4649043" y="1767681"/>
                  <a:pt x="4514589" y="1749903"/>
                </a:cubicBezTo>
                <a:cubicBezTo>
                  <a:pt x="4380135" y="1732125"/>
                  <a:pt x="4143311" y="1726068"/>
                  <a:pt x="4022924" y="1749903"/>
                </a:cubicBezTo>
                <a:cubicBezTo>
                  <a:pt x="3902537" y="1773738"/>
                  <a:pt x="3595270" y="1755547"/>
                  <a:pt x="3349410" y="1749903"/>
                </a:cubicBezTo>
                <a:cubicBezTo>
                  <a:pt x="3103550" y="1744259"/>
                  <a:pt x="2985660" y="1764794"/>
                  <a:pt x="2736512" y="1749903"/>
                </a:cubicBezTo>
                <a:cubicBezTo>
                  <a:pt x="2487364" y="1735012"/>
                  <a:pt x="2440516" y="1775247"/>
                  <a:pt x="2184231" y="1749903"/>
                </a:cubicBezTo>
                <a:cubicBezTo>
                  <a:pt x="1927946" y="1724559"/>
                  <a:pt x="1757007" y="1762854"/>
                  <a:pt x="1631949" y="1749903"/>
                </a:cubicBezTo>
                <a:cubicBezTo>
                  <a:pt x="1506891" y="1736952"/>
                  <a:pt x="1313644" y="1771354"/>
                  <a:pt x="1140284" y="1749903"/>
                </a:cubicBezTo>
                <a:cubicBezTo>
                  <a:pt x="966924" y="1728452"/>
                  <a:pt x="659951" y="1766298"/>
                  <a:pt x="291656" y="1749903"/>
                </a:cubicBezTo>
                <a:cubicBezTo>
                  <a:pt x="158501" y="1753809"/>
                  <a:pt x="-10137" y="1589317"/>
                  <a:pt x="0" y="1458247"/>
                </a:cubicBezTo>
                <a:cubicBezTo>
                  <a:pt x="-3572" y="1277817"/>
                  <a:pt x="-11174" y="1111456"/>
                  <a:pt x="0" y="886617"/>
                </a:cubicBezTo>
                <a:cubicBezTo>
                  <a:pt x="11174" y="661778"/>
                  <a:pt x="21920" y="419301"/>
                  <a:pt x="0" y="291656"/>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3DCE950F-C834-44A0-8ACC-69B2B8A0E88F}"/>
              </a:ext>
            </a:extLst>
          </p:cNvPr>
          <p:cNvSpPr>
            <a:spLocks noGrp="1"/>
          </p:cNvSpPr>
          <p:nvPr>
            <p:ph type="sldNum" sz="quarter" idx="12"/>
          </p:nvPr>
        </p:nvSpPr>
        <p:spPr>
          <a:xfrm>
            <a:off x="11519193" y="6315572"/>
            <a:ext cx="558460" cy="438620"/>
          </a:xfrm>
        </p:spPr>
        <p:txBody>
          <a:bodyPr/>
          <a:lstStyle/>
          <a:p>
            <a:fld id="{7D7A2E16-A2BB-4A4C-88FB-B9F54DE68C14}" type="slidenum">
              <a:rPr lang="da-DK" smtClean="0"/>
              <a:t>33</a:t>
            </a:fld>
            <a:endParaRPr lang="da-DK"/>
          </a:p>
        </p:txBody>
      </p:sp>
    </p:spTree>
    <p:extLst>
      <p:ext uri="{BB962C8B-B14F-4D97-AF65-F5344CB8AC3E}">
        <p14:creationId xmlns:p14="http://schemas.microsoft.com/office/powerpoint/2010/main" val="1570136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C03A7D1-A09F-4A58-B0AA-D5A485A57137}"/>
              </a:ext>
            </a:extLst>
          </p:cNvPr>
          <p:cNvSpPr/>
          <p:nvPr/>
        </p:nvSpPr>
        <p:spPr>
          <a:xfrm>
            <a:off x="378404" y="939696"/>
            <a:ext cx="5850415" cy="92333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10" name="Titel 3">
            <a:extLst>
              <a:ext uri="{FF2B5EF4-FFF2-40B4-BE49-F238E27FC236}">
                <a16:creationId xmlns:a16="http://schemas.microsoft.com/office/drawing/2014/main" id="{F3BC6DA2-B8CA-4B04-9ABF-3324C12BCDAB}"/>
              </a:ext>
            </a:extLst>
          </p:cNvPr>
          <p:cNvSpPr txBox="1">
            <a:spLocks/>
          </p:cNvSpPr>
          <p:nvPr/>
        </p:nvSpPr>
        <p:spPr>
          <a:xfrm>
            <a:off x="712433" y="3129205"/>
            <a:ext cx="4590770" cy="914400"/>
          </a:xfrm>
          <a:prstGeom prst="rect">
            <a:avLst/>
          </a:prstGeom>
        </p:spPr>
        <p:txBody>
          <a:bodyPr vert="horz" lIns="0" tIns="0" rIns="0" bIns="0" rtlCol="0" anchor="b" anchorCtr="0">
            <a:noAutofit/>
          </a:bodyPr>
          <a:lstStyle>
            <a:lvl1pPr algn="ctr" defTabSz="685800" rtl="0" eaLnBrk="1" latinLnBrk="0" hangingPunct="1">
              <a:lnSpc>
                <a:spcPct val="83000"/>
              </a:lnSpc>
              <a:spcBef>
                <a:spcPct val="0"/>
              </a:spcBef>
              <a:buNone/>
              <a:defRPr sz="6000" b="1" kern="1200">
                <a:solidFill>
                  <a:srgbClr val="003B7A"/>
                </a:solidFill>
                <a:latin typeface="+mj-lt"/>
                <a:ea typeface="+mj-ea"/>
                <a:cs typeface="+mj-cs"/>
              </a:defRPr>
            </a:lvl1pPr>
          </a:lstStyle>
          <a:p>
            <a:pPr marL="0" marR="0" lvl="0" indent="0" algn="l" defTabSz="685800" rtl="0" eaLnBrk="1" fontAlgn="auto" latinLnBrk="0" hangingPunct="1">
              <a:lnSpc>
                <a:spcPct val="83000"/>
              </a:lnSpc>
              <a:spcBef>
                <a:spcPct val="0"/>
              </a:spcBef>
              <a:spcAft>
                <a:spcPts val="0"/>
              </a:spcAft>
              <a:buClrTx/>
              <a:buSzTx/>
              <a:buFontTx/>
              <a:buNone/>
              <a:tabLst/>
              <a:defRPr/>
            </a:pPr>
            <a:endParaRPr kumimoji="0" lang="da-DK" sz="3600" b="0" i="0" u="none" strike="noStrike" kern="1200" cap="none" spc="0" normalizeH="0" baseline="0" noProof="0" dirty="0">
              <a:ln>
                <a:noFill/>
              </a:ln>
              <a:solidFill>
                <a:srgbClr val="14143B"/>
              </a:solidFill>
              <a:effectLst/>
              <a:uLnTx/>
              <a:uFillTx/>
              <a:latin typeface="Arial" panose="020B0604020202020204"/>
              <a:ea typeface="+mj-ea"/>
              <a:cs typeface="+mj-cs"/>
            </a:endParaRPr>
          </a:p>
        </p:txBody>
      </p:sp>
      <p:sp>
        <p:nvSpPr>
          <p:cNvPr id="13" name="Titel 3">
            <a:extLst>
              <a:ext uri="{FF2B5EF4-FFF2-40B4-BE49-F238E27FC236}">
                <a16:creationId xmlns:a16="http://schemas.microsoft.com/office/drawing/2014/main" id="{26C1AA21-0D78-464B-867B-F1300B0C5DB6}"/>
              </a:ext>
            </a:extLst>
          </p:cNvPr>
          <p:cNvSpPr txBox="1">
            <a:spLocks/>
          </p:cNvSpPr>
          <p:nvPr/>
        </p:nvSpPr>
        <p:spPr>
          <a:xfrm>
            <a:off x="1855433" y="3477853"/>
            <a:ext cx="9624134" cy="914400"/>
          </a:xfrm>
          <a:prstGeom prst="rect">
            <a:avLst/>
          </a:prstGeom>
        </p:spPr>
        <p:txBody>
          <a:bodyPr vert="horz" lIns="0" tIns="0" rIns="0" bIns="0" rtlCol="0" anchor="b" anchorCtr="0">
            <a:noAutofit/>
          </a:bodyPr>
          <a:lstStyle>
            <a:lvl1pPr algn="ctr" defTabSz="685800" rtl="0" eaLnBrk="1" latinLnBrk="0" hangingPunct="1">
              <a:lnSpc>
                <a:spcPct val="83000"/>
              </a:lnSpc>
              <a:spcBef>
                <a:spcPct val="0"/>
              </a:spcBef>
              <a:buNone/>
              <a:defRPr sz="6000" b="1" kern="1200">
                <a:solidFill>
                  <a:srgbClr val="003B7A"/>
                </a:solidFill>
                <a:latin typeface="+mj-lt"/>
                <a:ea typeface="+mj-ea"/>
                <a:cs typeface="+mj-cs"/>
              </a:defRPr>
            </a:lvl1pPr>
          </a:lstStyle>
          <a:p>
            <a:pPr lvl="0" algn="l">
              <a:defRPr/>
            </a:pPr>
            <a:r>
              <a:rPr lang="da-DK" sz="3600" b="0" dirty="0">
                <a:solidFill>
                  <a:srgbClr val="14143B"/>
                </a:solidFill>
              </a:rPr>
              <a:t>I teknologi og faglighed på </a:t>
            </a:r>
            <a:r>
              <a:rPr lang="da-DK" sz="3600" dirty="0">
                <a:solidFill>
                  <a:srgbClr val="14143B"/>
                </a:solidFill>
              </a:rPr>
              <a:t>dagtilbuds- og skoleområdet</a:t>
            </a:r>
            <a:endParaRPr lang="da-DK" sz="3600" b="0" dirty="0">
              <a:solidFill>
                <a:srgbClr val="14143B"/>
              </a:solidFill>
            </a:endParaRPr>
          </a:p>
        </p:txBody>
      </p:sp>
      <p:sp>
        <p:nvSpPr>
          <p:cNvPr id="14" name="Pladsholder til tekst 4">
            <a:extLst>
              <a:ext uri="{FF2B5EF4-FFF2-40B4-BE49-F238E27FC236}">
                <a16:creationId xmlns:a16="http://schemas.microsoft.com/office/drawing/2014/main" id="{AA9541F0-3196-4237-9D77-3DE3B3A271DD}"/>
              </a:ext>
            </a:extLst>
          </p:cNvPr>
          <p:cNvSpPr txBox="1">
            <a:spLocks/>
          </p:cNvSpPr>
          <p:nvPr/>
        </p:nvSpPr>
        <p:spPr>
          <a:xfrm>
            <a:off x="1727303" y="2403896"/>
            <a:ext cx="9389480" cy="914400"/>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5000" b="1" i="0" u="none" strike="noStrike" kern="1200" cap="all" spc="-100" normalizeH="0" baseline="0" noProof="0" dirty="0">
                <a:ln>
                  <a:noFill/>
                </a:ln>
                <a:solidFill>
                  <a:srgbClr val="F26749"/>
                </a:solidFill>
                <a:effectLst/>
                <a:uLnTx/>
                <a:uFillTx/>
                <a:latin typeface="Arial Black" panose="020B0A04020102020204" pitchFamily="34" charset="0"/>
                <a:ea typeface="+mn-ea"/>
                <a:cs typeface="+mn-cs"/>
              </a:rPr>
              <a:t>DEL </a:t>
            </a:r>
            <a:r>
              <a:rPr lang="da-DK" sz="5000" cap="all" spc="-100" dirty="0">
                <a:solidFill>
                  <a:srgbClr val="F26749"/>
                </a:solidFill>
                <a:latin typeface="Arial Black" panose="020B0A04020102020204" pitchFamily="34" charset="0"/>
              </a:rPr>
              <a:t>1: </a:t>
            </a:r>
            <a:r>
              <a:rPr lang="da-DK" sz="5000" cap="all" spc="-100" dirty="0" err="1">
                <a:solidFill>
                  <a:srgbClr val="F26749"/>
                </a:solidFill>
                <a:latin typeface="Arial Black" panose="020B0A04020102020204" pitchFamily="34" charset="0"/>
              </a:rPr>
              <a:t>INDSIGt</a:t>
            </a:r>
            <a:endParaRPr kumimoji="0" lang="da-DK" sz="5000" b="1" i="0" u="none" strike="noStrike" kern="1200" cap="all" spc="-100" normalizeH="0" baseline="0" noProof="0" dirty="0">
              <a:ln>
                <a:noFill/>
              </a:ln>
              <a:solidFill>
                <a:srgbClr val="F26749"/>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3836538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BD5D085-FA3E-4BEA-B975-DC575D056FFB}"/>
              </a:ext>
            </a:extLst>
          </p:cNvPr>
          <p:cNvSpPr/>
          <p:nvPr/>
        </p:nvSpPr>
        <p:spPr>
          <a:xfrm>
            <a:off x="6096000" y="0"/>
            <a:ext cx="6088440"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45" name="Håndskrift 44">
                <a:extLst>
                  <a:ext uri="{FF2B5EF4-FFF2-40B4-BE49-F238E27FC236}">
                    <a16:creationId xmlns:a16="http://schemas.microsoft.com/office/drawing/2014/main" id="{68F635B2-D046-4774-A2C1-4D0D3CBD820B}"/>
                  </a:ext>
                </a:extLst>
              </p14:cNvPr>
              <p14:cNvContentPartPr/>
              <p14:nvPr/>
            </p14:nvContentPartPr>
            <p14:xfrm>
              <a:off x="5549455" y="533635"/>
              <a:ext cx="360" cy="360"/>
            </p14:xfrm>
          </p:contentPart>
        </mc:Choice>
        <mc:Fallback xmlns="">
          <p:pic>
            <p:nvPicPr>
              <p:cNvPr id="45" name="Håndskrift 44">
                <a:extLst>
                  <a:ext uri="{FF2B5EF4-FFF2-40B4-BE49-F238E27FC236}">
                    <a16:creationId xmlns:a16="http://schemas.microsoft.com/office/drawing/2014/main" id="{68F635B2-D046-4774-A2C1-4D0D3CBD820B}"/>
                  </a:ext>
                </a:extLst>
              </p:cNvPr>
              <p:cNvPicPr/>
              <p:nvPr/>
            </p:nvPicPr>
            <p:blipFill>
              <a:blip r:embed="rId4"/>
              <a:stretch>
                <a:fillRect/>
              </a:stretch>
            </p:blipFill>
            <p:spPr>
              <a:xfrm>
                <a:off x="5545135" y="529315"/>
                <a:ext cx="9000" cy="9000"/>
              </a:xfrm>
              <a:prstGeom prst="rect">
                <a:avLst/>
              </a:prstGeom>
            </p:spPr>
          </p:pic>
        </mc:Fallback>
      </mc:AlternateContent>
      <p:sp>
        <p:nvSpPr>
          <p:cNvPr id="5" name="Rektangel 4">
            <a:extLst>
              <a:ext uri="{FF2B5EF4-FFF2-40B4-BE49-F238E27FC236}">
                <a16:creationId xmlns:a16="http://schemas.microsoft.com/office/drawing/2014/main" id="{35ED144F-7DC8-46BD-9352-B87AF6CC6D05}"/>
              </a:ext>
            </a:extLst>
          </p:cNvPr>
          <p:cNvSpPr/>
          <p:nvPr/>
        </p:nvSpPr>
        <p:spPr>
          <a:xfrm>
            <a:off x="6524790" y="1218124"/>
            <a:ext cx="5230859" cy="59093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1. Opgaver og udfordringer på fagområdet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Hvilke problemer skal man løse?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2. Digitalisering på området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Hvordan ser landskabet ud?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3. Teknologier på området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Hvordan bruges teknologier på fagområdet?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4. Teknologiradar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Hvilke teknologier er modne og ikke modne på fagområdet?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solidFill>
                <a:prstClr val="white"/>
              </a:solidFill>
              <a:latin typeface="Arial" panose="020B0604020202020204" pitchFamily="34" charset="0"/>
              <a:ea typeface="Arial" panose="020B0604020202020204" pitchFamily="34" charset="0"/>
              <a:cs typeface="Times New Roman" panose="02020603050405020304" pitchFamily="18" charset="0"/>
            </a:endParaRPr>
          </a:p>
          <a:p>
            <a:pPr lvl="0">
              <a:spcAft>
                <a:spcPts val="0"/>
              </a:spcAft>
            </a:pPr>
            <a:r>
              <a:rPr lang="da-DK" b="1" dirty="0">
                <a:solidFill>
                  <a:schemeClr val="bg1"/>
                </a:solidFill>
                <a:latin typeface="Arial" panose="020B0604020202020204" pitchFamily="34" charset="0"/>
                <a:ea typeface="Arial" panose="020B0604020202020204" pitchFamily="34" charset="0"/>
                <a:cs typeface="Times New Roman" panose="02020603050405020304" pitchFamily="18" charset="0"/>
              </a:rPr>
              <a:t>5. Digital modenhed på området </a:t>
            </a:r>
            <a:r>
              <a:rPr lang="da-DK"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p>
          <a:p>
            <a:pPr lvl="0">
              <a:spcAft>
                <a:spcPts val="0"/>
              </a:spcAft>
            </a:pPr>
            <a:r>
              <a:rPr lang="da-DK" dirty="0">
                <a:solidFill>
                  <a:schemeClr val="bg1"/>
                </a:solidFill>
                <a:latin typeface="Arial" panose="020B0604020202020204" pitchFamily="34" charset="0"/>
                <a:ea typeface="Arial" panose="020B0604020202020204" pitchFamily="34" charset="0"/>
                <a:cs typeface="Times New Roman" panose="02020603050405020304" pitchFamily="18" charset="0"/>
              </a:rPr>
              <a:t>Hvor står man organisatorisk stærkt, og hvor er man udfordret?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7" name="Rektangel 6">
            <a:extLst>
              <a:ext uri="{FF2B5EF4-FFF2-40B4-BE49-F238E27FC236}">
                <a16:creationId xmlns:a16="http://schemas.microsoft.com/office/drawing/2014/main" id="{3C03A7D1-A09F-4A58-B0AA-D5A485A57137}"/>
              </a:ext>
            </a:extLst>
          </p:cNvPr>
          <p:cNvSpPr/>
          <p:nvPr/>
        </p:nvSpPr>
        <p:spPr>
          <a:xfrm>
            <a:off x="378404" y="939696"/>
            <a:ext cx="5850415" cy="92333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9" name="Pladsholder til tekst 4">
            <a:extLst>
              <a:ext uri="{FF2B5EF4-FFF2-40B4-BE49-F238E27FC236}">
                <a16:creationId xmlns:a16="http://schemas.microsoft.com/office/drawing/2014/main" id="{43AB0218-CD5E-47C8-9147-E195E1218370}"/>
              </a:ext>
            </a:extLst>
          </p:cNvPr>
          <p:cNvSpPr txBox="1">
            <a:spLocks/>
          </p:cNvSpPr>
          <p:nvPr/>
        </p:nvSpPr>
        <p:spPr>
          <a:xfrm>
            <a:off x="6524790" y="464987"/>
            <a:ext cx="11625692"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rPr>
              <a:t>Få indsigt i </a:t>
            </a:r>
          </a:p>
        </p:txBody>
      </p:sp>
      <p:sp>
        <p:nvSpPr>
          <p:cNvPr id="4" name="Pladsholder til slidenummer 3">
            <a:extLst>
              <a:ext uri="{FF2B5EF4-FFF2-40B4-BE49-F238E27FC236}">
                <a16:creationId xmlns:a16="http://schemas.microsoft.com/office/drawing/2014/main" id="{566219CB-3573-4B7C-A7A2-D98E13DFFDDA}"/>
              </a:ext>
            </a:extLst>
          </p:cNvPr>
          <p:cNvSpPr>
            <a:spLocks noGrp="1"/>
          </p:cNvSpPr>
          <p:nvPr>
            <p:ph type="sldNum" sz="quarter" idx="12"/>
          </p:nvPr>
        </p:nvSpPr>
        <p:spPr>
          <a:xfrm>
            <a:off x="11493160" y="6261686"/>
            <a:ext cx="558460" cy="438620"/>
          </a:xfrm>
        </p:spPr>
        <p:txBody>
          <a:bodyPr/>
          <a:lstStyle/>
          <a:p>
            <a:fld id="{7D7A2E16-A2BB-4A4C-88FB-B9F54DE68C14}" type="slidenum">
              <a:rPr lang="da-DK" smtClean="0"/>
              <a:t>5</a:t>
            </a:fld>
            <a:endParaRPr lang="da-DK" dirty="0"/>
          </a:p>
        </p:txBody>
      </p:sp>
      <p:sp>
        <p:nvSpPr>
          <p:cNvPr id="12" name="Rektangel 11">
            <a:extLst>
              <a:ext uri="{FF2B5EF4-FFF2-40B4-BE49-F238E27FC236}">
                <a16:creationId xmlns:a16="http://schemas.microsoft.com/office/drawing/2014/main" id="{C2A2BFC1-FC78-40D5-915A-50B74B9B8E66}"/>
              </a:ext>
            </a:extLst>
          </p:cNvPr>
          <p:cNvSpPr/>
          <p:nvPr/>
        </p:nvSpPr>
        <p:spPr>
          <a:xfrm>
            <a:off x="520700" y="1242536"/>
            <a:ext cx="5035370" cy="6771084"/>
          </a:xfrm>
          <a:prstGeom prst="rect">
            <a:avLst/>
          </a:prstGeom>
        </p:spPr>
        <p:txBody>
          <a:bodyPr wrap="square">
            <a:spAutoFit/>
          </a:bodyPr>
          <a:lstStyle/>
          <a:p>
            <a:pPr>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Indsigtsdelen af Dialogpakken giver en baggrundsviden til arbejde med området og er målrettet digitaliseringskonsulenten eller udviklingskonsulenten. </a:t>
            </a:r>
          </a:p>
          <a:p>
            <a:pPr>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Konsulenten kan bruge den viden i sin dialog med fagområdet. Det kan bruges til at sætte teknologi og digitalisering ind i den rigtige faglige kontekst og tale ud fra de faglige udfordringer, der er relevante på dagtilbuds- og skoleområdet. </a:t>
            </a:r>
          </a:p>
          <a:p>
            <a:pPr>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Indsigterne kan også bruges til give eksempler på teknologianvendelse, og vise hvordan teknologilandskabet ser ud på området i dag. </a:t>
            </a:r>
          </a:p>
          <a:p>
            <a:pPr>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Viden om teknologierne på området kommer fra </a:t>
            </a: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hlinkClick r:id="rId5"/>
              </a:rPr>
              <a:t>Kommunernes Teknologiradar</a:t>
            </a: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 </a:t>
            </a:r>
          </a:p>
          <a:p>
            <a:pPr>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Rektangel 2">
            <a:extLst>
              <a:ext uri="{FF2B5EF4-FFF2-40B4-BE49-F238E27FC236}">
                <a16:creationId xmlns:a16="http://schemas.microsoft.com/office/drawing/2014/main" id="{F527B740-9107-43B3-A0C3-60DC62977A89}"/>
              </a:ext>
            </a:extLst>
          </p:cNvPr>
          <p:cNvSpPr/>
          <p:nvPr/>
        </p:nvSpPr>
        <p:spPr>
          <a:xfrm>
            <a:off x="520700" y="494220"/>
            <a:ext cx="3409908" cy="450444"/>
          </a:xfrm>
          <a:prstGeom prst="rect">
            <a:avLst/>
          </a:prstGeom>
        </p:spPr>
        <p:txBody>
          <a:bodyPr wrap="none">
            <a:spAutoFit/>
          </a:bodyPr>
          <a:lstStyle/>
          <a:p>
            <a:pPr lvl="0" defTabSz="685800">
              <a:lnSpc>
                <a:spcPct val="104000"/>
              </a:lnSpc>
              <a:defRPr/>
            </a:pPr>
            <a:r>
              <a:rPr lang="da-DK" sz="2400" b="1" spc="-100" dirty="0">
                <a:solidFill>
                  <a:srgbClr val="F26749"/>
                </a:solidFill>
              </a:rPr>
              <a:t>Bliv klædt på med viden</a:t>
            </a:r>
          </a:p>
        </p:txBody>
      </p:sp>
    </p:spTree>
    <p:extLst>
      <p:ext uri="{BB962C8B-B14F-4D97-AF65-F5344CB8AC3E}">
        <p14:creationId xmlns:p14="http://schemas.microsoft.com/office/powerpoint/2010/main" val="3457840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il: pentagon 18">
            <a:extLst>
              <a:ext uri="{FF2B5EF4-FFF2-40B4-BE49-F238E27FC236}">
                <a16:creationId xmlns:a16="http://schemas.microsoft.com/office/drawing/2014/main" id="{ED9CF10A-2934-4108-A327-2EFAFFAC0D50}"/>
              </a:ext>
            </a:extLst>
          </p:cNvPr>
          <p:cNvSpPr/>
          <p:nvPr/>
        </p:nvSpPr>
        <p:spPr>
          <a:xfrm rot="5400000">
            <a:off x="4857579" y="-4857580"/>
            <a:ext cx="2486212" cy="12201373"/>
          </a:xfrm>
          <a:prstGeom prst="homePlate">
            <a:avLst>
              <a:gd name="adj" fmla="val 9903"/>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7" name="Ellipse 16">
            <a:extLst>
              <a:ext uri="{FF2B5EF4-FFF2-40B4-BE49-F238E27FC236}">
                <a16:creationId xmlns:a16="http://schemas.microsoft.com/office/drawing/2014/main" id="{A4842490-3700-46B7-9891-9A10E05F2813}"/>
              </a:ext>
            </a:extLst>
          </p:cNvPr>
          <p:cNvSpPr/>
          <p:nvPr/>
        </p:nvSpPr>
        <p:spPr>
          <a:xfrm>
            <a:off x="9865229" y="4503810"/>
            <a:ext cx="2179999" cy="2260622"/>
          </a:xfrm>
          <a:prstGeom prst="ellipse">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6" name="Ellipse 15">
            <a:extLst>
              <a:ext uri="{FF2B5EF4-FFF2-40B4-BE49-F238E27FC236}">
                <a16:creationId xmlns:a16="http://schemas.microsoft.com/office/drawing/2014/main" id="{90800ADB-E2E2-4878-84C5-D02D2C94FE5C}"/>
              </a:ext>
            </a:extLst>
          </p:cNvPr>
          <p:cNvSpPr/>
          <p:nvPr/>
        </p:nvSpPr>
        <p:spPr>
          <a:xfrm>
            <a:off x="9870974" y="2023728"/>
            <a:ext cx="2330397" cy="2416582"/>
          </a:xfrm>
          <a:prstGeom prst="ellipse">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5" name="Ellipse 14">
            <a:extLst>
              <a:ext uri="{FF2B5EF4-FFF2-40B4-BE49-F238E27FC236}">
                <a16:creationId xmlns:a16="http://schemas.microsoft.com/office/drawing/2014/main" id="{A66AD657-D6FB-4068-8E8B-212491FE7A4D}"/>
              </a:ext>
            </a:extLst>
          </p:cNvPr>
          <p:cNvSpPr/>
          <p:nvPr/>
        </p:nvSpPr>
        <p:spPr>
          <a:xfrm>
            <a:off x="8547388" y="389011"/>
            <a:ext cx="2094177" cy="2171626"/>
          </a:xfrm>
          <a:prstGeom prst="ellipse">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3" name="Pladsholder til tekst 4">
            <a:extLst>
              <a:ext uri="{FF2B5EF4-FFF2-40B4-BE49-F238E27FC236}">
                <a16:creationId xmlns:a16="http://schemas.microsoft.com/office/drawing/2014/main" id="{202D7A1B-C7A6-4328-9673-630CEF0A961E}"/>
              </a:ext>
            </a:extLst>
          </p:cNvPr>
          <p:cNvSpPr txBox="1">
            <a:spLocks/>
          </p:cNvSpPr>
          <p:nvPr/>
        </p:nvSpPr>
        <p:spPr>
          <a:xfrm>
            <a:off x="431092" y="148870"/>
            <a:ext cx="455268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rPr>
              <a:t>OPGAVER OG UDFORDRINGER</a:t>
            </a:r>
          </a:p>
        </p:txBody>
      </p:sp>
      <p:sp>
        <p:nvSpPr>
          <p:cNvPr id="2" name="Rektangel 1">
            <a:extLst>
              <a:ext uri="{FF2B5EF4-FFF2-40B4-BE49-F238E27FC236}">
                <a16:creationId xmlns:a16="http://schemas.microsoft.com/office/drawing/2014/main" id="{638234EC-53F7-40D0-BB4B-F6CB3968CD9F}"/>
              </a:ext>
            </a:extLst>
          </p:cNvPr>
          <p:cNvSpPr/>
          <p:nvPr/>
        </p:nvSpPr>
        <p:spPr>
          <a:xfrm>
            <a:off x="536596" y="2593650"/>
            <a:ext cx="7521487" cy="4524315"/>
          </a:xfrm>
          <a:prstGeom prst="rect">
            <a:avLst/>
          </a:prstGeom>
        </p:spPr>
        <p:txBody>
          <a:bodyPr wrap="square">
            <a:spAutoFit/>
          </a:bodyPr>
          <a:lstStyle/>
          <a:p>
            <a:pPr>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Hvordan skaber vi mere leg i læring?</a:t>
            </a:r>
          </a:p>
          <a:p>
            <a:pPr lvl="0">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0">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Hvordan tilpasser vi undervisningen, så den bedst involverer børnegruppen?</a:t>
            </a:r>
          </a:p>
          <a:p>
            <a:pPr lvl="0">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0">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Hvordan klæder vi børn og unge på med de rigtige kompetencer til at begå sig samfundet? </a:t>
            </a:r>
          </a:p>
          <a:p>
            <a:pPr lvl="0">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0">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Hvordan skaber vi en god kommunikation mellem hjem og skole/institution? </a:t>
            </a:r>
          </a:p>
          <a:p>
            <a:pPr lvl="0">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0">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Hvordan sikrer vi, at man som forældre har indsigt i sine børns skolegang eller institutionsliv?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				</a:t>
            </a:r>
          </a:p>
        </p:txBody>
      </p:sp>
      <p:sp>
        <p:nvSpPr>
          <p:cNvPr id="14" name="Ellipse 13">
            <a:extLst>
              <a:ext uri="{FF2B5EF4-FFF2-40B4-BE49-F238E27FC236}">
                <a16:creationId xmlns:a16="http://schemas.microsoft.com/office/drawing/2014/main" id="{686F9CC4-F90E-4169-BA9B-7F478D72CD45}"/>
              </a:ext>
            </a:extLst>
          </p:cNvPr>
          <p:cNvSpPr/>
          <p:nvPr/>
        </p:nvSpPr>
        <p:spPr>
          <a:xfrm>
            <a:off x="8058084" y="2924331"/>
            <a:ext cx="2412672" cy="2501900"/>
          </a:xfrm>
          <a:prstGeom prst="ellipse">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5" name="Tekstfelt 4">
            <a:extLst>
              <a:ext uri="{FF2B5EF4-FFF2-40B4-BE49-F238E27FC236}">
                <a16:creationId xmlns:a16="http://schemas.microsoft.com/office/drawing/2014/main" id="{1E642462-4B59-46A3-9415-638E9B23B061}"/>
              </a:ext>
            </a:extLst>
          </p:cNvPr>
          <p:cNvSpPr txBox="1"/>
          <p:nvPr/>
        </p:nvSpPr>
        <p:spPr>
          <a:xfrm>
            <a:off x="545474" y="676505"/>
            <a:ext cx="7967948" cy="1263166"/>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Arial (Tekst)"/>
                <a:ea typeface="+mn-ea"/>
                <a:cs typeface="+mn-cs"/>
              </a:rPr>
              <a:t>På Dagtilbuds- og skoleområdet arbejder kommunerne for at </a:t>
            </a:r>
            <a:r>
              <a:rPr lang="da-DK" sz="1600" dirty="0">
                <a:solidFill>
                  <a:prstClr val="white"/>
                </a:solidFill>
                <a:latin typeface="Arial (Tekst)"/>
              </a:rPr>
              <a:t>danne og uddanne børn og unge. Det skal sker via et sammenhængende og helhedsorienteret børne- og ungeområde med høj kvalitet i dagtilbud og </a:t>
            </a:r>
            <a:r>
              <a:rPr lang="da-DK" sz="1600">
                <a:solidFill>
                  <a:prstClr val="white"/>
                </a:solidFill>
                <a:latin typeface="Arial (Tekst)"/>
              </a:rPr>
              <a:t>folkeskoler.</a:t>
            </a:r>
          </a:p>
          <a:p>
            <a:pPr marL="0" marR="0" lvl="0" indent="0" algn="l"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white"/>
              </a:solidFill>
              <a:effectLst/>
              <a:uLnTx/>
              <a:uFillTx/>
              <a:latin typeface="Arial (Tekst)"/>
              <a:ea typeface="+mn-ea"/>
              <a:cs typeface="+mn-cs"/>
            </a:endParaRP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Arial (Tekst)"/>
                <a:ea typeface="+mn-ea"/>
                <a:cs typeface="+mn-cs"/>
              </a:rPr>
              <a:t>Udfordringerne på området er fx</a:t>
            </a:r>
          </a:p>
        </p:txBody>
      </p:sp>
      <p:sp>
        <p:nvSpPr>
          <p:cNvPr id="12" name="Rektangel 11">
            <a:extLst>
              <a:ext uri="{FF2B5EF4-FFF2-40B4-BE49-F238E27FC236}">
                <a16:creationId xmlns:a16="http://schemas.microsoft.com/office/drawing/2014/main" id="{A4694FAF-4F99-4CF5-8E4C-532E81B5669B}"/>
              </a:ext>
            </a:extLst>
          </p:cNvPr>
          <p:cNvSpPr/>
          <p:nvPr/>
        </p:nvSpPr>
        <p:spPr>
          <a:xfrm>
            <a:off x="2267214" y="6273064"/>
            <a:ext cx="778171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F26749"/>
                </a:solidFill>
                <a:effectLst/>
                <a:uLnTx/>
                <a:uFillTx/>
                <a:latin typeface="Arial" panose="020B0604020202020204" pitchFamily="34" charset="0"/>
                <a:ea typeface="Arial" panose="020B0604020202020204" pitchFamily="34" charset="0"/>
                <a:cs typeface="Times New Roman" panose="02020603050405020304" pitchFamily="18" charset="0"/>
              </a:rPr>
              <a:t>Kan digitale løsninger hjælpe på de udfordringer?</a:t>
            </a:r>
          </a:p>
        </p:txBody>
      </p:sp>
      <p:cxnSp>
        <p:nvCxnSpPr>
          <p:cNvPr id="23" name="Forbindelse: buet 22">
            <a:extLst>
              <a:ext uri="{FF2B5EF4-FFF2-40B4-BE49-F238E27FC236}">
                <a16:creationId xmlns:a16="http://schemas.microsoft.com/office/drawing/2014/main" id="{F07882C5-73BF-4D78-A760-33B58B8B0EB5}"/>
              </a:ext>
            </a:extLst>
          </p:cNvPr>
          <p:cNvCxnSpPr>
            <a:cxnSpLocks/>
          </p:cNvCxnSpPr>
          <p:nvPr/>
        </p:nvCxnSpPr>
        <p:spPr>
          <a:xfrm flipV="1">
            <a:off x="8966049" y="5754760"/>
            <a:ext cx="788387" cy="714230"/>
          </a:xfrm>
          <a:prstGeom prst="curvedConnector3">
            <a:avLst>
              <a:gd name="adj1" fmla="val 50000"/>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pic>
        <p:nvPicPr>
          <p:cNvPr id="7" name="Billede 6">
            <a:extLst>
              <a:ext uri="{FF2B5EF4-FFF2-40B4-BE49-F238E27FC236}">
                <a16:creationId xmlns:a16="http://schemas.microsoft.com/office/drawing/2014/main" id="{F17A59BB-94B5-4345-9A35-869245E01830}"/>
              </a:ext>
            </a:extLst>
          </p:cNvPr>
          <p:cNvPicPr>
            <a:picLocks noChangeAspect="1"/>
          </p:cNvPicPr>
          <p:nvPr/>
        </p:nvPicPr>
        <p:blipFill>
          <a:blip r:embed="rId3"/>
          <a:stretch>
            <a:fillRect/>
          </a:stretch>
        </p:blipFill>
        <p:spPr>
          <a:xfrm>
            <a:off x="8464302" y="3381911"/>
            <a:ext cx="1660302" cy="1516409"/>
          </a:xfrm>
          <a:prstGeom prst="rect">
            <a:avLst/>
          </a:prstGeom>
        </p:spPr>
      </p:pic>
      <p:pic>
        <p:nvPicPr>
          <p:cNvPr id="9" name="Billede 8">
            <a:extLst>
              <a:ext uri="{FF2B5EF4-FFF2-40B4-BE49-F238E27FC236}">
                <a16:creationId xmlns:a16="http://schemas.microsoft.com/office/drawing/2014/main" id="{386210BC-7DD5-4ED4-ADB7-FEFB5A118E34}"/>
              </a:ext>
            </a:extLst>
          </p:cNvPr>
          <p:cNvPicPr>
            <a:picLocks noChangeAspect="1"/>
          </p:cNvPicPr>
          <p:nvPr/>
        </p:nvPicPr>
        <p:blipFill>
          <a:blip r:embed="rId4"/>
          <a:stretch>
            <a:fillRect/>
          </a:stretch>
        </p:blipFill>
        <p:spPr>
          <a:xfrm>
            <a:off x="10235288" y="4968211"/>
            <a:ext cx="1601768" cy="1273201"/>
          </a:xfrm>
          <a:prstGeom prst="rect">
            <a:avLst/>
          </a:prstGeom>
        </p:spPr>
      </p:pic>
      <p:pic>
        <p:nvPicPr>
          <p:cNvPr id="6" name="Billede 5">
            <a:extLst>
              <a:ext uri="{FF2B5EF4-FFF2-40B4-BE49-F238E27FC236}">
                <a16:creationId xmlns:a16="http://schemas.microsoft.com/office/drawing/2014/main" id="{8D74E903-B638-42CB-8C5B-173C753125B0}"/>
              </a:ext>
            </a:extLst>
          </p:cNvPr>
          <p:cNvPicPr>
            <a:picLocks noChangeAspect="1"/>
          </p:cNvPicPr>
          <p:nvPr/>
        </p:nvPicPr>
        <p:blipFill>
          <a:blip r:embed="rId5"/>
          <a:stretch>
            <a:fillRect/>
          </a:stretch>
        </p:blipFill>
        <p:spPr>
          <a:xfrm>
            <a:off x="10393145" y="2593650"/>
            <a:ext cx="1286054" cy="1362265"/>
          </a:xfrm>
          <a:prstGeom prst="rect">
            <a:avLst/>
          </a:prstGeom>
        </p:spPr>
      </p:pic>
      <p:pic>
        <p:nvPicPr>
          <p:cNvPr id="11" name="Billede 10">
            <a:extLst>
              <a:ext uri="{FF2B5EF4-FFF2-40B4-BE49-F238E27FC236}">
                <a16:creationId xmlns:a16="http://schemas.microsoft.com/office/drawing/2014/main" id="{6615F57B-9274-438B-8520-96CAFB75C076}"/>
              </a:ext>
            </a:extLst>
          </p:cNvPr>
          <p:cNvPicPr>
            <a:picLocks noChangeAspect="1"/>
          </p:cNvPicPr>
          <p:nvPr/>
        </p:nvPicPr>
        <p:blipFill>
          <a:blip r:embed="rId6"/>
          <a:stretch>
            <a:fillRect/>
          </a:stretch>
        </p:blipFill>
        <p:spPr>
          <a:xfrm>
            <a:off x="8966049" y="792026"/>
            <a:ext cx="1286054" cy="1400370"/>
          </a:xfrm>
          <a:prstGeom prst="rect">
            <a:avLst/>
          </a:prstGeom>
        </p:spPr>
      </p:pic>
    </p:spTree>
    <p:extLst>
      <p:ext uri="{BB962C8B-B14F-4D97-AF65-F5344CB8AC3E}">
        <p14:creationId xmlns:p14="http://schemas.microsoft.com/office/powerpoint/2010/main" val="3585060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4">
            <a:extLst>
              <a:ext uri="{FF2B5EF4-FFF2-40B4-BE49-F238E27FC236}">
                <a16:creationId xmlns:a16="http://schemas.microsoft.com/office/drawing/2014/main" id="{202D7A1B-C7A6-4328-9673-630CEF0A961E}"/>
              </a:ext>
            </a:extLst>
          </p:cNvPr>
          <p:cNvSpPr txBox="1">
            <a:spLocks/>
          </p:cNvSpPr>
          <p:nvPr/>
        </p:nvSpPr>
        <p:spPr>
          <a:xfrm>
            <a:off x="378404" y="445413"/>
            <a:ext cx="11625692"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Hvordan ser det digitale kultur- og fritidsområde ud?</a:t>
            </a:r>
          </a:p>
        </p:txBody>
      </p:sp>
      <p:sp>
        <p:nvSpPr>
          <p:cNvPr id="5" name="Rektangel 4">
            <a:extLst>
              <a:ext uri="{FF2B5EF4-FFF2-40B4-BE49-F238E27FC236}">
                <a16:creationId xmlns:a16="http://schemas.microsoft.com/office/drawing/2014/main" id="{C0B50DBD-6AC3-4005-8258-115A2BE6E7BC}"/>
              </a:ext>
            </a:extLst>
          </p:cNvPr>
          <p:cNvSpPr/>
          <p:nvPr/>
        </p:nvSpPr>
        <p:spPr>
          <a:xfrm>
            <a:off x="398752" y="955539"/>
            <a:ext cx="11414844" cy="5970865"/>
          </a:xfrm>
          <a:prstGeom prst="rect">
            <a:avLst/>
          </a:prstGeom>
        </p:spPr>
        <p:txBody>
          <a:bodyPr wrap="square">
            <a:spAutoFit/>
          </a:bodyPr>
          <a:lstStyle/>
          <a:p>
            <a:pPr lvl="0"/>
            <a:r>
              <a:rPr lang="da-DK" sz="1400" dirty="0">
                <a:solidFill>
                  <a:prstClr val="black"/>
                </a:solidFill>
              </a:rPr>
              <a:t>Digitalisering og øget brug af ny teknologi og data har stor betydning for børn og unges dannelse og uddannelse i dagtilbud og på skoler. Kommunikationen mellem skole eller institution og hjemmet er udover fysisk kontakt også digital</a:t>
            </a:r>
            <a:r>
              <a:rPr lang="da-DK" sz="1400" b="1" dirty="0">
                <a:solidFill>
                  <a:prstClr val="black"/>
                </a:solidFill>
              </a:rPr>
              <a:t>. Læringsplatforme</a:t>
            </a:r>
            <a:r>
              <a:rPr lang="da-DK" sz="1400" dirty="0">
                <a:solidFill>
                  <a:prstClr val="black"/>
                </a:solidFill>
              </a:rPr>
              <a:t> samler de undervisningsaktiviteter barnet er en del af ét sted. Og borgere kan skrive deres børn op i dagtilbud gennem </a:t>
            </a:r>
            <a:r>
              <a:rPr lang="da-DK" sz="1400" b="1" dirty="0">
                <a:solidFill>
                  <a:prstClr val="black"/>
                </a:solidFill>
              </a:rPr>
              <a:t>selvbetjeningsløsninger</a:t>
            </a:r>
            <a:r>
              <a:rPr lang="da-DK" sz="1400" dirty="0">
                <a:solidFill>
                  <a:prstClr val="black"/>
                </a:solidFill>
              </a:rPr>
              <a:t>.</a:t>
            </a:r>
          </a:p>
          <a:p>
            <a:pPr lvl="0"/>
            <a:endParaRPr lang="da-DK" sz="1400" dirty="0">
              <a:solidFill>
                <a:prstClr val="black"/>
              </a:solidFill>
            </a:endParaRPr>
          </a:p>
          <a:p>
            <a:r>
              <a:rPr lang="da-DK" sz="1400" dirty="0">
                <a:solidFill>
                  <a:prstClr val="black"/>
                </a:solidFill>
              </a:rPr>
              <a:t>På skoleområdet har </a:t>
            </a:r>
            <a:r>
              <a:rPr lang="da-DK" sz="1400" b="1" dirty="0">
                <a:solidFill>
                  <a:prstClr val="black"/>
                </a:solidFill>
              </a:rPr>
              <a:t>AULA</a:t>
            </a:r>
            <a:r>
              <a:rPr lang="da-DK" sz="1400" dirty="0">
                <a:solidFill>
                  <a:prstClr val="black"/>
                </a:solidFill>
              </a:rPr>
              <a:t> siden 2020 været </a:t>
            </a:r>
            <a:r>
              <a:rPr lang="da-DK" sz="1400" b="1" dirty="0">
                <a:solidFill>
                  <a:prstClr val="black"/>
                </a:solidFill>
              </a:rPr>
              <a:t>kommunikationskanalen</a:t>
            </a:r>
            <a:r>
              <a:rPr lang="da-DK" sz="1400" dirty="0">
                <a:solidFill>
                  <a:prstClr val="black"/>
                </a:solidFill>
              </a:rPr>
              <a:t> mellem skolen og hjemmet. AULA er samtidig indgangen til andre af skolens digitale redskaber, så som </a:t>
            </a:r>
            <a:r>
              <a:rPr lang="da-DK" sz="1400" b="1" dirty="0">
                <a:solidFill>
                  <a:prstClr val="black"/>
                </a:solidFill>
              </a:rPr>
              <a:t>læringsplatforme</a:t>
            </a:r>
            <a:r>
              <a:rPr lang="da-DK" sz="1400" dirty="0">
                <a:solidFill>
                  <a:prstClr val="black"/>
                </a:solidFill>
              </a:rPr>
              <a:t> og </a:t>
            </a:r>
            <a:r>
              <a:rPr lang="da-DK" sz="1400" b="1" dirty="0">
                <a:solidFill>
                  <a:prstClr val="black"/>
                </a:solidFill>
              </a:rPr>
              <a:t>bibliotekssystemer</a:t>
            </a:r>
            <a:r>
              <a:rPr lang="da-DK" sz="1400" dirty="0">
                <a:solidFill>
                  <a:prstClr val="black"/>
                </a:solidFill>
              </a:rPr>
              <a:t>. I løbet af 2021 er AULA også kommunikationskanal mellem medarbejdere i dagtilbud i alle kommuner. Platformen bliver brugt meget forskelligt. I dagtilbud bliver den fx brugt til at registrere, at barnet er afleveret/hentet, skrive beskeder, orientere om og dele billeder af aktiviteter og mv. </a:t>
            </a:r>
          </a:p>
          <a:p>
            <a:endParaRPr lang="da-DK" sz="1400" dirty="0">
              <a:solidFill>
                <a:prstClr val="black"/>
              </a:solidFill>
            </a:endParaRPr>
          </a:p>
          <a:p>
            <a:r>
              <a:rPr lang="da-DK" sz="1400" dirty="0">
                <a:solidFill>
                  <a:prstClr val="black"/>
                </a:solidFill>
              </a:rPr>
              <a:t>Alle skoler anvender </a:t>
            </a:r>
            <a:r>
              <a:rPr lang="da-DK" sz="1400" b="1" dirty="0">
                <a:solidFill>
                  <a:prstClr val="black"/>
                </a:solidFill>
              </a:rPr>
              <a:t>en digital læringsplatform </a:t>
            </a:r>
            <a:r>
              <a:rPr lang="da-DK" sz="1400" dirty="0">
                <a:solidFill>
                  <a:prstClr val="black"/>
                </a:solidFill>
              </a:rPr>
              <a:t>(et digitalt redskab, der samler de undervisningsaktiviteter som den enkelte elev er en del af). I læringsplatformene er undervisningsforløb, uge- og årsplaner, afleveringer, elevplaner, testresultater etc. samlet. Derudover anvender skoler enkelte eller mange digitale læremidler til at understøtte undervisningen i de enkelte fag</a:t>
            </a:r>
            <a:r>
              <a:rPr lang="da-DK" dirty="0"/>
              <a:t>. </a:t>
            </a:r>
            <a:r>
              <a:rPr lang="da-DK" sz="1400" dirty="0">
                <a:solidFill>
                  <a:prstClr val="black"/>
                </a:solidFill>
              </a:rPr>
              <a:t>Skolerne har desuden </a:t>
            </a:r>
            <a:r>
              <a:rPr lang="da-DK" sz="1400" b="1" dirty="0">
                <a:solidFill>
                  <a:prstClr val="black"/>
                </a:solidFill>
              </a:rPr>
              <a:t>samarbejdsplatforme</a:t>
            </a:r>
            <a:r>
              <a:rPr lang="da-DK" sz="1400" dirty="0">
                <a:solidFill>
                  <a:prstClr val="black"/>
                </a:solidFill>
              </a:rPr>
              <a:t> så som Microsoft Teams, Google suite eller lign. som understøtter </a:t>
            </a:r>
            <a:r>
              <a:rPr lang="da-DK" sz="1400" b="1" dirty="0">
                <a:solidFill>
                  <a:prstClr val="black"/>
                </a:solidFill>
              </a:rPr>
              <a:t>fjernundervisning</a:t>
            </a:r>
            <a:r>
              <a:rPr lang="da-DK" sz="1400" dirty="0">
                <a:solidFill>
                  <a:prstClr val="black"/>
                </a:solidFill>
              </a:rPr>
              <a:t> elevernes gruppearbejde, afleveringer og faglige sparring.</a:t>
            </a:r>
          </a:p>
          <a:p>
            <a:pPr lvl="0"/>
            <a:endParaRPr lang="da-DK" sz="1400" dirty="0">
              <a:solidFill>
                <a:prstClr val="black"/>
              </a:solidFill>
            </a:endParaRPr>
          </a:p>
          <a:p>
            <a:pPr lvl="0"/>
            <a:r>
              <a:rPr lang="da-DK" sz="1400" dirty="0">
                <a:solidFill>
                  <a:prstClr val="black"/>
                </a:solidFill>
              </a:rPr>
              <a:t>I administrationen arbejder man </a:t>
            </a:r>
            <a:r>
              <a:rPr lang="da-DK" sz="1400" b="1" dirty="0">
                <a:solidFill>
                  <a:prstClr val="black"/>
                </a:solidFill>
              </a:rPr>
              <a:t>digitalt og it-fagsystemer </a:t>
            </a:r>
            <a:r>
              <a:rPr lang="da-DK" sz="1400" dirty="0">
                <a:solidFill>
                  <a:prstClr val="black"/>
                </a:solidFill>
              </a:rPr>
              <a:t>understøtter forvaltningernes sagsbehandling, kommunikation, samarbejde og forretningsmæssige processer. Siden indførelsen af obligatorisk selvbetjening har it-løsninger understøttet fx, at forældre </a:t>
            </a:r>
            <a:r>
              <a:rPr lang="da-DK" sz="1400" b="1" dirty="0">
                <a:solidFill>
                  <a:prstClr val="black"/>
                </a:solidFill>
              </a:rPr>
              <a:t>digitalt booker dagtilbudsplads</a:t>
            </a:r>
            <a:r>
              <a:rPr lang="da-DK" sz="1400" dirty="0">
                <a:solidFill>
                  <a:prstClr val="black"/>
                </a:solidFill>
              </a:rPr>
              <a:t> til deres børn. Dataunderstøttet analyse og sagsbehandling bliver i stigende omfang udbredt. </a:t>
            </a:r>
          </a:p>
          <a:p>
            <a:pPr lvl="0"/>
            <a:endParaRPr lang="da-DK" sz="1400" dirty="0">
              <a:solidFill>
                <a:prstClr val="black"/>
              </a:solidFill>
            </a:endParaRPr>
          </a:p>
          <a:p>
            <a:r>
              <a:rPr lang="da-DK" sz="1400" dirty="0">
                <a:solidFill>
                  <a:prstClr val="black"/>
                </a:solidFill>
              </a:rPr>
              <a:t>I </a:t>
            </a:r>
            <a:r>
              <a:rPr lang="da-DK" sz="1400" dirty="0" err="1">
                <a:solidFill>
                  <a:prstClr val="black"/>
                </a:solidFill>
              </a:rPr>
              <a:t>coronatiden</a:t>
            </a:r>
            <a:r>
              <a:rPr lang="da-DK" sz="1400" dirty="0">
                <a:solidFill>
                  <a:prstClr val="black"/>
                </a:solidFill>
              </a:rPr>
              <a:t> er der sket en yderligere udbredelse af digitale arbejdsformer og af virtuelle mødeformer til fx møder, undervisning, kompetenceudvikling mv.  På skoleområdet er der et markant fokus på </a:t>
            </a:r>
            <a:r>
              <a:rPr lang="da-DK" sz="1400" b="1" dirty="0">
                <a:solidFill>
                  <a:prstClr val="black"/>
                </a:solidFill>
              </a:rPr>
              <a:t>digital dannelse </a:t>
            </a:r>
            <a:r>
              <a:rPr lang="da-DK" sz="1400" dirty="0">
                <a:solidFill>
                  <a:prstClr val="black"/>
                </a:solidFill>
              </a:rPr>
              <a:t>og</a:t>
            </a:r>
            <a:r>
              <a:rPr lang="da-DK" sz="1400" b="1" dirty="0">
                <a:solidFill>
                  <a:prstClr val="black"/>
                </a:solidFill>
              </a:rPr>
              <a:t> teknologiforståelse </a:t>
            </a:r>
            <a:r>
              <a:rPr lang="da-DK" sz="1400" dirty="0">
                <a:solidFill>
                  <a:prstClr val="black"/>
                </a:solidFill>
              </a:rPr>
              <a:t>både hos børn og hos medarbejdere. </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Det er en ny faglighed i skolen, hvor forpligtigelsen er at danne og uddanne børn og unge til at være nysgerrige og kritiske. Hvad skal de for eksempel være opmærksomme på i forhold til data og for at kunne navigere hensigtsmæssigt på nettet? Det handler også om, at børn og unge tillærer sig de kompetencer, der er behov for på fremtidens arbejdsmarked. </a:t>
            </a:r>
            <a:endParaRPr lang="da-DK" sz="1400" dirty="0">
              <a:solidFill>
                <a:prstClr val="black"/>
              </a:solidFill>
            </a:endParaRPr>
          </a:p>
          <a:p>
            <a:pPr lvl="0"/>
            <a:r>
              <a:rPr lang="da-DK" sz="1400" dirty="0">
                <a:solidFill>
                  <a:prstClr val="black"/>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6027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72BCD03-4988-4A3D-A65D-25C9FD2842E8}"/>
              </a:ext>
            </a:extLst>
          </p:cNvPr>
          <p:cNvSpPr/>
          <p:nvPr/>
        </p:nvSpPr>
        <p:spPr>
          <a:xfrm>
            <a:off x="0" y="955539"/>
            <a:ext cx="6308690" cy="4616648"/>
          </a:xfrm>
          <a:prstGeom prst="rect">
            <a:avLst/>
          </a:prstGeom>
        </p:spPr>
        <p:txBody>
          <a:bodyPr wrap="square" numCol="1">
            <a:spAutoFit/>
          </a:bodyPr>
          <a:lstStyle/>
          <a:p>
            <a:pPr lvl="1">
              <a:defRPr/>
            </a:pP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Både i skole og dagtilbud bruger man digitale redskaber og læremidler.  Det giver det pædagogisk personale nye muligheder i arbejdet med at skabe variation og differentiering i børn og unges læringsmiljøer. </a:t>
            </a:r>
          </a:p>
          <a:p>
            <a:pPr lvl="1">
              <a:defRPr/>
            </a:pPr>
            <a:endPar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1">
              <a:defRPr/>
            </a:pP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Børn kan fx lære på nye måder i et </a:t>
            </a:r>
            <a:r>
              <a:rPr lang="da-DK" sz="1400" b="1" dirty="0">
                <a:solidFill>
                  <a:prstClr val="black"/>
                </a:solidFill>
                <a:latin typeface="Arial" panose="020B0604020202020204" pitchFamily="34" charset="0"/>
                <a:ea typeface="Arial" panose="020B0604020202020204" pitchFamily="34" charset="0"/>
                <a:cs typeface="Times New Roman" panose="02020603050405020304" pitchFamily="18" charset="0"/>
              </a:rPr>
              <a:t>Virtual-reality</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-univers. Der bliver brugt </a:t>
            </a:r>
            <a:r>
              <a:rPr lang="da-DK" sz="1400" b="1" dirty="0">
                <a:solidFill>
                  <a:prstClr val="black"/>
                </a:solidFill>
                <a:latin typeface="Arial" panose="020B0604020202020204" pitchFamily="34" charset="0"/>
                <a:ea typeface="Arial" panose="020B0604020202020204" pitchFamily="34" charset="0"/>
                <a:cs typeface="Times New Roman" panose="02020603050405020304" pitchFamily="18" charset="0"/>
              </a:rPr>
              <a:t>droner</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 og </a:t>
            </a:r>
            <a:r>
              <a:rPr lang="da-DK" sz="1400" b="1" dirty="0">
                <a:solidFill>
                  <a:prstClr val="black"/>
                </a:solidFill>
                <a:latin typeface="Arial" panose="020B0604020202020204" pitchFamily="34" charset="0"/>
                <a:ea typeface="Arial" panose="020B0604020202020204" pitchFamily="34" charset="0"/>
                <a:cs typeface="Times New Roman" panose="02020603050405020304" pitchFamily="18" charset="0"/>
              </a:rPr>
              <a:t>3D-printere</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 i undervisningen. Det kan bruges </a:t>
            </a:r>
            <a:r>
              <a:rPr lang="da-DK" sz="1400" b="1" dirty="0">
                <a:solidFill>
                  <a:prstClr val="black"/>
                </a:solidFill>
                <a:latin typeface="Arial" panose="020B0604020202020204" pitchFamily="34" charset="0"/>
                <a:ea typeface="Arial" panose="020B0604020202020204" pitchFamily="34" charset="0"/>
                <a:cs typeface="Times New Roman" panose="02020603050405020304" pitchFamily="18" charset="0"/>
              </a:rPr>
              <a:t>interaktive tavler </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eller gulve og </a:t>
            </a:r>
            <a:r>
              <a:rPr lang="da-DK" sz="1400" b="1" dirty="0">
                <a:solidFill>
                  <a:prstClr val="black"/>
                </a:solidFill>
                <a:latin typeface="Arial" panose="020B0604020202020204" pitchFamily="34" charset="0"/>
                <a:ea typeface="Arial" panose="020B0604020202020204" pitchFamily="34" charset="0"/>
                <a:cs typeface="Times New Roman" panose="02020603050405020304" pitchFamily="18" charset="0"/>
              </a:rPr>
              <a:t>videoløsninger</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 kan bruges til fjernundervisning. </a:t>
            </a:r>
          </a:p>
          <a:p>
            <a:pPr lvl="1">
              <a:defRPr/>
            </a:pPr>
            <a:endPar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1">
              <a:defRPr/>
            </a:pP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Nogle skoler bruger </a:t>
            </a:r>
            <a:r>
              <a:rPr lang="da-DK" sz="1400" b="1" dirty="0">
                <a:solidFill>
                  <a:prstClr val="black"/>
                </a:solidFill>
                <a:latin typeface="Arial" panose="020B0604020202020204" pitchFamily="34" charset="0"/>
                <a:ea typeface="Arial" panose="020B0604020202020204" pitchFamily="34" charset="0"/>
                <a:cs typeface="Times New Roman" panose="02020603050405020304" pitchFamily="18" charset="0"/>
              </a:rPr>
              <a:t>fysiske robotter </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i form af b.la. </a:t>
            </a:r>
            <a:r>
              <a:rPr lang="da-DK" sz="1400" dirty="0" err="1">
                <a:solidFill>
                  <a:prstClr val="black"/>
                </a:solidFill>
                <a:latin typeface="Arial" panose="020B0604020202020204" pitchFamily="34" charset="0"/>
                <a:ea typeface="Arial" panose="020B0604020202020204" pitchFamily="34" charset="0"/>
                <a:cs typeface="Times New Roman" panose="02020603050405020304" pitchFamily="18" charset="0"/>
              </a:rPr>
              <a:t>telepresence</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-robotter, der giver udsatte elever mulighed for at være virtuelt tilstede på skolen ved hjælp af robotten. Ny teknologi og data kan også give mulighed for at se og arbejde med, hvordan eleverne lærer bedst. </a:t>
            </a:r>
          </a:p>
          <a:p>
            <a:pPr lvl="1">
              <a:defRPr/>
            </a:pPr>
            <a:endPar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1">
              <a:defRPr/>
            </a:pPr>
            <a:r>
              <a:rPr lang="da-DK" sz="1400" dirty="0">
                <a:solidFill>
                  <a:prstClr val="black"/>
                </a:solidFill>
              </a:rPr>
              <a:t>Digitale redskaber i dagtilbud bruges enten direkte i aktiviteter med børn, fx interaktive gulve, </a:t>
            </a:r>
            <a:r>
              <a:rPr lang="da-DK" sz="1400" b="1" dirty="0">
                <a:solidFill>
                  <a:prstClr val="black"/>
                </a:solidFill>
              </a:rPr>
              <a:t>3D print</a:t>
            </a:r>
            <a:r>
              <a:rPr lang="da-DK" sz="1400" dirty="0">
                <a:solidFill>
                  <a:prstClr val="black"/>
                </a:solidFill>
              </a:rPr>
              <a:t>, </a:t>
            </a:r>
            <a:r>
              <a:rPr lang="da-DK" sz="1400" b="1" dirty="0">
                <a:solidFill>
                  <a:prstClr val="black"/>
                </a:solidFill>
              </a:rPr>
              <a:t>apps på IPads</a:t>
            </a:r>
            <a:r>
              <a:rPr lang="da-DK" sz="1400" dirty="0">
                <a:solidFill>
                  <a:prstClr val="black"/>
                </a:solidFill>
              </a:rPr>
              <a:t>, bygning af </a:t>
            </a:r>
            <a:r>
              <a:rPr lang="da-DK" sz="1400" b="1" dirty="0">
                <a:solidFill>
                  <a:prstClr val="black"/>
                </a:solidFill>
              </a:rPr>
              <a:t>robotter</a:t>
            </a:r>
            <a:r>
              <a:rPr lang="da-DK" sz="1400" dirty="0">
                <a:solidFill>
                  <a:prstClr val="black"/>
                </a:solidFill>
              </a:rPr>
              <a:t> og lign. til motorik, sprogudvikling, kreativitet. Eller de digitale redskaber understøtter det pædagogiske personales arbejde med børnenes faglige og personlige udvikling. </a:t>
            </a:r>
          </a:p>
          <a:p>
            <a:pPr lvl="1">
              <a:defRPr/>
            </a:pPr>
            <a:endParaRPr kumimoji="0" lang="da-DK"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lvl="1">
              <a:defRPr/>
            </a:pPr>
            <a:endParaRPr kumimoji="0" lang="da-DK"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5" name="Pladsholder til tekst 4">
            <a:extLst>
              <a:ext uri="{FF2B5EF4-FFF2-40B4-BE49-F238E27FC236}">
                <a16:creationId xmlns:a16="http://schemas.microsoft.com/office/drawing/2014/main" id="{A002D2D6-1271-44F2-8659-9EF0760834BF}"/>
              </a:ext>
            </a:extLst>
          </p:cNvPr>
          <p:cNvSpPr txBox="1">
            <a:spLocks/>
          </p:cNvSpPr>
          <p:nvPr/>
        </p:nvSpPr>
        <p:spPr>
          <a:xfrm>
            <a:off x="378404" y="445413"/>
            <a:ext cx="6475157"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Teknologier på </a:t>
            </a:r>
            <a:r>
              <a:rPr lang="da-DK" sz="2400" spc="-100" dirty="0">
                <a:solidFill>
                  <a:srgbClr val="F26749"/>
                </a:solidFill>
                <a:latin typeface="Arial" panose="020B0604020202020204"/>
              </a:rPr>
              <a:t>dagtilbuds- og skoleområdet</a:t>
            </a:r>
            <a:endPar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endParaRPr>
          </a:p>
        </p:txBody>
      </p:sp>
      <p:pic>
        <p:nvPicPr>
          <p:cNvPr id="6" name="Billede 5">
            <a:extLst>
              <a:ext uri="{FF2B5EF4-FFF2-40B4-BE49-F238E27FC236}">
                <a16:creationId xmlns:a16="http://schemas.microsoft.com/office/drawing/2014/main" id="{A639FFB2-8F97-4198-BA8B-CB53A45A1598}"/>
              </a:ext>
            </a:extLst>
          </p:cNvPr>
          <p:cNvPicPr>
            <a:picLocks noChangeAspect="1"/>
          </p:cNvPicPr>
          <p:nvPr/>
        </p:nvPicPr>
        <p:blipFill>
          <a:blip r:embed="rId2"/>
          <a:stretch>
            <a:fillRect/>
          </a:stretch>
        </p:blipFill>
        <p:spPr>
          <a:xfrm>
            <a:off x="7084381" y="-79215"/>
            <a:ext cx="5107619" cy="6937215"/>
          </a:xfrm>
          <a:prstGeom prst="rect">
            <a:avLst/>
          </a:prstGeom>
        </p:spPr>
      </p:pic>
    </p:spTree>
    <p:extLst>
      <p:ext uri="{BB962C8B-B14F-4D97-AF65-F5344CB8AC3E}">
        <p14:creationId xmlns:p14="http://schemas.microsoft.com/office/powerpoint/2010/main" val="407605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C72C303-8CA8-4378-B2D9-E12EACEB1144}"/>
              </a:ext>
            </a:extLst>
          </p:cNvPr>
          <p:cNvSpPr/>
          <p:nvPr/>
        </p:nvSpPr>
        <p:spPr>
          <a:xfrm>
            <a:off x="5344357" y="1275280"/>
            <a:ext cx="6596109" cy="800219"/>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5" name="Pladsholder til tekst 4">
            <a:extLst>
              <a:ext uri="{FF2B5EF4-FFF2-40B4-BE49-F238E27FC236}">
                <a16:creationId xmlns:a16="http://schemas.microsoft.com/office/drawing/2014/main" id="{C38DB623-21BC-4778-A600-10B5B4D36E43}"/>
              </a:ext>
            </a:extLst>
          </p:cNvPr>
          <p:cNvSpPr txBox="1">
            <a:spLocks/>
          </p:cNvSpPr>
          <p:nvPr/>
        </p:nvSpPr>
        <p:spPr>
          <a:xfrm>
            <a:off x="5705006" y="445413"/>
            <a:ext cx="11625692"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Teknologier på </a:t>
            </a:r>
            <a:r>
              <a:rPr lang="da-DK" sz="2400" spc="-100" dirty="0">
                <a:solidFill>
                  <a:srgbClr val="F26749"/>
                </a:solidFill>
                <a:latin typeface="Arial" panose="020B0604020202020204"/>
              </a:rPr>
              <a:t>dagtilbuds- og skoleområdet</a:t>
            </a:r>
            <a:endPar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endParaRPr>
          </a:p>
        </p:txBody>
      </p:sp>
      <p:sp>
        <p:nvSpPr>
          <p:cNvPr id="2" name="Rektangel 1">
            <a:extLst>
              <a:ext uri="{FF2B5EF4-FFF2-40B4-BE49-F238E27FC236}">
                <a16:creationId xmlns:a16="http://schemas.microsoft.com/office/drawing/2014/main" id="{D388E634-01FB-4B5F-8A46-CF2A5DAC15E8}"/>
              </a:ext>
            </a:extLst>
          </p:cNvPr>
          <p:cNvSpPr/>
          <p:nvPr/>
        </p:nvSpPr>
        <p:spPr>
          <a:xfrm>
            <a:off x="5288643" y="955539"/>
            <a:ext cx="6096000" cy="6771084"/>
          </a:xfrm>
          <a:prstGeom prst="rect">
            <a:avLst/>
          </a:prstGeom>
        </p:spPr>
        <p:txBody>
          <a:bodyPr>
            <a:spAutoFit/>
          </a:bodyPr>
          <a:lstStyle/>
          <a:p>
            <a:pPr lvl="1">
              <a:defRPr/>
            </a:pP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Heri kan lægge funktioner, der understøtte rette-arbejde og en </a:t>
            </a:r>
            <a:r>
              <a:rPr lang="da-DK" sz="1400" dirty="0" err="1">
                <a:solidFill>
                  <a:prstClr val="black"/>
                </a:solidFill>
                <a:latin typeface="Arial" panose="020B0604020202020204" pitchFamily="34" charset="0"/>
                <a:ea typeface="Arial" panose="020B0604020202020204" pitchFamily="34" charset="0"/>
                <a:cs typeface="Times New Roman" panose="02020603050405020304" pitchFamily="18" charset="0"/>
              </a:rPr>
              <a:t>systemastisk</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 </a:t>
            </a:r>
            <a:r>
              <a:rPr lang="da-DK" sz="1400" dirty="0" err="1">
                <a:solidFill>
                  <a:prstClr val="black"/>
                </a:solidFill>
                <a:latin typeface="Arial" panose="020B0604020202020204" pitchFamily="34" charset="0"/>
                <a:ea typeface="Arial" panose="020B0604020202020204" pitchFamily="34" charset="0"/>
                <a:cs typeface="Times New Roman" panose="02020603050405020304" pitchFamily="18" charset="0"/>
              </a:rPr>
              <a:t>evlueringskultur</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 fx plagiatkontrol, systematiserer analyser eller understøtter og assisterer elevens arbejde fx digitale læse-skrive værktøjer.</a:t>
            </a:r>
            <a:endParaRPr lang="da-DK" sz="1400" b="1"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1">
              <a:defRPr/>
            </a:pPr>
            <a:endPar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1">
              <a:defRPr/>
            </a:pP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Nogle teknologier såsom </a:t>
            </a:r>
            <a:r>
              <a:rPr lang="da-DK" sz="1400" b="1" dirty="0">
                <a:solidFill>
                  <a:prstClr val="black"/>
                </a:solidFill>
                <a:latin typeface="Arial" panose="020B0604020202020204" pitchFamily="34" charset="0"/>
                <a:ea typeface="Arial" panose="020B0604020202020204" pitchFamily="34" charset="0"/>
                <a:cs typeface="Times New Roman" panose="02020603050405020304" pitchFamily="18" charset="0"/>
              </a:rPr>
              <a:t>robotter </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kan børnene selv kode. De digitale læremidler understøtter skolens arbejde med de faglige mål for de enkelte fag. Det indgår også i bredere indsatser, der skal fremme digital dannelse og teknologiforståelse. Der er mange leverandører af digitale læremidler, hvor de enkelte kommuner og skoler udvælger og tilkøber de læremidler, der har brug for. </a:t>
            </a:r>
          </a:p>
          <a:p>
            <a:pPr lvl="1">
              <a:defRPr/>
            </a:pPr>
            <a:endPar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1">
              <a:defRPr/>
            </a:pPr>
            <a:r>
              <a:rPr lang="da-DK" sz="1400" dirty="0">
                <a:solidFill>
                  <a:prstClr val="black"/>
                </a:solidFill>
              </a:rPr>
              <a:t>Skoler og dagtilbuddenes kommunikationsplatformen kan være koblet til digitale </a:t>
            </a:r>
            <a:r>
              <a:rPr lang="da-DK" sz="1400" b="1" dirty="0">
                <a:solidFill>
                  <a:prstClr val="black"/>
                </a:solidFill>
              </a:rPr>
              <a:t>selvbetjeningsskærme</a:t>
            </a:r>
            <a:r>
              <a:rPr lang="da-DK" sz="1400" dirty="0">
                <a:solidFill>
                  <a:prstClr val="black"/>
                </a:solidFill>
              </a:rPr>
              <a:t>, hvor forældre fx tjekker deres barn ind og ud, får info mv.</a:t>
            </a:r>
            <a:endPar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1">
              <a:defRPr/>
            </a:pPr>
            <a:endPar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1">
              <a:defRPr/>
            </a:pPr>
            <a:r>
              <a:rPr lang="da-DK" sz="1400" dirty="0">
                <a:solidFill>
                  <a:prstClr val="black"/>
                </a:solidFill>
              </a:rPr>
              <a:t>Mange kommuner bruger </a:t>
            </a:r>
            <a:r>
              <a:rPr lang="da-DK" sz="1400" b="1" dirty="0">
                <a:solidFill>
                  <a:prstClr val="black"/>
                </a:solidFill>
              </a:rPr>
              <a:t>sensorteknologi</a:t>
            </a:r>
            <a:r>
              <a:rPr lang="da-DK" sz="1400" dirty="0">
                <a:solidFill>
                  <a:prstClr val="black"/>
                </a:solidFill>
              </a:rPr>
              <a:t> til at registrere lyd, lys, bevægelse, temperatur mv. Målinger fra sensorerne skaber indsigt eller udløser en given handling, fx udluftning i en bygning eller indsigt i aktivitet i sportshaller. Understøtter bedre indeklima, bedre planlægning fx af rengøringsaktivitet, bedre pladsudnyttelse etc.</a:t>
            </a:r>
          </a:p>
          <a:p>
            <a:pPr lvl="1">
              <a:defRPr/>
            </a:pPr>
            <a:endPar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1">
              <a:defRPr/>
            </a:pPr>
            <a:endParaRPr kumimoji="0" lang="da-DK"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lvl="0"/>
            <a:endParaRPr lang="da-DK" sz="1400" dirty="0">
              <a:solidFill>
                <a:prstClr val="black"/>
              </a:solidFill>
            </a:endParaRPr>
          </a:p>
          <a:p>
            <a:pPr lvl="1">
              <a:defRPr/>
            </a:pPr>
            <a:endParaRPr kumimoji="0" lang="da-DK"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 </a:t>
            </a:r>
          </a:p>
        </p:txBody>
      </p:sp>
      <p:pic>
        <p:nvPicPr>
          <p:cNvPr id="6" name="Billede 5">
            <a:extLst>
              <a:ext uri="{FF2B5EF4-FFF2-40B4-BE49-F238E27FC236}">
                <a16:creationId xmlns:a16="http://schemas.microsoft.com/office/drawing/2014/main" id="{C50AD44D-AA42-43F9-AF6D-CB1A276515E0}"/>
              </a:ext>
            </a:extLst>
          </p:cNvPr>
          <p:cNvPicPr>
            <a:picLocks noChangeAspect="1"/>
          </p:cNvPicPr>
          <p:nvPr/>
        </p:nvPicPr>
        <p:blipFill rotWithShape="1">
          <a:blip r:embed="rId2"/>
          <a:srcRect l="20907"/>
          <a:stretch/>
        </p:blipFill>
        <p:spPr>
          <a:xfrm>
            <a:off x="0" y="-20131"/>
            <a:ext cx="5424196" cy="6898262"/>
          </a:xfrm>
          <a:prstGeom prst="rect">
            <a:avLst/>
          </a:prstGeom>
        </p:spPr>
      </p:pic>
    </p:spTree>
    <p:extLst>
      <p:ext uri="{BB962C8B-B14F-4D97-AF65-F5344CB8AC3E}">
        <p14:creationId xmlns:p14="http://schemas.microsoft.com/office/powerpoint/2010/main" val="1957276715"/>
      </p:ext>
    </p:extLst>
  </p:cSld>
  <p:clrMapOvr>
    <a:masterClrMapping/>
  </p:clrMapOvr>
</p:sld>
</file>

<file path=ppt/theme/theme1.xml><?xml version="1.0" encoding="utf-8"?>
<a:theme xmlns:a="http://schemas.openxmlformats.org/drawingml/2006/main" name="Blank">
  <a:themeElements>
    <a:clrScheme name="KL blå">
      <a:dk1>
        <a:sysClr val="windowText" lastClr="000000"/>
      </a:dk1>
      <a:lt1>
        <a:sysClr val="window" lastClr="FFFFFF"/>
      </a:lt1>
      <a:dk2>
        <a:srgbClr val="003B7A"/>
      </a:dk2>
      <a:lt2>
        <a:srgbClr val="E6E6E6"/>
      </a:lt2>
      <a:accent1>
        <a:srgbClr val="003B7A"/>
      </a:accent1>
      <a:accent2>
        <a:srgbClr val="0084C9"/>
      </a:accent2>
      <a:accent3>
        <a:srgbClr val="73BBE1"/>
      </a:accent3>
      <a:accent4>
        <a:srgbClr val="565656"/>
      </a:accent4>
      <a:accent5>
        <a:srgbClr val="9B9B9B"/>
      </a:accent5>
      <a:accent6>
        <a:srgbClr val="8493B6"/>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9525">
          <a:solidFill>
            <a:schemeClr val="accent2"/>
          </a:solidFill>
        </a:ln>
      </a:spPr>
      <a:bodyPr rtlCol="0" anchor="ctr"/>
      <a:lstStyle>
        <a:defPPr algn="ctr">
          <a:lnSpc>
            <a:spcPct val="104000"/>
          </a:lnSpc>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04000"/>
          </a:lnSpc>
          <a:defRPr sz="1600" dirty="0" err="1" smtClean="0">
            <a:solidFill>
              <a:schemeClr val="accent1"/>
            </a:solidFill>
          </a:defRPr>
        </a:defPPr>
      </a:lstStyle>
    </a:txDef>
  </a:objectDefaults>
  <a:extraClrSchemeLst/>
  <a:extLst>
    <a:ext uri="{05A4C25C-085E-4340-85A3-A5531E510DB2}">
      <thm15:themeFamily xmlns:thm15="http://schemas.microsoft.com/office/thememl/2012/main" name="KL 4-3" id="{1B07B580-9EDD-432D-9779-416A21540967}" vid="{410260B3-D937-4ABA-B8B3-35452AAB9D15}"/>
    </a:ext>
  </a:extLst>
</a:theme>
</file>

<file path=ppt/theme/theme2.xml><?xml version="1.0" encoding="utf-8"?>
<a:theme xmlns:a="http://schemas.openxmlformats.org/drawingml/2006/main" name="1_Blank">
  <a:themeElements>
    <a:clrScheme name="KL blå">
      <a:dk1>
        <a:sysClr val="windowText" lastClr="000000"/>
      </a:dk1>
      <a:lt1>
        <a:sysClr val="window" lastClr="FFFFFF"/>
      </a:lt1>
      <a:dk2>
        <a:srgbClr val="003B7A"/>
      </a:dk2>
      <a:lt2>
        <a:srgbClr val="E6E6E6"/>
      </a:lt2>
      <a:accent1>
        <a:srgbClr val="003B7A"/>
      </a:accent1>
      <a:accent2>
        <a:srgbClr val="0084C9"/>
      </a:accent2>
      <a:accent3>
        <a:srgbClr val="73BBE1"/>
      </a:accent3>
      <a:accent4>
        <a:srgbClr val="565656"/>
      </a:accent4>
      <a:accent5>
        <a:srgbClr val="9B9B9B"/>
      </a:accent5>
      <a:accent6>
        <a:srgbClr val="8493B6"/>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9525">
          <a:solidFill>
            <a:schemeClr val="accent2"/>
          </a:solidFill>
        </a:ln>
      </a:spPr>
      <a:bodyPr rtlCol="0" anchor="ctr"/>
      <a:lstStyle>
        <a:defPPr algn="ctr">
          <a:lnSpc>
            <a:spcPct val="104000"/>
          </a:lnSpc>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04000"/>
          </a:lnSpc>
          <a:defRPr sz="1600" dirty="0" err="1" smtClean="0">
            <a:solidFill>
              <a:schemeClr val="accent1"/>
            </a:solidFill>
          </a:defRPr>
        </a:defPPr>
      </a:lstStyle>
    </a:txDef>
  </a:objectDefaults>
  <a:extraClrSchemeLst/>
  <a:extLst>
    <a:ext uri="{05A4C25C-085E-4340-85A3-A5531E510DB2}">
      <thm15:themeFamily xmlns:thm15="http://schemas.microsoft.com/office/thememl/2012/main" name="KL 4-3" id="{1B07B580-9EDD-432D-9779-416A21540967}" vid="{410260B3-D937-4ABA-B8B3-35452AAB9D1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CMCognitiveType xmlns="http://schemas.microsoft.com/sharepoint/v3" xsi:nil="true"/>
    <CCMMetadataExtractionStatus xmlns="http://schemas.microsoft.com/sharepoint/v3">CCMPageCount:InProgress;CCMCommentCount:InProgress</CCMMetadataExtractionStatus>
    <WasEncrypted xmlns="http://schemas.microsoft.com/sharepoint/v3">false</WasEncrypted>
    <WasSigned xmlns="http://schemas.microsoft.com/sharepoint/v3">false</WasSigned>
    <LocalAttachment xmlns="http://schemas.microsoft.com/sharepoint/v3">false</LocalAttachment>
    <CCMTemplateID xmlns="http://schemas.microsoft.com/sharepoint/v3">0</CCMTemplateID>
    <CaseID xmlns="http://schemas.microsoft.com/sharepoint/v3">SAG-2022-00989</CaseID>
    <RegistrationDate xmlns="http://schemas.microsoft.com/sharepoint/v3" xsi:nil="true"/>
    <CaseRecordNumber xmlns="http://schemas.microsoft.com/sharepoint/v3">0</CaseRecordNumber>
    <Related xmlns="http://schemas.microsoft.com/sharepoint/v3">false</Related>
    <Finalized xmlns="http://schemas.microsoft.com/sharepoint/v3">false</Finalized>
    <CCMVisualId xmlns="http://schemas.microsoft.com/sharepoint/v3">SAG-2022-00989</CCMVisualId>
    <CCMSystemID xmlns="http://schemas.microsoft.com/sharepoint/v3">ca7dc1c5-fc98-48bd-8345-b1ffede9fa82</CCMSystemID>
    <DocID xmlns="http://schemas.microsoft.com/sharepoint/v3">3187912</DocID>
    <MailHasAttachments xmlns="http://schemas.microsoft.com/sharepoint/v3">false</MailHasAttachments>
    <CCMPageCount xmlns="http://schemas.microsoft.com/sharepoint/v3">0</CCMPageCount>
    <CCMCommentCount xmlns="http://schemas.microsoft.com/sharepoint/v3">0</CCMCommentCount>
    <CCMPreviewAnnotationsTasks xmlns="http://schemas.microsoft.com/sharepoint/v3">0</CCMPreviewAnnotationsTasks>
    <Dokumenttype xmlns="D0BEBE13-EE49-4FAB-9233-7D22358ED7A1">Andet dokument</Dokumenttype>
    <CCMAgendaDocumentStatus xmlns="D0BEBE13-EE49-4FAB-9233-7D22358ED7A1" xsi:nil="true"/>
    <DocumentDescription xmlns="D0BEBE13-EE49-4FAB-9233-7D22358ED7A1" xsi:nil="true"/>
    <CCMMeetingCaseLink xmlns="D0BEBE13-EE49-4FAB-9233-7D22358ED7A1">
      <Url xsi:nil="true"/>
      <Description xsi:nil="true"/>
    </CCMMeetingCaseLink>
    <CCMAgendaStatus xmlns="D0BEBE13-EE49-4FAB-9233-7D22358ED7A1" xsi:nil="true"/>
    <CCMMeetingCaseId xmlns="D0BEBE13-EE49-4FAB-9233-7D22358ED7A1" xsi:nil="true"/>
    <AgendaStatusIcon xmlns="D0BEBE13-EE49-4FAB-9233-7D22358ED7A1" xsi:nil="true"/>
    <CCMAgendaItemId xmlns="D0BEBE13-EE49-4FAB-9233-7D22358ED7A1" xsi:nil="true"/>
    <CCMMeetingCaseInstanceId xmlns="D0BEBE13-EE49-4FAB-9233-7D22358ED7A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GetOrganized dokument" ma:contentTypeID="0x010100AC085CFC53BC46CEA2EADE194AD9D48200BAD28C7650F9F34C83D7DE79657CFBEC" ma:contentTypeVersion="0" ma:contentTypeDescription="GetOrganized dokument" ma:contentTypeScope="" ma:versionID="e4f1eede4222d24f6ada9dc7e51724c7">
  <xsd:schema xmlns:xsd="http://www.w3.org/2001/XMLSchema" xmlns:xs="http://www.w3.org/2001/XMLSchema" xmlns:p="http://schemas.microsoft.com/office/2006/metadata/properties" xmlns:ns1="http://schemas.microsoft.com/sharepoint/v3" xmlns:ns2="D0BEBE13-EE49-4FAB-9233-7D22358ED7A1" targetNamespace="http://schemas.microsoft.com/office/2006/metadata/properties" ma:root="true" ma:fieldsID="a87e00943da7d27af17438f0f6e96f16" ns1:_="" ns2:_="">
    <xsd:import namespace="http://schemas.microsoft.com/sharepoint/v3"/>
    <xsd:import namespace="D0BEBE13-EE49-4FAB-9233-7D22358ED7A1"/>
    <xsd:element name="properties">
      <xsd:complexType>
        <xsd:sequence>
          <xsd:element name="documentManagement">
            <xsd:complexType>
              <xsd:all>
                <xsd:element ref="ns2:Dokumenttype"/>
                <xsd:element ref="ns2:DocumentDescription" minOccurs="0"/>
                <xsd:element ref="ns2:CCMAgendaDocumentStatus" minOccurs="0"/>
                <xsd:element ref="ns2:CCMAgendaStatus" minOccurs="0"/>
                <xsd:element ref="ns2:CCMMeetingCaseLink" minOccurs="0"/>
                <xsd:element ref="ns2:AgendaStatusIcon" minOccurs="0"/>
                <xsd:element ref="ns1:CaseID" minOccurs="0"/>
                <xsd:element ref="ns1:DocID" minOccurs="0"/>
                <xsd:element ref="ns1:Finalized" minOccurs="0"/>
                <xsd:element ref="ns1:Related" minOccurs="0"/>
                <xsd:element ref="ns1:RegistrationDate" minOccurs="0"/>
                <xsd:element ref="ns1:CaseRecordNumber" minOccurs="0"/>
                <xsd:element ref="ns1:LocalAttachment" minOccurs="0"/>
                <xsd:element ref="ns1:CCMTemplateName" minOccurs="0"/>
                <xsd:element ref="ns1:CCMTemplateVersion" minOccurs="0"/>
                <xsd:element ref="ns1:CCMSystemID" minOccurs="0"/>
                <xsd:element ref="ns1:WasEncrypted" minOccurs="0"/>
                <xsd:element ref="ns1:WasSigned" minOccurs="0"/>
                <xsd:element ref="ns1:MailHasAttachments" minOccurs="0"/>
                <xsd:element ref="ns2:CCMMeetingCaseId" minOccurs="0"/>
                <xsd:element ref="ns2:CCMMeetingCaseInstanceId" minOccurs="0"/>
                <xsd:element ref="ns2:CCMAgendaItemId" minOccurs="0"/>
                <xsd:element ref="ns1:CCMTemplateID" minOccurs="0"/>
                <xsd:element ref="ns1:CCMVisualId" minOccurs="0"/>
                <xsd:element ref="ns1:CCMConversation" minOccurs="0"/>
                <xsd:element ref="ns1:CCMOriginalDocID" minOccurs="0"/>
                <xsd:element ref="ns1:CCMMetadataExtractionStatus" minOccurs="0"/>
                <xsd:element ref="ns1:CCMPageCount" minOccurs="0"/>
                <xsd:element ref="ns1:CCMCommentCount" minOccurs="0"/>
                <xsd:element ref="ns1:CCMPreviewAnnotationsTasks" minOccurs="0"/>
                <xsd:element ref="ns1:CCMCognitive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seID" ma:index="14" nillable="true" ma:displayName="Sags ID" ma:default="Tildeler" ma:internalName="CaseID" ma:readOnly="true">
      <xsd:simpleType>
        <xsd:restriction base="dms:Text"/>
      </xsd:simpleType>
    </xsd:element>
    <xsd:element name="DocID" ma:index="15" nillable="true" ma:displayName="Dok ID" ma:default="Tildeler" ma:internalName="DocID" ma:readOnly="true">
      <xsd:simpleType>
        <xsd:restriction base="dms:Text"/>
      </xsd:simpleType>
    </xsd:element>
    <xsd:element name="Finalized" ma:index="16" nillable="true" ma:displayName="Endeligt" ma:default="False" ma:internalName="Finalized" ma:readOnly="true">
      <xsd:simpleType>
        <xsd:restriction base="dms:Boolean"/>
      </xsd:simpleType>
    </xsd:element>
    <xsd:element name="Related" ma:index="17" nillable="true" ma:displayName="Vedhæftet dokument" ma:default="False" ma:internalName="Related" ma:readOnly="true">
      <xsd:simpleType>
        <xsd:restriction base="dms:Boolean"/>
      </xsd:simpleType>
    </xsd:element>
    <xsd:element name="RegistrationDate" ma:index="18" nillable="true" ma:displayName="Registrerings dato" ma:format="DateTime" ma:internalName="RegistrationDate" ma:readOnly="true">
      <xsd:simpleType>
        <xsd:restriction base="dms:DateTime"/>
      </xsd:simpleType>
    </xsd:element>
    <xsd:element name="CaseRecordNumber" ma:index="19" nillable="true" ma:displayName="Akt ID" ma:decimals="0" ma:default="0" ma:internalName="CaseRecordNumber" ma:readOnly="true">
      <xsd:simpleType>
        <xsd:restriction base="dms:Number"/>
      </xsd:simpleType>
    </xsd:element>
    <xsd:element name="LocalAttachment" ma:index="20" nillable="true" ma:displayName="Lokalt bilag" ma:default="False" ma:internalName="LocalAttachment" ma:readOnly="true">
      <xsd:simpleType>
        <xsd:restriction base="dms:Boolean"/>
      </xsd:simpleType>
    </xsd:element>
    <xsd:element name="CCMTemplateName" ma:index="21" nillable="true" ma:displayName="Skabelon navn" ma:internalName="CCMTemplateName" ma:readOnly="true">
      <xsd:simpleType>
        <xsd:restriction base="dms:Text"/>
      </xsd:simpleType>
    </xsd:element>
    <xsd:element name="CCMTemplateVersion" ma:index="22" nillable="true" ma:displayName="Skabelon version" ma:internalName="CCMTemplateVersion" ma:readOnly="true">
      <xsd:simpleType>
        <xsd:restriction base="dms:Text"/>
      </xsd:simpleType>
    </xsd:element>
    <xsd:element name="CCMSystemID" ma:index="23" nillable="true" ma:displayName="CCMSystemID" ma:hidden="true" ma:internalName="CCMSystemID" ma:readOnly="true">
      <xsd:simpleType>
        <xsd:restriction base="dms:Text"/>
      </xsd:simpleType>
    </xsd:element>
    <xsd:element name="WasEncrypted" ma:index="24" nillable="true" ma:displayName="Krypteret" ma:default="False" ma:internalName="WasEncrypted" ma:readOnly="true">
      <xsd:simpleType>
        <xsd:restriction base="dms:Boolean"/>
      </xsd:simpleType>
    </xsd:element>
    <xsd:element name="WasSigned" ma:index="25" nillable="true" ma:displayName="Signeret" ma:default="False" ma:internalName="WasSigned" ma:readOnly="true">
      <xsd:simpleType>
        <xsd:restriction base="dms:Boolean"/>
      </xsd:simpleType>
    </xsd:element>
    <xsd:element name="MailHasAttachments" ma:index="26" nillable="true" ma:displayName="E-mail har vedhæftede filer" ma:default="False" ma:internalName="MailHasAttachments" ma:readOnly="true">
      <xsd:simpleType>
        <xsd:restriction base="dms:Boolean"/>
      </xsd:simpleType>
    </xsd:element>
    <xsd:element name="CCMTemplateID" ma:index="31" nillable="true" ma:displayName="CCMTemplateID" ma:decimals="0" ma:default="0" ma:hidden="true" ma:internalName="CCMTemplateID" ma:readOnly="true">
      <xsd:simpleType>
        <xsd:restriction base="dms:Number"/>
      </xsd:simpleType>
    </xsd:element>
    <xsd:element name="CCMVisualId" ma:index="32" nillable="true" ma:displayName="Sags ID" ma:default="Tildeler" ma:internalName="CCMVisualId" ma:readOnly="true">
      <xsd:simpleType>
        <xsd:restriction base="dms:Text"/>
      </xsd:simpleType>
    </xsd:element>
    <xsd:element name="CCMConversation" ma:index="33" nillable="true" ma:displayName="Samtale" ma:internalName="CCMConversation" ma:readOnly="true">
      <xsd:simpleType>
        <xsd:restriction base="dms:Text"/>
      </xsd:simpleType>
    </xsd:element>
    <xsd:element name="CCMOriginalDocID" ma:index="35" nillable="true" ma:displayName="Originalt Dok ID" ma:description="" ma:internalName="CCMOriginalDocID" ma:readOnly="true">
      <xsd:simpleType>
        <xsd:restriction base="dms:Text"/>
      </xsd:simpleType>
    </xsd:element>
    <xsd:element name="CCMMetadataExtractionStatus" ma:index="37" nillable="true" ma:displayName="CCMMetadataExtractionStatus" ma:default="CCMPageCount:InProgress;CCMCommentCount:InProgress" ma:hidden="true" ma:internalName="CCMMetadataExtractionStatus" ma:readOnly="false">
      <xsd:simpleType>
        <xsd:restriction base="dms:Text"/>
      </xsd:simpleType>
    </xsd:element>
    <xsd:element name="CCMPageCount" ma:index="38" nillable="true" ma:displayName="Sider" ma:decimals="0" ma:internalName="CCMPageCount" ma:readOnly="true">
      <xsd:simpleType>
        <xsd:restriction base="dms:Number"/>
      </xsd:simpleType>
    </xsd:element>
    <xsd:element name="CCMCommentCount" ma:index="39" nillable="true" ma:displayName="Kommentarer" ma:decimals="0" ma:internalName="CCMCommentCount" ma:readOnly="true">
      <xsd:simpleType>
        <xsd:restriction base="dms:Number"/>
      </xsd:simpleType>
    </xsd:element>
    <xsd:element name="CCMPreviewAnnotationsTasks" ma:index="40" nillable="true" ma:displayName="Opgaver" ma:decimals="0" ma:internalName="CCMPreviewAnnotationsTasks" ma:readOnly="true">
      <xsd:simpleType>
        <xsd:restriction base="dms:Number"/>
      </xsd:simpleType>
    </xsd:element>
    <xsd:element name="CCMCognitiveType" ma:index="41" nillable="true" ma:displayName="CognitiveType" ma:decimals="0" ma:internalName="CCMCognitiveType"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D0BEBE13-EE49-4FAB-9233-7D22358ED7A1" elementFormDefault="qualified">
    <xsd:import namespace="http://schemas.microsoft.com/office/2006/documentManagement/types"/>
    <xsd:import namespace="http://schemas.microsoft.com/office/infopath/2007/PartnerControls"/>
    <xsd:element name="Dokumenttype" ma:index="2" ma:displayName="Dokumenttype" ma:default="Notat" ma:format="Dropdown" ma:internalName="Dokumenttype">
      <xsd:simpleType>
        <xsd:restriction base="dms:Choice">
          <xsd:enumeration value="Administrativ information"/>
          <xsd:enumeration value="Andet dokument"/>
          <xsd:enumeration value="Brev"/>
          <xsd:enumeration value="Centralt modtaget post"/>
          <xsd:enumeration value="Dagsorden"/>
          <xsd:enumeration value="Fremstilling"/>
          <xsd:enumeration value="Høringssvar"/>
          <xsd:enumeration value="Kontrakt"/>
          <xsd:enumeration value="Notat"/>
          <xsd:enumeration value="Overenskomst"/>
          <xsd:enumeration value="Presseberedskab"/>
          <xsd:enumeration value="Pressemeddelelse"/>
          <xsd:enumeration value="Rapport"/>
          <xsd:enumeration value="Referat"/>
          <xsd:enumeration value="Tale"/>
          <xsd:enumeration value="Temadrøftelse"/>
          <xsd:enumeration value="Projektbeskrivelse"/>
          <xsd:enumeration value="Analysenotat"/>
        </xsd:restriction>
      </xsd:simpleType>
    </xsd:element>
    <xsd:element name="DocumentDescription" ma:index="3" nillable="true" ma:displayName="Beskrivelse" ma:internalName="DocumentDescription">
      <xsd:simpleType>
        <xsd:restriction base="dms:Note">
          <xsd:maxLength value="255"/>
        </xsd:restriction>
      </xsd:simpleType>
    </xsd:element>
    <xsd:element name="CCMAgendaDocumentStatus" ma:index="4" nillable="true" ma:displayName="Status  for manchet" ma:format="Dropdown" ma:internalName="CCMAgendaDocumentStatus">
      <xsd:simpleType>
        <xsd:restriction base="dms:Choice">
          <xsd:enumeration value="Udkast"/>
          <xsd:enumeration value="Under udarbejdelse"/>
          <xsd:enumeration value="Endelig"/>
        </xsd:restriction>
      </xsd:simpleType>
    </xsd:element>
    <xsd:element name="CCMAgendaStatus" ma:index="5" nillable="true" ma:displayName="Dagsordenstatus" ma:default="" ma:format="Dropdown" ma:internalName="CCMAgendaStatus">
      <xsd:simpleType>
        <xsd:restriction base="dms:Choice">
          <xsd:enumeration value="Anmeldt"/>
          <xsd:enumeration value="Optaget på dagsorden"/>
          <xsd:enumeration value="Behandlet"/>
          <xsd:enumeration value="Afvist til dagsorden"/>
          <xsd:enumeration value="Fjernet fra dagsorden"/>
        </xsd:restriction>
      </xsd:simpleType>
    </xsd:element>
    <xsd:element name="CCMMeetingCaseLink" ma:index="6" nillable="true" ma:displayName="Mødesag" ma:format="Hyperlink" ma:internalName="CCMMeetingCaseLink">
      <xsd:complexType>
        <xsd:complexContent>
          <xsd:extension base="dms:URL">
            <xsd:sequence>
              <xsd:element name="Url" type="dms:ValidUrl" minOccurs="0" nillable="true"/>
              <xsd:element name="Description" type="xsd:string" nillable="true"/>
            </xsd:sequence>
          </xsd:extension>
        </xsd:complexContent>
      </xsd:complexType>
    </xsd:element>
    <xsd:element name="AgendaStatusIcon" ma:index="7" nillable="true" ma:displayName="." ma:internalName="AgendaStatusIcon" ma:readOnly="false">
      <xsd:simpleType>
        <xsd:restriction base="dms:Unknown"/>
      </xsd:simpleType>
    </xsd:element>
    <xsd:element name="CCMMeetingCaseId" ma:index="27" nillable="true" ma:displayName="CCMMeetingCaseId" ma:hidden="true" ma:internalName="CCMMeetingCaseId">
      <xsd:simpleType>
        <xsd:restriction base="dms:Text">
          <xsd:maxLength value="255"/>
        </xsd:restriction>
      </xsd:simpleType>
    </xsd:element>
    <xsd:element name="CCMMeetingCaseInstanceId" ma:index="28" nillable="true" ma:displayName="CCMMeetingCaseInstanceId" ma:hidden="true" ma:internalName="CCMMeetingCaseInstanceId">
      <xsd:simpleType>
        <xsd:restriction base="dms:Text">
          <xsd:maxLength value="255"/>
        </xsd:restriction>
      </xsd:simpleType>
    </xsd:element>
    <xsd:element name="CCMAgendaItemId" ma:index="29" nillable="true" ma:displayName="CCMAgendaItemId" ma:decimals="0" ma:hidden="true" ma:internalName="CCMAgendaItemId">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Indhol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489168-EBB7-4041-9622-95E2A8153CB5}">
  <ds:schemaRefs>
    <ds:schemaRef ds:uri="http://schemas.microsoft.com/sharepoint/v3/contenttype/forms"/>
  </ds:schemaRefs>
</ds:datastoreItem>
</file>

<file path=customXml/itemProps2.xml><?xml version="1.0" encoding="utf-8"?>
<ds:datastoreItem xmlns:ds="http://schemas.openxmlformats.org/officeDocument/2006/customXml" ds:itemID="{E9CF9BA8-E65B-4242-9792-3B3D92CFF5B4}">
  <ds:schemaRefs>
    <ds:schemaRef ds:uri="http://www.w3.org/XML/1998/namespace"/>
    <ds:schemaRef ds:uri="http://purl.org/dc/terms/"/>
    <ds:schemaRef ds:uri="http://schemas.microsoft.com/sharepoint/v3"/>
    <ds:schemaRef ds:uri="D0BEBE13-EE49-4FAB-9233-7D22358ED7A1"/>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purl.org/dc/elements/1.1/"/>
  </ds:schemaRefs>
</ds:datastoreItem>
</file>

<file path=customXml/itemProps3.xml><?xml version="1.0" encoding="utf-8"?>
<ds:datastoreItem xmlns:ds="http://schemas.openxmlformats.org/officeDocument/2006/customXml" ds:itemID="{AC732C1C-F907-4814-97AF-D177E30F21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0BEBE13-EE49-4FAB-9233-7D22358ED7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605</TotalTime>
  <Words>3932</Words>
  <Application>Microsoft Office PowerPoint</Application>
  <PresentationFormat>Widescreen</PresentationFormat>
  <Paragraphs>457</Paragraphs>
  <Slides>33</Slides>
  <Notes>18</Notes>
  <HiddenSlides>0</HiddenSlides>
  <MMClips>0</MMClips>
  <ScaleCrop>false</ScaleCrop>
  <HeadingPairs>
    <vt:vector size="6" baseType="variant">
      <vt:variant>
        <vt:lpstr>Benyttede skrifttyper</vt:lpstr>
      </vt:variant>
      <vt:variant>
        <vt:i4>6</vt:i4>
      </vt:variant>
      <vt:variant>
        <vt:lpstr>Tema</vt:lpstr>
      </vt:variant>
      <vt:variant>
        <vt:i4>2</vt:i4>
      </vt:variant>
      <vt:variant>
        <vt:lpstr>Slidetitler</vt:lpstr>
      </vt:variant>
      <vt:variant>
        <vt:i4>33</vt:i4>
      </vt:variant>
    </vt:vector>
  </HeadingPairs>
  <TitlesOfParts>
    <vt:vector size="41" baseType="lpstr">
      <vt:lpstr>Arial</vt:lpstr>
      <vt:lpstr>Arial (Tekst)</vt:lpstr>
      <vt:lpstr>Arial Black</vt:lpstr>
      <vt:lpstr>Calibri</vt:lpstr>
      <vt:lpstr>Courier New</vt:lpstr>
      <vt:lpstr>HelveticaNeueLT Std Lt Cn</vt:lpstr>
      <vt:lpstr>Blank</vt:lpstr>
      <vt:lpstr>1_Blank</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KL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Dialogpakke_Dagtilbud og skole</dc:title>
  <dc:creator>KL</dc:creator>
  <cp:lastModifiedBy>Stine Howard</cp:lastModifiedBy>
  <cp:revision>59</cp:revision>
  <dcterms:created xsi:type="dcterms:W3CDTF">2015-09-18T12:44:32Z</dcterms:created>
  <dcterms:modified xsi:type="dcterms:W3CDTF">2022-03-10T11:29:31Z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0x010100AC085CFC53BC46CEA2EADE194AD9D48200BAD28C7650F9F34C83D7DE79657CFBEC</vt:lpwstr>
  </property>
  <property fmtid="{D5CDD505-2E9C-101B-9397-08002B2CF9AE}" pid="4" name="xd_Signature">
    <vt:bool>false</vt:bool>
  </property>
  <property fmtid="{D5CDD505-2E9C-101B-9397-08002B2CF9AE}" pid="5" name="CCMOneDriveID">
    <vt:lpwstr/>
  </property>
  <property fmtid="{D5CDD505-2E9C-101B-9397-08002B2CF9AE}" pid="6" name="CCMOneDriveOwnerID">
    <vt:lpwstr/>
  </property>
  <property fmtid="{D5CDD505-2E9C-101B-9397-08002B2CF9AE}" pid="7" name="CCMOneDriveItemID">
    <vt:lpwstr/>
  </property>
  <property fmtid="{D5CDD505-2E9C-101B-9397-08002B2CF9AE}" pid="8" name="CCMIsSharedOnOneDrive">
    <vt:bool>false</vt:bool>
  </property>
  <property fmtid="{D5CDD505-2E9C-101B-9397-08002B2CF9AE}" pid="9" name="CCMSystem">
    <vt:lpwstr> </vt:lpwstr>
  </property>
  <property fmtid="{D5CDD505-2E9C-101B-9397-08002B2CF9AE}" pid="10" name="CCMEventContext">
    <vt:lpwstr>871a0a58-c28a-44f2-937d-2c3b9a983f8d</vt:lpwstr>
  </property>
</Properties>
</file>