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63" r:id="rId5"/>
    <p:sldId id="264" r:id="rId6"/>
    <p:sldId id="265" r:id="rId7"/>
    <p:sldId id="266" r:id="rId8"/>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428642"/>
    <a:srgbClr val="003B7A"/>
    <a:srgbClr val="E3F3EE"/>
    <a:srgbClr val="E6E6E6"/>
    <a:srgbClr val="A3E5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yst layout 2 - Marker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71" autoAdjust="0"/>
    <p:restoredTop sz="79883" autoAdjust="0"/>
  </p:normalViewPr>
  <p:slideViewPr>
    <p:cSldViewPr snapToGrid="0" showGuides="1">
      <p:cViewPr varScale="1">
        <p:scale>
          <a:sx n="91" d="100"/>
          <a:sy n="91" d="100"/>
        </p:scale>
        <p:origin x="1662" y="72"/>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CD72A38B-F9FA-4036-A084-652409E98F08}" type="datetimeFigureOut">
              <a:rPr lang="en-GB" smtClean="0"/>
              <a:t>07/09/2020</a:t>
            </a:fld>
            <a:endParaRPr lang="en-GB"/>
          </a:p>
        </p:txBody>
      </p:sp>
      <p:sp>
        <p:nvSpPr>
          <p:cNvPr id="4" name="Slide Image Placeholder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49436F85-577F-4A92-A47F-D540A2BCC821}" type="slidenum">
              <a:rPr lang="en-GB" smtClean="0"/>
              <a:t>‹nr.›</a:t>
            </a:fld>
            <a:endParaRPr lang="en-GB"/>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p>
        </p:txBody>
      </p:sp>
      <p:sp>
        <p:nvSpPr>
          <p:cNvPr id="4" name="Pladsholder til slidenummer 3"/>
          <p:cNvSpPr>
            <a:spLocks noGrp="1"/>
          </p:cNvSpPr>
          <p:nvPr>
            <p:ph type="sldNum" sz="quarter" idx="5"/>
          </p:nvPr>
        </p:nvSpPr>
        <p:spPr/>
        <p:txBody>
          <a:bodyPr/>
          <a:lstStyle/>
          <a:p>
            <a:fld id="{33C331E1-0653-4A51-985A-4AA30F30F28F}" type="slidenum">
              <a:rPr lang="da-DK" smtClean="0"/>
              <a:t>1</a:t>
            </a:fld>
            <a:endParaRPr lang="da-DK"/>
          </a:p>
        </p:txBody>
      </p:sp>
    </p:spTree>
    <p:extLst>
      <p:ext uri="{BB962C8B-B14F-4D97-AF65-F5344CB8AC3E}">
        <p14:creationId xmlns:p14="http://schemas.microsoft.com/office/powerpoint/2010/main" val="4174694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en-GB" smtClean="0"/>
              <a:t>2</a:t>
            </a:fld>
            <a:endParaRPr lang="en-GB"/>
          </a:p>
        </p:txBody>
      </p:sp>
    </p:spTree>
    <p:extLst>
      <p:ext uri="{BB962C8B-B14F-4D97-AF65-F5344CB8AC3E}">
        <p14:creationId xmlns:p14="http://schemas.microsoft.com/office/powerpoint/2010/main" val="3369571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33C331E1-0653-4A51-985A-4AA30F30F28F}" type="slidenum">
              <a:rPr lang="da-DK" smtClean="0"/>
              <a:t>3</a:t>
            </a:fld>
            <a:endParaRPr lang="da-DK"/>
          </a:p>
        </p:txBody>
      </p:sp>
    </p:spTree>
    <p:extLst>
      <p:ext uri="{BB962C8B-B14F-4D97-AF65-F5344CB8AC3E}">
        <p14:creationId xmlns:p14="http://schemas.microsoft.com/office/powerpoint/2010/main" val="18976651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0.jpg"/><Relationship Id="rId1" Type="http://schemas.openxmlformats.org/officeDocument/2006/relationships/slideMaster" Target="../slideMasters/slideMaster1.xml"/><Relationship Id="rId6" Type="http://schemas.openxmlformats.org/officeDocument/2006/relationships/image" Target="../media/image21.jpg"/><Relationship Id="rId5" Type="http://schemas.openxmlformats.org/officeDocument/2006/relationships/image" Target="../media/image3.emf"/><Relationship Id="rId4" Type="http://schemas.openxmlformats.org/officeDocument/2006/relationships/image" Target="../media/image1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2.jpg"/><Relationship Id="rId1" Type="http://schemas.openxmlformats.org/officeDocument/2006/relationships/slideMaster" Target="../slideMasters/slideMaster1.xml"/><Relationship Id="rId5" Type="http://schemas.openxmlformats.org/officeDocument/2006/relationships/image" Target="../media/image23.jpg"/><Relationship Id="rId4" Type="http://schemas.openxmlformats.org/officeDocument/2006/relationships/image" Target="../media/image11.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25.jpg"/><Relationship Id="rId5" Type="http://schemas.openxmlformats.org/officeDocument/2006/relationships/image" Target="../media/image24.jpg"/><Relationship Id="rId4" Type="http://schemas.openxmlformats.org/officeDocument/2006/relationships/image" Target="../media/image3.em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6.jp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27.jp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3.emf"/><Relationship Id="rId5" Type="http://schemas.openxmlformats.org/officeDocument/2006/relationships/image" Target="../media/image7.png"/><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8.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27.jpg"/><Relationship Id="rId4" Type="http://schemas.openxmlformats.org/officeDocument/2006/relationships/image" Target="../media/image3.em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8.jp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3.emf"/><Relationship Id="rId4" Type="http://schemas.openxmlformats.org/officeDocument/2006/relationships/image" Target="../media/image11.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4.jpg"/><Relationship Id="rId1" Type="http://schemas.openxmlformats.org/officeDocument/2006/relationships/slideMaster" Target="../slideMasters/slideMaster1.xml"/><Relationship Id="rId4" Type="http://schemas.openxmlformats.org/officeDocument/2006/relationships/image" Target="../media/image15.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pic>
        <p:nvPicPr>
          <p:cNvPr id="16" name="Billed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0"/>
            <a:ext cx="2642921" cy="1485900"/>
          </a:xfrm>
          <a:prstGeom prst="rect">
            <a:avLst/>
          </a:prstGeom>
          <a:ln w="3175">
            <a:solidFill>
              <a:schemeClr val="accent5"/>
            </a:solidFill>
          </a:ln>
        </p:spPr>
      </p:pic>
      <p:sp>
        <p:nvSpPr>
          <p:cNvPr id="7" name="Pladsholder til dato 6"/>
          <p:cNvSpPr>
            <a:spLocks noGrp="1"/>
          </p:cNvSpPr>
          <p:nvPr>
            <p:ph type="dt" sz="half" idx="10"/>
          </p:nvPr>
        </p:nvSpPr>
        <p:spPr/>
        <p:txBody>
          <a:bodyPr/>
          <a:lstStyle/>
          <a:p>
            <a:r>
              <a:rPr lang="da-DK" dirty="0"/>
              <a:t>Indsæt titel</a:t>
            </a:r>
            <a:endParaRPr lang="en-GB" dirty="0"/>
          </a:p>
        </p:txBody>
      </p:sp>
      <p:sp>
        <p:nvSpPr>
          <p:cNvPr id="12" name="Pladsholder til sidefod 11"/>
          <p:cNvSpPr>
            <a:spLocks noGrp="1"/>
          </p:cNvSpPr>
          <p:nvPr>
            <p:ph type="ftr" sz="quarter" idx="11"/>
          </p:nvPr>
        </p:nvSpPr>
        <p:spPr/>
        <p:txBody>
          <a:bodyPr/>
          <a:lstStyle>
            <a:lvl1pPr>
              <a:defRPr sz="1000"/>
            </a:lvl1pPr>
          </a:lstStyle>
          <a:p>
            <a:r>
              <a:rPr lang="da-DK"/>
              <a:t>Indsæt emne</a:t>
            </a:r>
            <a:endParaRPr lang="en-GB" dirty="0"/>
          </a:p>
        </p:txBody>
      </p:sp>
      <p:sp>
        <p:nvSpPr>
          <p:cNvPr id="8" name="Title 1"/>
          <p:cNvSpPr>
            <a:spLocks noGrp="1"/>
          </p:cNvSpPr>
          <p:nvPr>
            <p:ph type="ctrTitle" hasCustomPrompt="1"/>
          </p:nvPr>
        </p:nvSpPr>
        <p:spPr>
          <a:xfrm>
            <a:off x="1908174" y="2973600"/>
            <a:ext cx="9123364" cy="1411200"/>
          </a:xfrm>
        </p:spPr>
        <p:txBody>
          <a:bodyPr anchor="b"/>
          <a:lstStyle>
            <a:lvl1pPr algn="l">
              <a:lnSpc>
                <a:spcPct val="80000"/>
              </a:lnSpc>
              <a:defRPr sz="5000" b="0" cap="all" spc="-100" baseline="0">
                <a:latin typeface="Arial Black" panose="020B0A04020102020204" pitchFamily="34" charset="0"/>
              </a:defRPr>
            </a:lvl1pPr>
          </a:lstStyle>
          <a:p>
            <a:r>
              <a:rPr lang="da-DK" noProof="0" dirty="0"/>
              <a:t>Overskrift I to linjer</a:t>
            </a:r>
          </a:p>
        </p:txBody>
      </p:sp>
      <p:sp>
        <p:nvSpPr>
          <p:cNvPr id="3" name="Subtitle 2"/>
          <p:cNvSpPr>
            <a:spLocks noGrp="1"/>
          </p:cNvSpPr>
          <p:nvPr>
            <p:ph type="subTitle" idx="1" hasCustomPrompt="1"/>
          </p:nvPr>
        </p:nvSpPr>
        <p:spPr>
          <a:xfrm>
            <a:off x="1908174" y="4383656"/>
            <a:ext cx="9123363" cy="648000"/>
          </a:xfrm>
        </p:spPr>
        <p:txBody>
          <a:bodyPr/>
          <a:lstStyle>
            <a:lvl1pPr marL="0" indent="0" algn="l">
              <a:buNone/>
              <a:defRPr sz="1600" b="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a:t>Klik, og tilføj sted og dato</a:t>
            </a:r>
          </a:p>
        </p:txBody>
      </p:sp>
      <p:sp>
        <p:nvSpPr>
          <p:cNvPr id="13" name="Pladsholder til slidenummer 12" hidden="1"/>
          <p:cNvSpPr>
            <a:spLocks noGrp="1"/>
          </p:cNvSpPr>
          <p:nvPr>
            <p:ph type="sldNum" sz="quarter" idx="12"/>
          </p:nvPr>
        </p:nvSpPr>
        <p:spPr>
          <a:xfrm>
            <a:off x="10465806" y="7139090"/>
            <a:ext cx="541920" cy="438620"/>
          </a:xfrm>
        </p:spPr>
        <p:txBody>
          <a:bodyPr/>
          <a:lstStyle>
            <a:lvl1pPr>
              <a:defRPr sz="100"/>
            </a:lvl1pPr>
          </a:lstStyle>
          <a:p>
            <a:fld id="{45D37B1E-C366-494F-A587-962AD9AABC83}" type="slidenum">
              <a:rPr lang="en-GB" smtClean="0"/>
              <a:pPr/>
              <a:t>‹nr.›</a:t>
            </a:fld>
            <a:endParaRPr lang="en-GB" dirty="0"/>
          </a:p>
        </p:txBody>
      </p:sp>
      <p:sp>
        <p:nvSpPr>
          <p:cNvPr id="10"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Titeldias</a:t>
            </a:r>
          </a:p>
          <a:p>
            <a:pPr algn="r" eaLnBrk="1" hangingPunct="1">
              <a:spcAft>
                <a:spcPts val="300"/>
              </a:spcAft>
              <a:defRPr/>
            </a:pPr>
            <a:r>
              <a:rPr lang="da-DK" sz="1000" b="1" noProof="1">
                <a:solidFill>
                  <a:schemeClr val="tx1">
                    <a:lumMod val="75000"/>
                    <a:lumOff val="25000"/>
                  </a:schemeClr>
                </a:solidFill>
              </a:rPr>
              <a:t>Indsæt TITEL og EMNE</a:t>
            </a:r>
          </a:p>
          <a:p>
            <a:pPr algn="r" eaLnBrk="1" hangingPunct="1">
              <a:spcAft>
                <a:spcPts val="240"/>
              </a:spcAft>
              <a:defRPr/>
            </a:pPr>
            <a:r>
              <a:rPr lang="da-DK" altLang="da-DK" sz="1000" b="1" noProof="1">
                <a:solidFill>
                  <a:schemeClr val="tx1">
                    <a:lumMod val="75000"/>
                    <a:lumOff val="25000"/>
                  </a:schemeClr>
                </a:solidFill>
              </a:rPr>
              <a:t>1. </a:t>
            </a:r>
            <a:r>
              <a:rPr lang="da-DK" altLang="da-DK" sz="1000" b="0" noProof="1">
                <a:solidFill>
                  <a:schemeClr val="tx1">
                    <a:lumMod val="75000"/>
                    <a:lumOff val="25000"/>
                  </a:schemeClr>
                </a:solidFill>
              </a:rPr>
              <a:t>Klik</a:t>
            </a:r>
            <a:r>
              <a:rPr lang="da-DK" altLang="da-DK" sz="1000" b="0" baseline="0" noProof="1">
                <a:solidFill>
                  <a:schemeClr val="tx1">
                    <a:lumMod val="75000"/>
                    <a:lumOff val="25000"/>
                  </a:schemeClr>
                </a:solidFill>
              </a:rPr>
              <a:t> på</a:t>
            </a:r>
            <a:r>
              <a:rPr lang="da-DK" altLang="da-DK" sz="1000" noProof="1">
                <a:solidFill>
                  <a:schemeClr val="tx1">
                    <a:lumMod val="75000"/>
                    <a:lumOff val="25000"/>
                  </a:schemeClr>
                </a:solidFill>
              </a:rPr>
              <a:t> fanen </a:t>
            </a:r>
            <a:r>
              <a:rPr lang="da-DK" altLang="da-DK" sz="1000" b="1" noProof="1">
                <a:solidFill>
                  <a:schemeClr val="tx1">
                    <a:lumMod val="75000"/>
                    <a:lumOff val="25000"/>
                  </a:schemeClr>
                </a:solidFill>
              </a:rPr>
              <a:t>INDSÆT </a:t>
            </a:r>
            <a:r>
              <a:rPr lang="da-DK" altLang="da-DK" sz="1000" noProof="1">
                <a:solidFill>
                  <a:schemeClr val="tx1">
                    <a:lumMod val="75000"/>
                    <a:lumOff val="25000"/>
                  </a:schemeClr>
                </a:solidFill>
              </a:rPr>
              <a:t>i topmenuen </a:t>
            </a:r>
          </a:p>
          <a:p>
            <a:pPr algn="r" eaLnBrk="1" hangingPunct="1">
              <a:spcAft>
                <a:spcPts val="240"/>
              </a:spcAft>
              <a:defRPr/>
            </a:pPr>
            <a:r>
              <a:rPr lang="da-DK" altLang="da-DK" sz="1000" b="1" noProof="1">
                <a:solidFill>
                  <a:schemeClr val="tx1">
                    <a:lumMod val="75000"/>
                    <a:lumOff val="25000"/>
                  </a:schemeClr>
                </a:solidFill>
              </a:rPr>
              <a:t>2.</a:t>
            </a:r>
            <a:r>
              <a:rPr lang="da-DK" altLang="da-DK" sz="1000" noProof="1">
                <a:solidFill>
                  <a:schemeClr val="tx1">
                    <a:lumMod val="75000"/>
                    <a:lumOff val="25000"/>
                  </a:schemeClr>
                </a:solidFill>
              </a:rPr>
              <a:t> Klik på </a:t>
            </a:r>
            <a:r>
              <a:rPr lang="da-DK" altLang="da-DK" sz="1000" b="1" noProof="1">
                <a:solidFill>
                  <a:schemeClr val="tx1">
                    <a:lumMod val="75000"/>
                    <a:lumOff val="25000"/>
                  </a:schemeClr>
                </a:solidFill>
              </a:rPr>
              <a:t>Sidehoved og Sidefod</a:t>
            </a:r>
            <a:endParaRPr lang="da-DK" altLang="da-DK" sz="100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3.</a:t>
            </a:r>
            <a:r>
              <a:rPr lang="da-DK" sz="1000" noProof="1">
                <a:solidFill>
                  <a:schemeClr val="tx1">
                    <a:lumMod val="75000"/>
                    <a:lumOff val="25000"/>
                  </a:schemeClr>
                </a:solidFill>
              </a:rPr>
              <a:t> Dobbeltklik i feltet</a:t>
            </a:r>
            <a:r>
              <a:rPr lang="da-DK" sz="1000" baseline="0" noProof="1">
                <a:solidFill>
                  <a:schemeClr val="tx1">
                    <a:lumMod val="75000"/>
                    <a:lumOff val="25000"/>
                  </a:schemeClr>
                </a:solidFill>
              </a:rPr>
              <a:t> med</a:t>
            </a:r>
            <a:r>
              <a:rPr lang="da-DK" sz="1000" noProof="1">
                <a:solidFill>
                  <a:schemeClr val="tx1">
                    <a:lumMod val="75000"/>
                    <a:lumOff val="25000"/>
                  </a:schemeClr>
                </a:solidFill>
              </a:rPr>
              <a:t> </a:t>
            </a:r>
            <a:r>
              <a:rPr lang="da-DK" sz="1000" b="1" noProof="1">
                <a:solidFill>
                  <a:schemeClr val="tx1">
                    <a:lumMod val="75000"/>
                    <a:lumOff val="25000"/>
                  </a:schemeClr>
                </a:solidFill>
              </a:rPr>
              <a:t>INDSÆT TITEL </a:t>
            </a:r>
            <a:r>
              <a:rPr lang="da-DK" sz="1000" b="0" noProof="1">
                <a:solidFill>
                  <a:schemeClr val="tx1">
                    <a:lumMod val="75000"/>
                    <a:lumOff val="25000"/>
                  </a:schemeClr>
                </a:solidFill>
              </a:rPr>
              <a:t>og indsæt din </a:t>
            </a:r>
            <a:r>
              <a:rPr lang="da-DK" sz="1000" noProof="1">
                <a:solidFill>
                  <a:schemeClr val="tx1">
                    <a:lumMod val="75000"/>
                    <a:lumOff val="25000"/>
                  </a:schemeClr>
                </a:solidFill>
              </a:rPr>
              <a:t>TITEL-tekst</a:t>
            </a:r>
            <a:endParaRPr lang="da-DK" sz="1000" b="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4. </a:t>
            </a:r>
            <a:r>
              <a:rPr lang="da-DK" sz="1000" b="0" noProof="1">
                <a:solidFill>
                  <a:schemeClr val="tx1">
                    <a:lumMod val="75000"/>
                    <a:lumOff val="25000"/>
                  </a:schemeClr>
                </a:solidFill>
              </a:rPr>
              <a:t>Dobbeltklik i feltet med </a:t>
            </a:r>
            <a:r>
              <a:rPr lang="da-DK" sz="1000" b="1" baseline="0" noProof="1">
                <a:solidFill>
                  <a:schemeClr val="tx1">
                    <a:lumMod val="75000"/>
                    <a:lumOff val="25000"/>
                  </a:schemeClr>
                </a:solidFill>
              </a:rPr>
              <a:t>INDSÆT EMNE</a:t>
            </a:r>
            <a:r>
              <a:rPr lang="da-DK" sz="1000" baseline="0" noProof="1">
                <a:solidFill>
                  <a:schemeClr val="tx1">
                    <a:lumMod val="75000"/>
                    <a:lumOff val="25000"/>
                  </a:schemeClr>
                </a:solidFill>
              </a:rPr>
              <a:t> og indsæt din EMNE-tekst</a:t>
            </a:r>
            <a:endParaRPr lang="da-DK" sz="1000" b="1"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5. </a:t>
            </a:r>
            <a:r>
              <a:rPr lang="da-DK" sz="1000" noProof="1">
                <a:solidFill>
                  <a:schemeClr val="tx1">
                    <a:lumMod val="75000"/>
                    <a:lumOff val="25000"/>
                  </a:schemeClr>
                </a:solidFill>
              </a:rPr>
              <a:t>Vælg </a:t>
            </a:r>
            <a:r>
              <a:rPr lang="da-DK" sz="1000" b="1" noProof="1">
                <a:solidFill>
                  <a:schemeClr val="tx1">
                    <a:lumMod val="75000"/>
                    <a:lumOff val="25000"/>
                  </a:schemeClr>
                </a:solidFill>
              </a:rPr>
              <a:t>Anvend på alle</a:t>
            </a:r>
          </a:p>
        </p:txBody>
      </p:sp>
      <p:sp>
        <p:nvSpPr>
          <p:cNvPr id="17"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915213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ekst eller grafik">
    <p:spTree>
      <p:nvGrpSpPr>
        <p:cNvPr id="1" name=""/>
        <p:cNvGrpSpPr/>
        <p:nvPr/>
      </p:nvGrpSpPr>
      <p:grpSpPr>
        <a:xfrm>
          <a:off x="0" y="0"/>
          <a:ext cx="0" cy="0"/>
          <a:chOff x="0" y="0"/>
          <a:chExt cx="0" cy="0"/>
        </a:xfrm>
      </p:grpSpPr>
      <p:pic>
        <p:nvPicPr>
          <p:cNvPr id="24" name="Billed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1529998"/>
            <a:ext cx="2642920" cy="1485900"/>
          </a:xfrm>
          <a:prstGeom prst="rect">
            <a:avLst/>
          </a:prstGeom>
          <a:ln w="3175">
            <a:solidFill>
              <a:schemeClr val="accent5"/>
            </a:solidFill>
          </a:ln>
        </p:spPr>
      </p:pic>
      <p:pic>
        <p:nvPicPr>
          <p:cNvPr id="11" name="Billed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85323" y="0"/>
            <a:ext cx="2642920" cy="1485900"/>
          </a:xfrm>
          <a:prstGeom prst="rect">
            <a:avLst/>
          </a:prstGeom>
          <a:ln w="3175">
            <a:solidFill>
              <a:schemeClr val="accent5"/>
            </a:solidFill>
          </a:ln>
        </p:spPr>
      </p:pic>
      <p:sp>
        <p:nvSpPr>
          <p:cNvPr id="8" name="Pladsholder til dato 7"/>
          <p:cNvSpPr>
            <a:spLocks noGrp="1"/>
          </p:cNvSpPr>
          <p:nvPr>
            <p:ph type="dt" sz="half" idx="10"/>
          </p:nvPr>
        </p:nvSpPr>
        <p:spPr/>
        <p:txBody>
          <a:bodyPr/>
          <a:lstStyle>
            <a:lvl1pPr>
              <a:defRPr>
                <a:solidFill>
                  <a:srgbClr val="1F3B7A"/>
                </a:solidFill>
              </a:defRPr>
            </a:lvl1pPr>
          </a:lstStyle>
          <a:p>
            <a:r>
              <a:rPr lang="da-DK" dirty="0"/>
              <a:t>Indsæt titel</a:t>
            </a:r>
            <a:endParaRPr lang="en-GB" dirty="0"/>
          </a:p>
        </p:txBody>
      </p:sp>
      <p:sp>
        <p:nvSpPr>
          <p:cNvPr id="9" name="Pladsholder til sidefod 8"/>
          <p:cNvSpPr>
            <a:spLocks noGrp="1"/>
          </p:cNvSpPr>
          <p:nvPr>
            <p:ph type="ftr" sz="quarter" idx="11"/>
          </p:nvPr>
        </p:nvSpPr>
        <p:spPr/>
        <p:txBody>
          <a:bodyPr/>
          <a:lstStyle>
            <a:lvl1pPr>
              <a:defRPr>
                <a:solidFill>
                  <a:srgbClr val="1F3B7A"/>
                </a:solidFill>
              </a:defRPr>
            </a:lvl1pPr>
          </a:lstStyle>
          <a:p>
            <a:r>
              <a:rPr lang="da-DK"/>
              <a:t>Indsæt emne</a:t>
            </a:r>
            <a:endParaRPr lang="en-GB" dirty="0"/>
          </a:p>
        </p:txBody>
      </p:sp>
      <p:sp>
        <p:nvSpPr>
          <p:cNvPr id="2" name="Title 1"/>
          <p:cNvSpPr>
            <a:spLocks noGrp="1"/>
          </p:cNvSpPr>
          <p:nvPr>
            <p:ph type="title" hasCustomPrompt="1"/>
          </p:nvPr>
        </p:nvSpPr>
        <p:spPr/>
        <p:txBody>
          <a:bodyPr/>
          <a:lstStyle>
            <a:lvl1pPr>
              <a:defRPr/>
            </a:lvl1pPr>
          </a:lstStyle>
          <a:p>
            <a:r>
              <a:rPr lang="da-DK" noProof="0" dirty="0"/>
              <a:t>Overskrift i maksimalt to linjer</a:t>
            </a:r>
          </a:p>
        </p:txBody>
      </p:sp>
      <p:sp>
        <p:nvSpPr>
          <p:cNvPr id="3" name="Content Placeholder 2"/>
          <p:cNvSpPr>
            <a:spLocks noGrp="1"/>
          </p:cNvSpPr>
          <p:nvPr>
            <p:ph idx="1" hasCustomPrompt="1"/>
          </p:nvPr>
        </p:nvSpPr>
        <p:spPr/>
        <p:txBody>
          <a:bodyPr rIns="1548000"/>
          <a:lstStyle>
            <a:lvl1pPr>
              <a:defRPr/>
            </a:lvl1pPr>
          </a:lstStyle>
          <a:p>
            <a:pPr lvl="0"/>
            <a:r>
              <a:rPr lang="da-DK" noProof="0" dirty="0"/>
              <a:t>Indsæt tekst/punktopstilling eller klik på ikonerne for at indsætte tabel, graf, </a:t>
            </a:r>
            <a:r>
              <a:rPr lang="da-DK" noProof="0" dirty="0" err="1"/>
              <a:t>SmartArt</a:t>
            </a:r>
            <a:r>
              <a:rPr lang="da-DK" noProof="0" dirty="0"/>
              <a:t> eller video, brug andet layout til billedindsættelse (Billede)</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13" name="Gruppe 12"/>
          <p:cNvGrpSpPr/>
          <p:nvPr userDrawn="1"/>
        </p:nvGrpSpPr>
        <p:grpSpPr>
          <a:xfrm>
            <a:off x="-2783394" y="3119096"/>
            <a:ext cx="2644131" cy="2405543"/>
            <a:chOff x="-2783394" y="2179188"/>
            <a:chExt cx="2644131" cy="2405543"/>
          </a:xfrm>
        </p:grpSpPr>
        <p:sp>
          <p:nvSpPr>
            <p:cNvPr id="14"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eller grafik</a:t>
              </a: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5" name="Gruppe 3"/>
            <p:cNvGrpSpPr>
              <a:grpSpLocks/>
            </p:cNvGrpSpPr>
            <p:nvPr userDrawn="1"/>
          </p:nvGrpSpPr>
          <p:grpSpPr bwMode="auto">
            <a:xfrm>
              <a:off x="-1066947" y="4384277"/>
              <a:ext cx="419099" cy="196850"/>
              <a:chOff x="2010094" y="2868664"/>
              <a:chExt cx="417987" cy="196850"/>
            </a:xfrm>
          </p:grpSpPr>
          <p:pic>
            <p:nvPicPr>
              <p:cNvPr id="19" name="Billed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16" name="Gruppe 2"/>
            <p:cNvGrpSpPr>
              <a:grpSpLocks/>
            </p:cNvGrpSpPr>
            <p:nvPr userDrawn="1"/>
          </p:nvGrpSpPr>
          <p:grpSpPr bwMode="auto">
            <a:xfrm>
              <a:off x="-552013" y="4387881"/>
              <a:ext cx="412750" cy="196850"/>
              <a:chOff x="2542276" y="3303503"/>
              <a:chExt cx="413649" cy="196850"/>
            </a:xfrm>
          </p:grpSpPr>
          <p:pic>
            <p:nvPicPr>
              <p:cNvPr id="17" name="Billed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1396846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Tekst eller grafik med kant">
    <p:spTree>
      <p:nvGrpSpPr>
        <p:cNvPr id="1" name=""/>
        <p:cNvGrpSpPr/>
        <p:nvPr/>
      </p:nvGrpSpPr>
      <p:grpSpPr>
        <a:xfrm>
          <a:off x="0" y="0"/>
          <a:ext cx="0" cy="0"/>
          <a:chOff x="0" y="0"/>
          <a:chExt cx="0" cy="0"/>
        </a:xfrm>
      </p:grpSpPr>
      <p:pic>
        <p:nvPicPr>
          <p:cNvPr id="28" name="Billed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1529999"/>
            <a:ext cx="2642919" cy="1485899"/>
          </a:xfrm>
          <a:prstGeom prst="rect">
            <a:avLst/>
          </a:prstGeom>
          <a:ln w="3175">
            <a:solidFill>
              <a:schemeClr val="accent5"/>
            </a:solidFill>
          </a:ln>
        </p:spPr>
      </p:pic>
      <p:sp>
        <p:nvSpPr>
          <p:cNvPr id="14"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0"/>
          </p:nvPr>
        </p:nvSpPr>
        <p:spPr/>
        <p:txBody>
          <a:bodyPr/>
          <a:lstStyle>
            <a:lvl1pPr>
              <a:defRPr>
                <a:solidFill>
                  <a:schemeClr val="bg1"/>
                </a:solidFill>
              </a:defRPr>
            </a:lvl1pPr>
          </a:lstStyle>
          <a:p>
            <a:r>
              <a:rPr lang="da-DK" dirty="0"/>
              <a:t>Indsæt titel</a:t>
            </a:r>
            <a:endParaRPr lang="en-GB" dirty="0"/>
          </a:p>
        </p:txBody>
      </p:sp>
      <p:sp>
        <p:nvSpPr>
          <p:cNvPr id="8" name="Pladsholder til sidefod 7"/>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2" name="Title 1"/>
          <p:cNvSpPr>
            <a:spLocks noGrp="1"/>
          </p:cNvSpPr>
          <p:nvPr>
            <p:ph type="title" hasCustomPrompt="1"/>
          </p:nvPr>
        </p:nvSpPr>
        <p:spPr/>
        <p:txBody>
          <a:bodyPr/>
          <a:lstStyle>
            <a:lvl1pPr>
              <a:defRPr/>
            </a:lvl1pPr>
          </a:lstStyle>
          <a:p>
            <a:r>
              <a:rPr lang="da-DK" noProof="0" dirty="0"/>
              <a:t>Overskrift i maksimalt to linjer</a:t>
            </a:r>
            <a:endParaRPr lang="en-GB" dirty="0"/>
          </a:p>
        </p:txBody>
      </p:sp>
      <p:sp>
        <p:nvSpPr>
          <p:cNvPr id="3" name="Content Placeholder 2"/>
          <p:cNvSpPr>
            <a:spLocks noGrp="1"/>
          </p:cNvSpPr>
          <p:nvPr>
            <p:ph idx="1" hasCustomPrompt="1"/>
          </p:nvPr>
        </p:nvSpPr>
        <p:spPr>
          <a:xfrm>
            <a:off x="1908175" y="1898650"/>
            <a:ext cx="9116091" cy="3790950"/>
          </a:xfrm>
        </p:spPr>
        <p:txBody>
          <a:bodyPr rIns="1548000"/>
          <a:lstStyle>
            <a:lvl1pPr>
              <a:defRPr/>
            </a:lvl1pPr>
          </a:lstStyle>
          <a:p>
            <a:pPr lvl="0"/>
            <a:r>
              <a:rPr lang="da-DK" noProof="0" dirty="0"/>
              <a:t>Indsæt tekst/punktopstilling eller klik på ikonerne for at indsætte tabel, graf, </a:t>
            </a:r>
            <a:r>
              <a:rPr lang="da-DK" noProof="0" dirty="0" err="1"/>
              <a:t>SmartArt</a:t>
            </a:r>
            <a:r>
              <a:rPr lang="da-DK" noProof="0" dirty="0"/>
              <a:t> eller video, brug andet layout til billedindsættelse (Billede med kant)</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ladsholder til slidenummer 8"/>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12" name="Gruppe 11"/>
          <p:cNvGrpSpPr/>
          <p:nvPr userDrawn="1"/>
        </p:nvGrpSpPr>
        <p:grpSpPr>
          <a:xfrm>
            <a:off x="-2783394" y="3119096"/>
            <a:ext cx="2644131" cy="2405543"/>
            <a:chOff x="-2783394" y="2179188"/>
            <a:chExt cx="2644131" cy="2405543"/>
          </a:xfrm>
        </p:grpSpPr>
        <p:sp>
          <p:nvSpPr>
            <p:cNvPr id="13"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eller grafik med kant</a:t>
              </a: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6" name="Gruppe 3"/>
            <p:cNvGrpSpPr>
              <a:grpSpLocks/>
            </p:cNvGrpSpPr>
            <p:nvPr userDrawn="1"/>
          </p:nvGrpSpPr>
          <p:grpSpPr bwMode="auto">
            <a:xfrm>
              <a:off x="-1066947" y="4384277"/>
              <a:ext cx="419099" cy="196850"/>
              <a:chOff x="2010094" y="2868664"/>
              <a:chExt cx="417987" cy="196850"/>
            </a:xfrm>
          </p:grpSpPr>
          <p:pic>
            <p:nvPicPr>
              <p:cNvPr id="20"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17" name="Gruppe 2"/>
            <p:cNvGrpSpPr>
              <a:grpSpLocks/>
            </p:cNvGrpSpPr>
            <p:nvPr userDrawn="1"/>
          </p:nvGrpSpPr>
          <p:grpSpPr bwMode="auto">
            <a:xfrm>
              <a:off x="-552013" y="4387881"/>
              <a:ext cx="412750" cy="196850"/>
              <a:chOff x="2542276" y="3303503"/>
              <a:chExt cx="413649" cy="196850"/>
            </a:xfrm>
          </p:grpSpPr>
          <p:pic>
            <p:nvPicPr>
              <p:cNvPr id="18"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22"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26" name="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7" name="Billede 2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785322" y="0"/>
            <a:ext cx="2642920" cy="1485899"/>
          </a:xfrm>
          <a:prstGeom prst="rect">
            <a:avLst/>
          </a:prstGeom>
          <a:ln w="3175">
            <a:solidFill>
              <a:schemeClr val="accent5"/>
            </a:solidFill>
          </a:ln>
        </p:spPr>
      </p:pic>
    </p:spTree>
    <p:extLst>
      <p:ext uri="{BB962C8B-B14F-4D97-AF65-F5344CB8AC3E}">
        <p14:creationId xmlns:p14="http://schemas.microsoft.com/office/powerpoint/2010/main" val="71407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o bokse tekst eller graf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da-DK" dirty="0"/>
              <a:t>Indsæt titel</a:t>
            </a:r>
            <a:endParaRPr lang="en-GB" dirty="0"/>
          </a:p>
        </p:txBody>
      </p:sp>
      <p:sp>
        <p:nvSpPr>
          <p:cNvPr id="6" name="Footer Placeholder 5"/>
          <p:cNvSpPr>
            <a:spLocks noGrp="1"/>
          </p:cNvSpPr>
          <p:nvPr>
            <p:ph type="ftr" sz="quarter" idx="11"/>
          </p:nvPr>
        </p:nvSpPr>
        <p:spPr/>
        <p:txBody>
          <a:bodyPr/>
          <a:lstStyle/>
          <a:p>
            <a:r>
              <a:rPr lang="da-DK"/>
              <a:t>Indsæt emne</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3" name="Content Placeholder 2"/>
          <p:cNvSpPr>
            <a:spLocks noGrp="1"/>
          </p:cNvSpPr>
          <p:nvPr>
            <p:ph sz="half" idx="1" hasCustomPrompt="1"/>
          </p:nvPr>
        </p:nvSpPr>
        <p:spPr>
          <a:xfrm>
            <a:off x="1908175" y="1898650"/>
            <a:ext cx="4462463" cy="3790951"/>
          </a:xfrm>
        </p:spPr>
        <p:txBody>
          <a:bodyPr/>
          <a:lstStyle>
            <a:lvl1pPr>
              <a:defRPr baseline="0"/>
            </a:lvl1pPr>
          </a:lstStyle>
          <a:p>
            <a:pPr lvl="0"/>
            <a:r>
              <a:rPr lang="da-DK" noProof="0" dirty="0"/>
              <a:t>Indsæt tekst/punktopstilling eller klik på ikonerne for at indsætte tabel, graf, </a:t>
            </a:r>
            <a:r>
              <a:rPr lang="da-DK" noProof="0" dirty="0" err="1"/>
              <a:t>SmartArt</a:t>
            </a:r>
            <a:r>
              <a:rPr lang="da-DK" noProof="0" dirty="0"/>
              <a:t> eller video, brug andet layout til billede-indsættelse (To bokse tekst og billede)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a:xfrm>
            <a:off x="6567488" y="1898650"/>
            <a:ext cx="4462912" cy="3790951"/>
          </a:xfrm>
        </p:spPr>
        <p:txBody>
          <a:bodyPr/>
          <a:lstStyle>
            <a:lvl1pPr marL="0" marR="0" indent="0" algn="l" defTabSz="685800" rtl="0" eaLnBrk="1" fontAlgn="auto" latinLnBrk="0" hangingPunct="1">
              <a:lnSpc>
                <a:spcPct val="104000"/>
              </a:lnSpc>
              <a:spcBef>
                <a:spcPts val="0"/>
              </a:spcBef>
              <a:spcAft>
                <a:spcPts val="0"/>
              </a:spcAft>
              <a:buClrTx/>
              <a:buSzTx/>
              <a:buFont typeface="Arial" panose="020B0604020202020204" pitchFamily="34" charset="0"/>
              <a:buChar char="​"/>
              <a:tabLst/>
              <a:defRPr/>
            </a:lvl1pPr>
          </a:lstStyle>
          <a:p>
            <a:pPr marL="0" marR="0" lvl="0" indent="0" algn="l" defTabSz="685800" rtl="0" eaLnBrk="1" fontAlgn="auto" latinLnBrk="0" hangingPunct="1">
              <a:lnSpc>
                <a:spcPct val="104000"/>
              </a:lnSpc>
              <a:spcBef>
                <a:spcPts val="0"/>
              </a:spcBef>
              <a:spcAft>
                <a:spcPts val="0"/>
              </a:spcAft>
              <a:buClrTx/>
              <a:buSzTx/>
              <a:buFont typeface="Arial" panose="020B0604020202020204" pitchFamily="34" charset="0"/>
              <a:buChar char="​"/>
              <a:tabLst/>
              <a:defRPr/>
            </a:pPr>
            <a:r>
              <a:rPr lang="da-DK" noProof="0" dirty="0"/>
              <a:t>Indsæt tekst/punktopstilling eller klik på ikonerne for at indsætte tabel, graf, </a:t>
            </a:r>
            <a:r>
              <a:rPr lang="da-DK" noProof="0" dirty="0" err="1"/>
              <a:t>SmartArt</a:t>
            </a:r>
            <a:r>
              <a:rPr lang="da-DK" noProof="0" dirty="0"/>
              <a:t> eller video, brug andet layout til billede-indsættelse (To bokse tekst og billede)</a:t>
            </a:r>
          </a:p>
          <a:p>
            <a:pPr lvl="0"/>
            <a:endParaRPr lang="da-DK" noProof="0"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lstStyle/>
          <a:p>
            <a:fld id="{45D37B1E-C366-494F-A587-962AD9AABC83}" type="slidenum">
              <a:rPr lang="en-GB" smtClean="0"/>
              <a:t>‹nr.›</a:t>
            </a:fld>
            <a:endParaRPr lang="en-GB" dirty="0"/>
          </a:p>
        </p:txBody>
      </p:sp>
      <p:pic>
        <p:nvPicPr>
          <p:cNvPr id="19" name="Billed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0"/>
            <a:ext cx="2642919" cy="1485898"/>
          </a:xfrm>
          <a:prstGeom prst="rect">
            <a:avLst/>
          </a:prstGeom>
          <a:ln w="3175">
            <a:solidFill>
              <a:schemeClr val="accent5"/>
            </a:solidFill>
          </a:ln>
        </p:spPr>
      </p:pic>
      <p:grpSp>
        <p:nvGrpSpPr>
          <p:cNvPr id="18" name="Gruppe 17"/>
          <p:cNvGrpSpPr/>
          <p:nvPr userDrawn="1"/>
        </p:nvGrpSpPr>
        <p:grpSpPr>
          <a:xfrm>
            <a:off x="-2783394" y="3119096"/>
            <a:ext cx="2644131" cy="2405543"/>
            <a:chOff x="-2783394" y="2179188"/>
            <a:chExt cx="2644131" cy="2405543"/>
          </a:xfrm>
        </p:grpSpPr>
        <p:sp>
          <p:nvSpPr>
            <p:cNvPr id="29"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To bokse tekst eller grafik</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30" name="Gruppe 3"/>
            <p:cNvGrpSpPr>
              <a:grpSpLocks/>
            </p:cNvGrpSpPr>
            <p:nvPr userDrawn="1"/>
          </p:nvGrpSpPr>
          <p:grpSpPr bwMode="auto">
            <a:xfrm>
              <a:off x="-1066947" y="4384277"/>
              <a:ext cx="419099" cy="196850"/>
              <a:chOff x="2010094" y="2868664"/>
              <a:chExt cx="417987" cy="196850"/>
            </a:xfrm>
          </p:grpSpPr>
          <p:pic>
            <p:nvPicPr>
              <p:cNvPr id="34"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31" name="Gruppe 2"/>
            <p:cNvGrpSpPr>
              <a:grpSpLocks/>
            </p:cNvGrpSpPr>
            <p:nvPr userDrawn="1"/>
          </p:nvGrpSpPr>
          <p:grpSpPr bwMode="auto">
            <a:xfrm>
              <a:off x="-552013" y="4387881"/>
              <a:ext cx="412750" cy="196850"/>
              <a:chOff x="2542276" y="3303503"/>
              <a:chExt cx="413649" cy="196850"/>
            </a:xfrm>
          </p:grpSpPr>
          <p:pic>
            <p:nvPicPr>
              <p:cNvPr id="32"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36"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22" name="Billede 2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785321" y="1594215"/>
            <a:ext cx="2642917" cy="1485898"/>
          </a:xfrm>
          <a:prstGeom prst="rect">
            <a:avLst/>
          </a:prstGeom>
          <a:ln w="3175">
            <a:solidFill>
              <a:schemeClr val="accent5"/>
            </a:solidFill>
          </a:ln>
        </p:spPr>
      </p:pic>
    </p:spTree>
    <p:extLst>
      <p:ext uri="{BB962C8B-B14F-4D97-AF65-F5344CB8AC3E}">
        <p14:creationId xmlns:p14="http://schemas.microsoft.com/office/powerpoint/2010/main" val="646104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 bokse tekst / grafik med kant">
    <p:spTree>
      <p:nvGrpSpPr>
        <p:cNvPr id="1" name=""/>
        <p:cNvGrpSpPr/>
        <p:nvPr/>
      </p:nvGrpSpPr>
      <p:grpSpPr>
        <a:xfrm>
          <a:off x="0" y="0"/>
          <a:ext cx="0" cy="0"/>
          <a:chOff x="0" y="0"/>
          <a:chExt cx="0" cy="0"/>
        </a:xfrm>
      </p:grpSpPr>
      <p:sp>
        <p:nvSpPr>
          <p:cNvPr id="24"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Pladsholder til dato 3"/>
          <p:cNvSpPr>
            <a:spLocks noGrp="1"/>
          </p:cNvSpPr>
          <p:nvPr>
            <p:ph type="dt" sz="half" idx="10"/>
          </p:nvPr>
        </p:nvSpPr>
        <p:spPr/>
        <p:txBody>
          <a:bodyPr/>
          <a:lstStyle>
            <a:lvl1pPr>
              <a:defRPr>
                <a:solidFill>
                  <a:schemeClr val="bg1"/>
                </a:solidFill>
              </a:defRPr>
            </a:lvl1pPr>
          </a:lstStyle>
          <a:p>
            <a:r>
              <a:rPr lang="da-DK" dirty="0"/>
              <a:t>Indsæt titel</a:t>
            </a:r>
            <a:endParaRPr lang="en-GB" dirty="0"/>
          </a:p>
        </p:txBody>
      </p:sp>
      <p:sp>
        <p:nvSpPr>
          <p:cNvPr id="5" name="Pladsholder til sidefod 4"/>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3" name="Content Placeholder 2"/>
          <p:cNvSpPr>
            <a:spLocks noGrp="1"/>
          </p:cNvSpPr>
          <p:nvPr>
            <p:ph sz="half" idx="1" hasCustomPrompt="1"/>
          </p:nvPr>
        </p:nvSpPr>
        <p:spPr>
          <a:xfrm>
            <a:off x="1908175" y="1898650"/>
            <a:ext cx="4462463" cy="3790951"/>
          </a:xfrm>
        </p:spPr>
        <p:txBody>
          <a:bodyPr/>
          <a:lstStyle>
            <a:lvl1pPr>
              <a:defRPr/>
            </a:lvl1pPr>
          </a:lstStyle>
          <a:p>
            <a:pPr lvl="0"/>
            <a:r>
              <a:rPr lang="da-DK" noProof="0" dirty="0"/>
              <a:t>Indsæt tekst/punktopstilling eller klik på ikonerne for at indsætte tabel, graf, </a:t>
            </a:r>
            <a:r>
              <a:rPr lang="da-DK" noProof="0" dirty="0" err="1"/>
              <a:t>SmartArt</a:t>
            </a:r>
            <a:r>
              <a:rPr lang="da-DK" noProof="0" dirty="0"/>
              <a:t> eller video, brug andet layout til billede-indsættelse (To bokse tekst og billede m kant)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Content Placeholder 3"/>
          <p:cNvSpPr>
            <a:spLocks noGrp="1"/>
          </p:cNvSpPr>
          <p:nvPr>
            <p:ph sz="half" idx="2" hasCustomPrompt="1"/>
          </p:nvPr>
        </p:nvSpPr>
        <p:spPr>
          <a:xfrm>
            <a:off x="6567488" y="1898651"/>
            <a:ext cx="4462912" cy="3790800"/>
          </a:xfrm>
        </p:spPr>
        <p:txBody>
          <a:bodyPr/>
          <a:lstStyle>
            <a:lvl1pPr>
              <a:defRPr/>
            </a:lvl1pPr>
          </a:lstStyle>
          <a:p>
            <a:pPr lvl="0"/>
            <a:r>
              <a:rPr lang="da-DK" noProof="0" dirty="0"/>
              <a:t>Indsæt tekst/punktopstilling eller klik på ikonerne for at indsætte tabel, graf, </a:t>
            </a:r>
            <a:r>
              <a:rPr lang="da-DK" noProof="0" dirty="0" err="1"/>
              <a:t>SmartArt</a:t>
            </a:r>
            <a:r>
              <a:rPr lang="da-DK" noProof="0" dirty="0"/>
              <a:t> eller video , brug andet layout til billede-indsættelse (To bokse tekst og billede m kant)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Pladsholder til slidenummer 5"/>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20" name="Gruppe 19"/>
          <p:cNvGrpSpPr/>
          <p:nvPr userDrawn="1"/>
        </p:nvGrpSpPr>
        <p:grpSpPr>
          <a:xfrm>
            <a:off x="-2783394" y="3119096"/>
            <a:ext cx="2644131" cy="2405543"/>
            <a:chOff x="-2783394" y="2179188"/>
            <a:chExt cx="2644131" cy="2405543"/>
          </a:xfrm>
        </p:grpSpPr>
        <p:sp>
          <p:nvSpPr>
            <p:cNvPr id="21"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To bokse tekst / grafik med kant</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2" name="Gruppe 3"/>
            <p:cNvGrpSpPr>
              <a:grpSpLocks/>
            </p:cNvGrpSpPr>
            <p:nvPr userDrawn="1"/>
          </p:nvGrpSpPr>
          <p:grpSpPr bwMode="auto">
            <a:xfrm>
              <a:off x="-1066947" y="4384277"/>
              <a:ext cx="419099" cy="196850"/>
              <a:chOff x="2010094" y="2868664"/>
              <a:chExt cx="417987" cy="196850"/>
            </a:xfrm>
          </p:grpSpPr>
          <p:pic>
            <p:nvPicPr>
              <p:cNvPr id="39" name="Billed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5" name="Gruppe 2"/>
            <p:cNvGrpSpPr>
              <a:grpSpLocks/>
            </p:cNvGrpSpPr>
            <p:nvPr userDrawn="1"/>
          </p:nvGrpSpPr>
          <p:grpSpPr bwMode="auto">
            <a:xfrm>
              <a:off x="-552013" y="4387881"/>
              <a:ext cx="412750" cy="196850"/>
              <a:chOff x="2542276" y="3303503"/>
              <a:chExt cx="413649" cy="196850"/>
            </a:xfrm>
          </p:grpSpPr>
          <p:pic>
            <p:nvPicPr>
              <p:cNvPr id="37" name="Billed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4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34" name="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35" name="Billede 3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785321" y="1594215"/>
            <a:ext cx="2642917" cy="1485897"/>
          </a:xfrm>
          <a:prstGeom prst="rect">
            <a:avLst/>
          </a:prstGeom>
          <a:ln w="3175">
            <a:solidFill>
              <a:schemeClr val="accent5"/>
            </a:solidFill>
          </a:ln>
        </p:spPr>
      </p:pic>
      <p:pic>
        <p:nvPicPr>
          <p:cNvPr id="36" name="Billede 3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785321" y="0"/>
            <a:ext cx="2642917" cy="1485898"/>
          </a:xfrm>
          <a:prstGeom prst="rect">
            <a:avLst/>
          </a:prstGeom>
          <a:ln w="3175">
            <a:solidFill>
              <a:schemeClr val="accent5"/>
            </a:solidFill>
          </a:ln>
        </p:spPr>
      </p:pic>
    </p:spTree>
    <p:extLst>
      <p:ext uri="{BB962C8B-B14F-4D97-AF65-F5344CB8AC3E}">
        <p14:creationId xmlns:p14="http://schemas.microsoft.com/office/powerpoint/2010/main" val="3100550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 bokse tekst og bille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da-DK"/>
              <a:t>Indsæt titel</a:t>
            </a:r>
            <a:endParaRPr lang="en-GB" dirty="0"/>
          </a:p>
        </p:txBody>
      </p:sp>
      <p:sp>
        <p:nvSpPr>
          <p:cNvPr id="6" name="Footer Placeholder 5"/>
          <p:cNvSpPr>
            <a:spLocks noGrp="1"/>
          </p:cNvSpPr>
          <p:nvPr>
            <p:ph type="ftr" sz="quarter" idx="11"/>
          </p:nvPr>
        </p:nvSpPr>
        <p:spPr/>
        <p:txBody>
          <a:bodyPr/>
          <a:lstStyle/>
          <a:p>
            <a:r>
              <a:rPr lang="da-DK" dirty="0"/>
              <a:t>Indsæt emne</a:t>
            </a:r>
            <a:endParaRPr lang="en-GB" dirty="0"/>
          </a:p>
        </p:txBody>
      </p:sp>
      <p:sp>
        <p:nvSpPr>
          <p:cNvPr id="7" name="Slide Number Placeholder 6"/>
          <p:cNvSpPr>
            <a:spLocks noGrp="1"/>
          </p:cNvSpPr>
          <p:nvPr>
            <p:ph type="sldNum" sz="quarter" idx="12"/>
          </p:nvPr>
        </p:nvSpPr>
        <p:spPr/>
        <p:txBody>
          <a:bodyPr/>
          <a:lstStyle/>
          <a:p>
            <a:fld id="{45D37B1E-C366-494F-A587-962AD9AABC83}" type="slidenum">
              <a:rPr lang="en-GB" smtClean="0"/>
              <a:t>‹nr.›</a:t>
            </a:fld>
            <a:endParaRPr lang="en-GB" dirty="0"/>
          </a:p>
        </p:txBody>
      </p:sp>
      <p:sp>
        <p:nvSpPr>
          <p:cNvPr id="8" name="Titel 1"/>
          <p:cNvSpPr>
            <a:spLocks noGrp="1"/>
          </p:cNvSpPr>
          <p:nvPr>
            <p:ph type="title" hasCustomPrompt="1"/>
          </p:nvPr>
        </p:nvSpPr>
        <p:spPr/>
        <p:txBody>
          <a:bodyPr/>
          <a:lstStyle/>
          <a:p>
            <a:r>
              <a:rPr lang="da-DK" noProof="0" dirty="0"/>
              <a:t>Overskrift i maksimalt to linjer</a:t>
            </a:r>
            <a:endParaRPr lang="da-DK" dirty="0"/>
          </a:p>
        </p:txBody>
      </p:sp>
      <p:sp>
        <p:nvSpPr>
          <p:cNvPr id="12" name="Pladsholder til billede 2"/>
          <p:cNvSpPr>
            <a:spLocks noGrp="1"/>
          </p:cNvSpPr>
          <p:nvPr>
            <p:ph type="pic" sz="quarter" idx="14"/>
          </p:nvPr>
        </p:nvSpPr>
        <p:spPr>
          <a:xfrm>
            <a:off x="6567488" y="1941513"/>
            <a:ext cx="4462912" cy="3724926"/>
          </a:xfrm>
          <a:solidFill>
            <a:srgbClr val="9B9B9B"/>
          </a:solidFill>
        </p:spPr>
        <p:txBody>
          <a:bodyPr/>
          <a:lstStyle>
            <a:lvl1pPr algn="ctr">
              <a:defRPr b="0">
                <a:solidFill>
                  <a:schemeClr val="bg1"/>
                </a:solidFill>
              </a:defRPr>
            </a:lvl1pPr>
          </a:lstStyle>
          <a:p>
            <a:r>
              <a:rPr lang="da-DK" dirty="0"/>
              <a:t>Klik på ikonet for at tilføje et billede</a:t>
            </a:r>
          </a:p>
        </p:txBody>
      </p:sp>
      <p:sp>
        <p:nvSpPr>
          <p:cNvPr id="10" name="Pladsholder til tekst 3"/>
          <p:cNvSpPr>
            <a:spLocks noGrp="1"/>
          </p:cNvSpPr>
          <p:nvPr>
            <p:ph type="body" sz="quarter" idx="13" hasCustomPrompt="1"/>
          </p:nvPr>
        </p:nvSpPr>
        <p:spPr>
          <a:xfrm>
            <a:off x="1908175" y="1898650"/>
            <a:ext cx="4462463" cy="3790953"/>
          </a:xfrm>
        </p:spPr>
        <p:txBody>
          <a:bodyPr/>
          <a:lstStyle>
            <a:lvl1pPr>
              <a:defRPr baseline="0"/>
            </a:lvl1pPr>
            <a:lvl2pPr>
              <a:defRPr/>
            </a:lvl2pPr>
          </a:lstStyle>
          <a:p>
            <a:pPr lvl="0"/>
            <a:r>
              <a:rPr lang="da-DK" dirty="0"/>
              <a:t>Indsæt tekst eller punktopstilling</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38" name="Billede 3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83091" y="0"/>
            <a:ext cx="2638457" cy="1485898"/>
          </a:xfrm>
          <a:prstGeom prst="rect">
            <a:avLst/>
          </a:prstGeom>
          <a:ln w="3175">
            <a:solidFill>
              <a:schemeClr val="accent5"/>
            </a:solidFill>
          </a:ln>
        </p:spPr>
      </p:pic>
      <p:grpSp>
        <p:nvGrpSpPr>
          <p:cNvPr id="22" name="Gruppe 21"/>
          <p:cNvGrpSpPr/>
          <p:nvPr userDrawn="1"/>
        </p:nvGrpSpPr>
        <p:grpSpPr>
          <a:xfrm>
            <a:off x="-2783394" y="1548000"/>
            <a:ext cx="2637735" cy="2220783"/>
            <a:chOff x="-2783394" y="2179188"/>
            <a:chExt cx="2637735" cy="2220783"/>
          </a:xfrm>
        </p:grpSpPr>
        <p:sp>
          <p:nvSpPr>
            <p:cNvPr id="23"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To bokse tekst og billede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4" name="Gruppe 3"/>
            <p:cNvGrpSpPr>
              <a:grpSpLocks/>
            </p:cNvGrpSpPr>
            <p:nvPr userDrawn="1"/>
          </p:nvGrpSpPr>
          <p:grpSpPr bwMode="auto">
            <a:xfrm>
              <a:off x="-2180364" y="4199517"/>
              <a:ext cx="419099" cy="196850"/>
              <a:chOff x="899631" y="2683904"/>
              <a:chExt cx="417987" cy="196850"/>
            </a:xfrm>
          </p:grpSpPr>
          <p:pic>
            <p:nvPicPr>
              <p:cNvPr id="40"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99631" y="268390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Rounded Rectangle 12"/>
              <p:cNvSpPr/>
              <p:nvPr/>
            </p:nvSpPr>
            <p:spPr bwMode="auto">
              <a:xfrm>
                <a:off x="1121290" y="269501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5" name="Gruppe 2"/>
            <p:cNvGrpSpPr>
              <a:grpSpLocks/>
            </p:cNvGrpSpPr>
            <p:nvPr userDrawn="1"/>
          </p:nvGrpSpPr>
          <p:grpSpPr bwMode="auto">
            <a:xfrm>
              <a:off x="-1665430" y="4203121"/>
              <a:ext cx="412750" cy="196850"/>
              <a:chOff x="1426434" y="3118743"/>
              <a:chExt cx="413649" cy="196850"/>
            </a:xfrm>
          </p:grpSpPr>
          <p:pic>
            <p:nvPicPr>
              <p:cNvPr id="26"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35271" y="311874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Rounded Rectangle 12"/>
              <p:cNvSpPr/>
              <p:nvPr/>
            </p:nvSpPr>
            <p:spPr bwMode="auto">
              <a:xfrm>
                <a:off x="1426434" y="312985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grpSp>
        <p:nvGrpSpPr>
          <p:cNvPr id="42" name="Gruppe 41"/>
          <p:cNvGrpSpPr/>
          <p:nvPr userDrawn="1"/>
        </p:nvGrpSpPr>
        <p:grpSpPr>
          <a:xfrm>
            <a:off x="-2781153" y="3798092"/>
            <a:ext cx="2641303" cy="2091399"/>
            <a:chOff x="-2748102" y="1898650"/>
            <a:chExt cx="2641303" cy="2091399"/>
          </a:xfrm>
        </p:grpSpPr>
        <p:sp>
          <p:nvSpPr>
            <p:cNvPr id="43" name="TextBox 5"/>
            <p:cNvSpPr txBox="1">
              <a:spLocks noChangeArrowheads="1"/>
            </p:cNvSpPr>
            <p:nvPr userDrawn="1"/>
          </p:nvSpPr>
          <p:spPr bwMode="auto">
            <a:xfrm>
              <a:off x="-2748102" y="1898650"/>
              <a:ext cx="2641303" cy="170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a:solidFill>
                    <a:schemeClr val="tx1">
                      <a:lumMod val="75000"/>
                      <a:lumOff val="25000"/>
                    </a:schemeClr>
                  </a:solidFill>
                </a:rPr>
                <a:t>Indsæt baggrundsbillede</a:t>
              </a:r>
            </a:p>
            <a:p>
              <a:pPr algn="r" eaLnBrk="1" hangingPunct="1">
                <a:spcBef>
                  <a:spcPts val="0"/>
                </a:spcBef>
                <a:spcAft>
                  <a:spcPts val="240"/>
                </a:spcAft>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den grå baggrund</a:t>
              </a:r>
            </a:p>
            <a:p>
              <a:pPr algn="r" eaLnBrk="1" hangingPunct="1">
                <a:spcBef>
                  <a:spcPts val="0"/>
                </a:spcBef>
                <a:spcAft>
                  <a:spcPts val="240"/>
                </a:spcAft>
                <a:defRPr/>
              </a:pPr>
              <a:r>
                <a:rPr lang="da-DK" sz="1000" b="1" noProof="1">
                  <a:solidFill>
                    <a:schemeClr val="tx1">
                      <a:lumMod val="75000"/>
                      <a:lumOff val="25000"/>
                    </a:schemeClr>
                  </a:solidFill>
                </a:rPr>
                <a:t>2. </a:t>
              </a:r>
              <a:r>
                <a:rPr lang="da-DK" sz="1000" b="0" noProof="1">
                  <a:solidFill>
                    <a:schemeClr val="tx1">
                      <a:lumMod val="75000"/>
                      <a:lumOff val="25000"/>
                    </a:schemeClr>
                  </a:solidFill>
                </a:rPr>
                <a:t>Klik på fanen </a:t>
              </a:r>
              <a:r>
                <a:rPr lang="da-DK" sz="1000" b="1" noProof="1">
                  <a:solidFill>
                    <a:schemeClr val="tx1">
                      <a:lumMod val="75000"/>
                      <a:lumOff val="25000"/>
                    </a:schemeClr>
                  </a:solidFill>
                </a:rPr>
                <a:t>INDSÆT</a:t>
              </a:r>
              <a:r>
                <a:rPr lang="da-DK" sz="1000" b="0" noProof="1">
                  <a:solidFill>
                    <a:schemeClr val="tx1">
                      <a:lumMod val="75000"/>
                      <a:lumOff val="25000"/>
                    </a:schemeClr>
                  </a:solidFill>
                </a:rPr>
                <a:t> og </a:t>
              </a:r>
              <a:br>
                <a:rPr lang="da-DK" sz="1000" b="0" noProof="1">
                  <a:solidFill>
                    <a:schemeClr val="tx1">
                      <a:lumMod val="75000"/>
                      <a:lumOff val="25000"/>
                    </a:schemeClr>
                  </a:solidFill>
                </a:rPr>
              </a:br>
              <a:r>
                <a:rPr lang="da-DK" sz="1000" b="0" noProof="1">
                  <a:solidFill>
                    <a:schemeClr val="tx1">
                      <a:lumMod val="75000"/>
                      <a:lumOff val="25000"/>
                    </a:schemeClr>
                  </a:solidFill>
                </a:rPr>
                <a:t>klik på knappen Billeder </a:t>
              </a:r>
            </a:p>
            <a:p>
              <a:pPr algn="r" eaLnBrk="1" hangingPunct="1">
                <a:spcBef>
                  <a:spcPts val="0"/>
                </a:spcBef>
                <a:spcAft>
                  <a:spcPts val="240"/>
                </a:spcAft>
                <a:defRPr/>
              </a:pPr>
              <a:r>
                <a:rPr lang="da-DK" sz="1000" b="1" noProof="1">
                  <a:solidFill>
                    <a:schemeClr val="tx1">
                      <a:lumMod val="75000"/>
                      <a:lumOff val="25000"/>
                    </a:schemeClr>
                  </a:solidFill>
                </a:rPr>
                <a:t>3. </a:t>
              </a:r>
              <a:r>
                <a:rPr lang="da-DK" sz="1000" b="0" noProof="1">
                  <a:solidFill>
                    <a:schemeClr val="tx1">
                      <a:lumMod val="75000"/>
                      <a:lumOff val="25000"/>
                    </a:schemeClr>
                  </a:solidFill>
                </a:rPr>
                <a:t>Find ønsket</a:t>
              </a:r>
              <a:r>
                <a:rPr lang="da-DK" sz="1000" b="0" baseline="0" noProof="1">
                  <a:solidFill>
                    <a:schemeClr val="tx1">
                      <a:lumMod val="75000"/>
                      <a:lumOff val="25000"/>
                    </a:schemeClr>
                  </a:solidFill>
                </a:rPr>
                <a:t> billede og klik </a:t>
              </a:r>
              <a:r>
                <a:rPr lang="da-DK" sz="1000" b="1" baseline="0" noProof="1">
                  <a:solidFill>
                    <a:schemeClr val="tx1">
                      <a:lumMod val="75000"/>
                      <a:lumOff val="25000"/>
                    </a:schemeClr>
                  </a:solidFill>
                </a:rPr>
                <a:t>Indsæt</a:t>
              </a:r>
            </a:p>
            <a:p>
              <a:pPr algn="r" eaLnBrk="1" hangingPunct="1">
                <a:spcBef>
                  <a:spcPts val="0"/>
                </a:spcBef>
                <a:spcAft>
                  <a:spcPts val="240"/>
                </a:spcAft>
                <a:buFontTx/>
                <a:buNone/>
                <a:defRPr/>
              </a:pPr>
              <a:r>
                <a:rPr lang="da-DK" sz="1000" noProof="1">
                  <a:solidFill>
                    <a:schemeClr val="tx1">
                      <a:lumMod val="75000"/>
                      <a:lumOff val="25000"/>
                    </a:schemeClr>
                  </a:solidFill>
                </a:rPr>
                <a:t>4.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br>
                <a:rPr lang="da-DK" sz="1000" noProof="1">
                  <a:solidFill>
                    <a:schemeClr val="tx1">
                      <a:lumMod val="75000"/>
                      <a:lumOff val="25000"/>
                    </a:schemeClr>
                  </a:solidFill>
                </a:rPr>
              </a:b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5. </a:t>
              </a:r>
              <a:r>
                <a:rPr lang="da-DK" altLang="da-DK" sz="1000" noProof="1">
                  <a:solidFill>
                    <a:schemeClr val="tx1">
                      <a:lumMod val="75000"/>
                      <a:lumOff val="25000"/>
                    </a:schemeClr>
                  </a:solidFill>
                  <a:cs typeface="Arial" pitchFamily="34" charset="0"/>
                </a:rPr>
                <a:t>Ønsker du at skalere billedet,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der trækkes i billedets hjørner  </a:t>
              </a:r>
            </a:p>
          </p:txBody>
        </p:sp>
        <p:grpSp>
          <p:nvGrpSpPr>
            <p:cNvPr id="44" name="Gruppe 57"/>
            <p:cNvGrpSpPr>
              <a:grpSpLocks/>
            </p:cNvGrpSpPr>
            <p:nvPr/>
          </p:nvGrpSpPr>
          <p:grpSpPr bwMode="auto">
            <a:xfrm>
              <a:off x="-454060" y="3593903"/>
              <a:ext cx="330033" cy="396146"/>
              <a:chOff x="1018031" y="5113037"/>
              <a:chExt cx="373412" cy="448177"/>
            </a:xfrm>
          </p:grpSpPr>
          <p:pic>
            <p:nvPicPr>
              <p:cNvPr id="46" name="Billede 5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45" name="Billede 56"/>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8"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3654700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o bokse tekst og billede m kant">
    <p:spTree>
      <p:nvGrpSpPr>
        <p:cNvPr id="1" name=""/>
        <p:cNvGrpSpPr/>
        <p:nvPr/>
      </p:nvGrpSpPr>
      <p:grpSpPr>
        <a:xfrm>
          <a:off x="0" y="0"/>
          <a:ext cx="0" cy="0"/>
          <a:chOff x="0" y="0"/>
          <a:chExt cx="0" cy="0"/>
        </a:xfrm>
      </p:grpSpPr>
      <p:sp>
        <p:nvSpPr>
          <p:cNvPr id="29"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2" name="Pladsholder til dato 1"/>
          <p:cNvSpPr>
            <a:spLocks noGrp="1"/>
          </p:cNvSpPr>
          <p:nvPr>
            <p:ph type="dt" sz="half" idx="15"/>
          </p:nvPr>
        </p:nvSpPr>
        <p:spPr/>
        <p:txBody>
          <a:bodyPr/>
          <a:lstStyle>
            <a:lvl1pPr>
              <a:defRPr>
                <a:solidFill>
                  <a:schemeClr val="bg1"/>
                </a:solidFill>
              </a:defRPr>
            </a:lvl1pPr>
          </a:lstStyle>
          <a:p>
            <a:r>
              <a:rPr lang="da-DK" dirty="0"/>
              <a:t>Indsæt titel</a:t>
            </a:r>
            <a:endParaRPr lang="en-GB" dirty="0"/>
          </a:p>
        </p:txBody>
      </p:sp>
      <p:sp>
        <p:nvSpPr>
          <p:cNvPr id="3" name="Pladsholder til sidefod 2"/>
          <p:cNvSpPr>
            <a:spLocks noGrp="1"/>
          </p:cNvSpPr>
          <p:nvPr>
            <p:ph type="ftr" sz="quarter" idx="16"/>
          </p:nvPr>
        </p:nvSpPr>
        <p:spPr/>
        <p:txBody>
          <a:bodyPr/>
          <a:lstStyle>
            <a:lvl1pPr>
              <a:defRPr>
                <a:solidFill>
                  <a:schemeClr val="bg1"/>
                </a:solidFill>
              </a:defRPr>
            </a:lvl1pPr>
          </a:lstStyle>
          <a:p>
            <a:r>
              <a:rPr lang="da-DK"/>
              <a:t>Indsæt emne</a:t>
            </a:r>
            <a:endParaRPr lang="en-GB" dirty="0"/>
          </a:p>
        </p:txBody>
      </p:sp>
      <p:sp>
        <p:nvSpPr>
          <p:cNvPr id="8" name="Titel 1"/>
          <p:cNvSpPr>
            <a:spLocks noGrp="1"/>
          </p:cNvSpPr>
          <p:nvPr>
            <p:ph type="title" hasCustomPrompt="1"/>
          </p:nvPr>
        </p:nvSpPr>
        <p:spPr/>
        <p:txBody>
          <a:bodyPr/>
          <a:lstStyle/>
          <a:p>
            <a:r>
              <a:rPr lang="da-DK" noProof="0" dirty="0"/>
              <a:t>Overskrift i maksimalt to linjer</a:t>
            </a:r>
            <a:endParaRPr lang="da-DK" dirty="0"/>
          </a:p>
        </p:txBody>
      </p:sp>
      <p:sp>
        <p:nvSpPr>
          <p:cNvPr id="12" name="Pladsholder til billede 2"/>
          <p:cNvSpPr>
            <a:spLocks noGrp="1"/>
          </p:cNvSpPr>
          <p:nvPr>
            <p:ph type="pic" sz="quarter" idx="14"/>
          </p:nvPr>
        </p:nvSpPr>
        <p:spPr>
          <a:xfrm>
            <a:off x="6566399" y="1941513"/>
            <a:ext cx="4464000" cy="3724925"/>
          </a:xfrm>
          <a:solidFill>
            <a:srgbClr val="9B9B9B"/>
          </a:solidFill>
        </p:spPr>
        <p:txBody>
          <a:bodyPr/>
          <a:lstStyle>
            <a:lvl1pPr algn="ctr">
              <a:defRPr b="0">
                <a:solidFill>
                  <a:schemeClr val="bg1"/>
                </a:solidFill>
              </a:defRPr>
            </a:lvl1pPr>
          </a:lstStyle>
          <a:p>
            <a:r>
              <a:rPr lang="da-DK" dirty="0"/>
              <a:t>Klik på ikonet for at tilføje et billede</a:t>
            </a:r>
          </a:p>
        </p:txBody>
      </p:sp>
      <p:sp>
        <p:nvSpPr>
          <p:cNvPr id="10" name="Pladsholder til tekst 3"/>
          <p:cNvSpPr>
            <a:spLocks noGrp="1"/>
          </p:cNvSpPr>
          <p:nvPr>
            <p:ph type="body" sz="quarter" idx="13" hasCustomPrompt="1"/>
          </p:nvPr>
        </p:nvSpPr>
        <p:spPr>
          <a:xfrm>
            <a:off x="1908175" y="1898650"/>
            <a:ext cx="4462464" cy="3790953"/>
          </a:xfrm>
        </p:spPr>
        <p:txBody>
          <a:bodyPr/>
          <a:lstStyle>
            <a:lvl1pPr>
              <a:defRPr baseline="0"/>
            </a:lvl1pPr>
          </a:lstStyle>
          <a:p>
            <a:pPr lvl="0"/>
            <a:r>
              <a:rPr lang="da-DK" dirty="0"/>
              <a:t>Indsæt tekst eller punktopstilling</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slidenummer 3"/>
          <p:cNvSpPr>
            <a:spLocks noGrp="1"/>
          </p:cNvSpPr>
          <p:nvPr>
            <p:ph type="sldNum" sz="quarter" idx="17"/>
          </p:nvPr>
        </p:nvSpPr>
        <p:spPr/>
        <p:txBody>
          <a:bodyPr/>
          <a:lstStyle/>
          <a:p>
            <a:fld id="{45D37B1E-C366-494F-A587-962AD9AABC83}" type="slidenum">
              <a:rPr lang="en-GB" smtClean="0"/>
              <a:pPr/>
              <a:t>‹nr.›</a:t>
            </a:fld>
            <a:endParaRPr lang="en-GB" dirty="0"/>
          </a:p>
        </p:txBody>
      </p:sp>
      <p:grpSp>
        <p:nvGrpSpPr>
          <p:cNvPr id="25" name="Gruppe 24"/>
          <p:cNvGrpSpPr/>
          <p:nvPr userDrawn="1"/>
        </p:nvGrpSpPr>
        <p:grpSpPr>
          <a:xfrm>
            <a:off x="-2783394" y="1548000"/>
            <a:ext cx="2637735" cy="2220783"/>
            <a:chOff x="-2783394" y="2179188"/>
            <a:chExt cx="2637735" cy="2220783"/>
          </a:xfrm>
        </p:grpSpPr>
        <p:sp>
          <p:nvSpPr>
            <p:cNvPr id="26"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To bokse tekst og billede med kant</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7" name="Gruppe 3"/>
            <p:cNvGrpSpPr>
              <a:grpSpLocks/>
            </p:cNvGrpSpPr>
            <p:nvPr userDrawn="1"/>
          </p:nvGrpSpPr>
          <p:grpSpPr bwMode="auto">
            <a:xfrm>
              <a:off x="-2180364" y="4199517"/>
              <a:ext cx="419099" cy="196850"/>
              <a:chOff x="899631" y="2683904"/>
              <a:chExt cx="417987" cy="196850"/>
            </a:xfrm>
          </p:grpSpPr>
          <p:pic>
            <p:nvPicPr>
              <p:cNvPr id="46" name="Billed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99631" y="268390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ounded Rectangle 12"/>
              <p:cNvSpPr/>
              <p:nvPr/>
            </p:nvSpPr>
            <p:spPr bwMode="auto">
              <a:xfrm>
                <a:off x="1121290" y="269501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8" name="Gruppe 2"/>
            <p:cNvGrpSpPr>
              <a:grpSpLocks/>
            </p:cNvGrpSpPr>
            <p:nvPr userDrawn="1"/>
          </p:nvGrpSpPr>
          <p:grpSpPr bwMode="auto">
            <a:xfrm>
              <a:off x="-1665430" y="4203121"/>
              <a:ext cx="412750" cy="196850"/>
              <a:chOff x="1426434" y="3118743"/>
              <a:chExt cx="413649" cy="196850"/>
            </a:xfrm>
          </p:grpSpPr>
          <p:pic>
            <p:nvPicPr>
              <p:cNvPr id="30" name="Billed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35271" y="311874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Rounded Rectangle 12"/>
              <p:cNvSpPr/>
              <p:nvPr/>
            </p:nvSpPr>
            <p:spPr bwMode="auto">
              <a:xfrm>
                <a:off x="1426434" y="312985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grpSp>
        <p:nvGrpSpPr>
          <p:cNvPr id="48" name="Gruppe 47"/>
          <p:cNvGrpSpPr/>
          <p:nvPr userDrawn="1"/>
        </p:nvGrpSpPr>
        <p:grpSpPr>
          <a:xfrm>
            <a:off x="-2781153" y="3798092"/>
            <a:ext cx="2641303" cy="2091399"/>
            <a:chOff x="-2748102" y="1898650"/>
            <a:chExt cx="2641303" cy="2091399"/>
          </a:xfrm>
        </p:grpSpPr>
        <p:sp>
          <p:nvSpPr>
            <p:cNvPr id="49" name="TextBox 5"/>
            <p:cNvSpPr txBox="1">
              <a:spLocks noChangeArrowheads="1"/>
            </p:cNvSpPr>
            <p:nvPr userDrawn="1"/>
          </p:nvSpPr>
          <p:spPr bwMode="auto">
            <a:xfrm>
              <a:off x="-2748102" y="1898650"/>
              <a:ext cx="2641303" cy="170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a:solidFill>
                    <a:schemeClr val="tx1">
                      <a:lumMod val="75000"/>
                      <a:lumOff val="25000"/>
                    </a:schemeClr>
                  </a:solidFill>
                </a:rPr>
                <a:t>Indsæt baggrundsbillede</a:t>
              </a:r>
            </a:p>
            <a:p>
              <a:pPr algn="r" eaLnBrk="1" hangingPunct="1">
                <a:spcBef>
                  <a:spcPts val="0"/>
                </a:spcBef>
                <a:spcAft>
                  <a:spcPts val="240"/>
                </a:spcAft>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den grå baggrund</a:t>
              </a:r>
            </a:p>
            <a:p>
              <a:pPr algn="r" eaLnBrk="1" hangingPunct="1">
                <a:spcBef>
                  <a:spcPts val="0"/>
                </a:spcBef>
                <a:spcAft>
                  <a:spcPts val="240"/>
                </a:spcAft>
                <a:defRPr/>
              </a:pPr>
              <a:r>
                <a:rPr lang="da-DK" sz="1000" b="1" noProof="1">
                  <a:solidFill>
                    <a:schemeClr val="tx1">
                      <a:lumMod val="75000"/>
                      <a:lumOff val="25000"/>
                    </a:schemeClr>
                  </a:solidFill>
                </a:rPr>
                <a:t>2. </a:t>
              </a:r>
              <a:r>
                <a:rPr lang="da-DK" sz="1000" b="0" noProof="1">
                  <a:solidFill>
                    <a:schemeClr val="tx1">
                      <a:lumMod val="75000"/>
                      <a:lumOff val="25000"/>
                    </a:schemeClr>
                  </a:solidFill>
                </a:rPr>
                <a:t>Klik på fanen </a:t>
              </a:r>
              <a:r>
                <a:rPr lang="da-DK" sz="1000" b="1" noProof="1">
                  <a:solidFill>
                    <a:schemeClr val="tx1">
                      <a:lumMod val="75000"/>
                      <a:lumOff val="25000"/>
                    </a:schemeClr>
                  </a:solidFill>
                </a:rPr>
                <a:t>INDSÆT</a:t>
              </a:r>
              <a:r>
                <a:rPr lang="da-DK" sz="1000" b="0" noProof="1">
                  <a:solidFill>
                    <a:schemeClr val="tx1">
                      <a:lumMod val="75000"/>
                      <a:lumOff val="25000"/>
                    </a:schemeClr>
                  </a:solidFill>
                </a:rPr>
                <a:t> og </a:t>
              </a:r>
              <a:br>
                <a:rPr lang="da-DK" sz="1000" b="0" noProof="1">
                  <a:solidFill>
                    <a:schemeClr val="tx1">
                      <a:lumMod val="75000"/>
                      <a:lumOff val="25000"/>
                    </a:schemeClr>
                  </a:solidFill>
                </a:rPr>
              </a:br>
              <a:r>
                <a:rPr lang="da-DK" sz="1000" b="0" noProof="1">
                  <a:solidFill>
                    <a:schemeClr val="tx1">
                      <a:lumMod val="75000"/>
                      <a:lumOff val="25000"/>
                    </a:schemeClr>
                  </a:solidFill>
                </a:rPr>
                <a:t>klik på knappen Billeder </a:t>
              </a:r>
            </a:p>
            <a:p>
              <a:pPr algn="r" eaLnBrk="1" hangingPunct="1">
                <a:spcBef>
                  <a:spcPts val="0"/>
                </a:spcBef>
                <a:spcAft>
                  <a:spcPts val="240"/>
                </a:spcAft>
                <a:defRPr/>
              </a:pPr>
              <a:r>
                <a:rPr lang="da-DK" sz="1000" b="1" noProof="1">
                  <a:solidFill>
                    <a:schemeClr val="tx1">
                      <a:lumMod val="75000"/>
                      <a:lumOff val="25000"/>
                    </a:schemeClr>
                  </a:solidFill>
                </a:rPr>
                <a:t>3. </a:t>
              </a:r>
              <a:r>
                <a:rPr lang="da-DK" sz="1000" b="0" noProof="1">
                  <a:solidFill>
                    <a:schemeClr val="tx1">
                      <a:lumMod val="75000"/>
                      <a:lumOff val="25000"/>
                    </a:schemeClr>
                  </a:solidFill>
                </a:rPr>
                <a:t>Find ønsket</a:t>
              </a:r>
              <a:r>
                <a:rPr lang="da-DK" sz="1000" b="0" baseline="0" noProof="1">
                  <a:solidFill>
                    <a:schemeClr val="tx1">
                      <a:lumMod val="75000"/>
                      <a:lumOff val="25000"/>
                    </a:schemeClr>
                  </a:solidFill>
                </a:rPr>
                <a:t> billede og klik </a:t>
              </a:r>
              <a:r>
                <a:rPr lang="da-DK" sz="1000" b="1" baseline="0" noProof="1">
                  <a:solidFill>
                    <a:schemeClr val="tx1">
                      <a:lumMod val="75000"/>
                      <a:lumOff val="25000"/>
                    </a:schemeClr>
                  </a:solidFill>
                </a:rPr>
                <a:t>Indsæt</a:t>
              </a:r>
            </a:p>
            <a:p>
              <a:pPr algn="r" eaLnBrk="1" hangingPunct="1">
                <a:spcBef>
                  <a:spcPts val="0"/>
                </a:spcBef>
                <a:spcAft>
                  <a:spcPts val="240"/>
                </a:spcAft>
                <a:buFontTx/>
                <a:buNone/>
                <a:defRPr/>
              </a:pPr>
              <a:r>
                <a:rPr lang="da-DK" sz="1000" noProof="1">
                  <a:solidFill>
                    <a:schemeClr val="tx1">
                      <a:lumMod val="75000"/>
                      <a:lumOff val="25000"/>
                    </a:schemeClr>
                  </a:solidFill>
                </a:rPr>
                <a:t>4.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br>
                <a:rPr lang="da-DK" sz="1000" noProof="1">
                  <a:solidFill>
                    <a:schemeClr val="tx1">
                      <a:lumMod val="75000"/>
                      <a:lumOff val="25000"/>
                    </a:schemeClr>
                  </a:solidFill>
                </a:rPr>
              </a:b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5. </a:t>
              </a:r>
              <a:r>
                <a:rPr lang="da-DK" altLang="da-DK" sz="1000" noProof="1">
                  <a:solidFill>
                    <a:schemeClr val="tx1">
                      <a:lumMod val="75000"/>
                      <a:lumOff val="25000"/>
                    </a:schemeClr>
                  </a:solidFill>
                  <a:cs typeface="Arial" pitchFamily="34" charset="0"/>
                </a:rPr>
                <a:t>Ønsker du at skalere billedet,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der trækkes i billedets hjørner  </a:t>
              </a:r>
            </a:p>
          </p:txBody>
        </p:sp>
        <p:grpSp>
          <p:nvGrpSpPr>
            <p:cNvPr id="50" name="Gruppe 57"/>
            <p:cNvGrpSpPr>
              <a:grpSpLocks/>
            </p:cNvGrpSpPr>
            <p:nvPr/>
          </p:nvGrpSpPr>
          <p:grpSpPr bwMode="auto">
            <a:xfrm>
              <a:off x="-454060" y="3593903"/>
              <a:ext cx="330033" cy="396146"/>
              <a:chOff x="1018031" y="5113037"/>
              <a:chExt cx="373412" cy="448177"/>
            </a:xfrm>
          </p:grpSpPr>
          <p:pic>
            <p:nvPicPr>
              <p:cNvPr id="52" name="Billede 5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51" name="Billede 56"/>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4"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32" name="Logo"/>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33" name="Billede 3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783091" y="1973"/>
            <a:ext cx="2638457" cy="1481952"/>
          </a:xfrm>
          <a:prstGeom prst="rect">
            <a:avLst/>
          </a:prstGeom>
          <a:ln w="3175">
            <a:solidFill>
              <a:schemeClr val="accent5"/>
            </a:solidFill>
          </a:ln>
        </p:spPr>
      </p:pic>
    </p:spTree>
    <p:extLst>
      <p:ext uri="{BB962C8B-B14F-4D97-AF65-F5344CB8AC3E}">
        <p14:creationId xmlns:p14="http://schemas.microsoft.com/office/powerpoint/2010/main" val="2387527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lle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da-DK"/>
              <a:t>Indsæt titel</a:t>
            </a:r>
            <a:endParaRPr lang="en-GB" dirty="0"/>
          </a:p>
        </p:txBody>
      </p:sp>
      <p:sp>
        <p:nvSpPr>
          <p:cNvPr id="4" name="Footer Placeholder 3"/>
          <p:cNvSpPr>
            <a:spLocks noGrp="1"/>
          </p:cNvSpPr>
          <p:nvPr>
            <p:ph type="ftr" sz="quarter" idx="11"/>
          </p:nvPr>
        </p:nvSpPr>
        <p:spPr/>
        <p:txBody>
          <a:bodyPr/>
          <a:lstStyle/>
          <a:p>
            <a:r>
              <a:rPr lang="da-DK" dirty="0"/>
              <a:t>Indsæt emne</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6" name="Pladsholder til billede 2"/>
          <p:cNvSpPr>
            <a:spLocks noGrp="1"/>
          </p:cNvSpPr>
          <p:nvPr>
            <p:ph type="pic" sz="quarter" idx="14"/>
          </p:nvPr>
        </p:nvSpPr>
        <p:spPr>
          <a:xfrm>
            <a:off x="1908175" y="1941512"/>
            <a:ext cx="9116086" cy="3726000"/>
          </a:xfrm>
          <a:solidFill>
            <a:srgbClr val="9B9B9B"/>
          </a:solidFill>
        </p:spPr>
        <p:txBody>
          <a:bodyPr/>
          <a:lstStyle>
            <a:lvl1pPr algn="ctr">
              <a:defRPr b="0">
                <a:solidFill>
                  <a:schemeClr val="bg1"/>
                </a:solidFill>
              </a:defRPr>
            </a:lvl1pPr>
          </a:lstStyle>
          <a:p>
            <a:r>
              <a:rPr lang="da-DK" dirty="0"/>
              <a:t>Klik på ikonet for at tilføje et billede</a:t>
            </a:r>
          </a:p>
        </p:txBody>
      </p:sp>
      <p:pic>
        <p:nvPicPr>
          <p:cNvPr id="14" name="Billed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83091" y="0"/>
            <a:ext cx="2638457" cy="1485897"/>
          </a:xfrm>
          <a:prstGeom prst="rect">
            <a:avLst/>
          </a:prstGeom>
          <a:ln w="3175">
            <a:solidFill>
              <a:schemeClr val="accent5"/>
            </a:solidFill>
          </a:ln>
        </p:spPr>
      </p:pic>
      <p:grpSp>
        <p:nvGrpSpPr>
          <p:cNvPr id="15" name="Gruppe 14"/>
          <p:cNvGrpSpPr/>
          <p:nvPr userDrawn="1"/>
        </p:nvGrpSpPr>
        <p:grpSpPr>
          <a:xfrm>
            <a:off x="-2593570" y="1548000"/>
            <a:ext cx="2484101" cy="2698321"/>
            <a:chOff x="-2593570" y="4522748"/>
            <a:chExt cx="2484101" cy="2698321"/>
          </a:xfrm>
        </p:grpSpPr>
        <p:sp>
          <p:nvSpPr>
            <p:cNvPr id="16" name="TextBox 5"/>
            <p:cNvSpPr txBox="1">
              <a:spLocks noChangeArrowheads="1"/>
            </p:cNvSpPr>
            <p:nvPr userDrawn="1"/>
          </p:nvSpPr>
          <p:spPr bwMode="auto">
            <a:xfrm>
              <a:off x="-2593570" y="4522748"/>
              <a:ext cx="245117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Billede</a:t>
              </a:r>
            </a:p>
            <a:p>
              <a:pPr algn="r" eaLnBrk="1" hangingPunct="1">
                <a:spcAft>
                  <a:spcPts val="300"/>
                </a:spcAft>
                <a:defRPr/>
              </a:pPr>
              <a:endParaRPr lang="da-DK" sz="1000" b="1" noProof="1">
                <a:solidFill>
                  <a:schemeClr val="tx1">
                    <a:lumMod val="75000"/>
                    <a:lumOff val="25000"/>
                  </a:schemeClr>
                </a:solidFill>
              </a:endParaRPr>
            </a:p>
            <a:p>
              <a:pPr algn="r" eaLnBrk="1" hangingPunct="1">
                <a:spcAft>
                  <a:spcPts val="300"/>
                </a:spcAft>
                <a:defRPr/>
              </a:pPr>
              <a:r>
                <a:rPr lang="da-DK" sz="1000" b="1" noProof="1">
                  <a:solidFill>
                    <a:schemeClr val="tx1">
                      <a:lumMod val="75000"/>
                      <a:lumOff val="25000"/>
                    </a:schemeClr>
                  </a:solidFill>
                </a:rPr>
                <a:t>Indsæt billede</a:t>
              </a:r>
            </a:p>
            <a:p>
              <a:pPr algn="r" eaLnBrk="1" hangingPunct="1">
                <a:spcBef>
                  <a:spcPts val="0"/>
                </a:spcBef>
                <a:spcAft>
                  <a:spcPts val="240"/>
                </a:spcAft>
                <a:buFontTx/>
                <a:buNone/>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det lille billede-indsættelsesikon </a:t>
              </a:r>
              <a:br>
                <a:rPr lang="da-DK" sz="1000" noProof="1">
                  <a:solidFill>
                    <a:schemeClr val="tx1">
                      <a:lumMod val="75000"/>
                      <a:lumOff val="25000"/>
                    </a:schemeClr>
                  </a:solidFill>
                </a:rPr>
              </a:br>
              <a:r>
                <a:rPr lang="da-DK" sz="1000" noProof="1">
                  <a:solidFill>
                    <a:schemeClr val="tx1">
                      <a:lumMod val="75000"/>
                      <a:lumOff val="25000"/>
                    </a:schemeClr>
                  </a:solidFill>
                </a:rPr>
                <a:t>i midten</a:t>
              </a:r>
              <a:r>
                <a:rPr lang="da-DK" sz="1000" baseline="0" noProof="1">
                  <a:solidFill>
                    <a:schemeClr val="tx1">
                      <a:lumMod val="75000"/>
                      <a:lumOff val="25000"/>
                    </a:schemeClr>
                  </a:solidFill>
                </a:rPr>
                <a:t> </a:t>
              </a:r>
              <a:r>
                <a:rPr lang="da-DK" sz="1000" noProof="1">
                  <a:solidFill>
                    <a:schemeClr val="tx1">
                      <a:lumMod val="75000"/>
                      <a:lumOff val="25000"/>
                    </a:schemeClr>
                  </a:solidFill>
                </a:rPr>
                <a:t>af pladsholderen</a:t>
              </a:r>
            </a:p>
            <a:p>
              <a:pPr algn="r" eaLnBrk="1" hangingPunct="1">
                <a:spcBef>
                  <a:spcPts val="0"/>
                </a:spcBef>
                <a:spcAft>
                  <a:spcPts val="240"/>
                </a:spcAft>
                <a:buFontTx/>
                <a:buNone/>
                <a:defRPr/>
              </a:pPr>
              <a:r>
                <a:rPr lang="da-DK" sz="1000" b="1" noProof="1">
                  <a:solidFill>
                    <a:schemeClr val="tx1">
                      <a:lumMod val="75000"/>
                      <a:lumOff val="25000"/>
                    </a:schemeClr>
                  </a:solidFill>
                </a:rPr>
                <a:t>2. </a:t>
              </a:r>
              <a:r>
                <a:rPr lang="da-DK" sz="1000" noProof="1">
                  <a:solidFill>
                    <a:schemeClr val="tx1">
                      <a:lumMod val="75000"/>
                      <a:lumOff val="25000"/>
                    </a:schemeClr>
                  </a:solidFill>
                </a:rPr>
                <a:t>Indsæt det ønskede billede</a:t>
              </a:r>
            </a:p>
            <a:p>
              <a:pPr algn="r" eaLnBrk="1" hangingPunct="1">
                <a:spcBef>
                  <a:spcPts val="0"/>
                </a:spcBef>
                <a:spcAft>
                  <a:spcPts val="240"/>
                </a:spcAft>
                <a:buFontTx/>
                <a:buNone/>
                <a:defRPr/>
              </a:pPr>
              <a:r>
                <a:rPr lang="da-DK" sz="1000" b="1" noProof="1">
                  <a:solidFill>
                    <a:schemeClr val="tx1">
                      <a:lumMod val="75000"/>
                      <a:lumOff val="25000"/>
                    </a:schemeClr>
                  </a:solidFill>
                </a:rPr>
                <a:t>3.</a:t>
              </a:r>
              <a:r>
                <a:rPr lang="da-DK" sz="1000" noProof="1">
                  <a:solidFill>
                    <a:schemeClr val="tx1">
                      <a:lumMod val="75000"/>
                      <a:lumOff val="25000"/>
                    </a:schemeClr>
                  </a:solidFill>
                </a:rPr>
                <a:t>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br>
                <a:rPr lang="da-DK" sz="1000" noProof="1">
                  <a:solidFill>
                    <a:schemeClr val="tx1">
                      <a:lumMod val="75000"/>
                      <a:lumOff val="25000"/>
                    </a:schemeClr>
                  </a:solidFill>
                </a:rPr>
              </a:b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endParaRPr lang="da-DK" altLang="da-DK" sz="1000" b="1" noProof="1">
                <a:solidFill>
                  <a:schemeClr val="tx1">
                    <a:lumMod val="75000"/>
                    <a:lumOff val="25000"/>
                  </a:schemeClr>
                </a:solidFill>
                <a:cs typeface="Arial" pitchFamily="34" charset="0"/>
              </a:endParaRPr>
            </a:p>
            <a:p>
              <a:pPr algn="r" eaLnBrk="1" hangingPunct="1">
                <a:spcBef>
                  <a:spcPct val="0"/>
                </a:spcBef>
                <a:spcAft>
                  <a:spcPts val="240"/>
                </a:spcAft>
                <a:buFontTx/>
                <a:buNone/>
                <a:defRPr/>
              </a:pPr>
              <a:endParaRPr lang="da-DK" altLang="da-DK" sz="1000" b="1" noProof="1">
                <a:solidFill>
                  <a:schemeClr val="tx1">
                    <a:lumMod val="75000"/>
                    <a:lumOff val="25000"/>
                  </a:schemeClr>
                </a:solidFill>
                <a:cs typeface="Arial" pitchFamily="34" charset="0"/>
              </a:endParaRP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4. </a:t>
              </a:r>
              <a:r>
                <a:rPr lang="da-DK" altLang="da-DK" sz="1000" noProof="1">
                  <a:solidFill>
                    <a:schemeClr val="tx1">
                      <a:lumMod val="75000"/>
                      <a:lumOff val="25000"/>
                    </a:schemeClr>
                  </a:solidFill>
                  <a:cs typeface="Arial" pitchFamily="34" charset="0"/>
                </a:rPr>
                <a:t>Ønsker du at skalere billedet, 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der trækkes i billedets hjørner</a:t>
              </a:r>
            </a:p>
          </p:txBody>
        </p:sp>
        <p:pic>
          <p:nvPicPr>
            <p:cNvPr id="17" name="Billede 5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2849" y="6843857"/>
              <a:ext cx="330033" cy="37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ounded Rectangle 25"/>
            <p:cNvSpPr/>
            <p:nvPr userDrawn="1"/>
          </p:nvSpPr>
          <p:spPr bwMode="auto">
            <a:xfrm>
              <a:off x="-478018" y="6842378"/>
              <a:ext cx="185738" cy="152400"/>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pic>
          <p:nvPicPr>
            <p:cNvPr id="19" name="Billede 5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82849" y="5950060"/>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2899975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illede med kant">
    <p:spTree>
      <p:nvGrpSpPr>
        <p:cNvPr id="1" name=""/>
        <p:cNvGrpSpPr/>
        <p:nvPr/>
      </p:nvGrpSpPr>
      <p:grpSpPr>
        <a:xfrm>
          <a:off x="0" y="0"/>
          <a:ext cx="0" cy="0"/>
          <a:chOff x="0" y="0"/>
          <a:chExt cx="0" cy="0"/>
        </a:xfrm>
      </p:grpSpPr>
      <p:sp>
        <p:nvSpPr>
          <p:cNvPr id="18"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5"/>
          </p:nvPr>
        </p:nvSpPr>
        <p:spPr/>
        <p:txBody>
          <a:bodyPr/>
          <a:lstStyle>
            <a:lvl1pPr>
              <a:defRPr>
                <a:solidFill>
                  <a:schemeClr val="bg1"/>
                </a:solidFill>
              </a:defRPr>
            </a:lvl1pPr>
          </a:lstStyle>
          <a:p>
            <a:r>
              <a:rPr lang="da-DK" dirty="0"/>
              <a:t>Indsæt titel</a:t>
            </a:r>
            <a:endParaRPr lang="en-GB" dirty="0"/>
          </a:p>
        </p:txBody>
      </p:sp>
      <p:sp>
        <p:nvSpPr>
          <p:cNvPr id="8" name="Pladsholder til sidefod 7"/>
          <p:cNvSpPr>
            <a:spLocks noGrp="1"/>
          </p:cNvSpPr>
          <p:nvPr>
            <p:ph type="ftr" sz="quarter" idx="16"/>
          </p:nvPr>
        </p:nvSpPr>
        <p:spPr/>
        <p:txBody>
          <a:bodyPr/>
          <a:lstStyle>
            <a:lvl1pPr>
              <a:defRPr>
                <a:solidFill>
                  <a:schemeClr val="bg1"/>
                </a:solidFill>
              </a:defRPr>
            </a:lvl1pPr>
          </a:lstStyle>
          <a:p>
            <a:r>
              <a:rPr lang="da-DK"/>
              <a:t>Indsæt emne</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6" name="Pladsholder til billede 2"/>
          <p:cNvSpPr>
            <a:spLocks noGrp="1"/>
          </p:cNvSpPr>
          <p:nvPr>
            <p:ph type="pic" sz="quarter" idx="14"/>
          </p:nvPr>
        </p:nvSpPr>
        <p:spPr>
          <a:xfrm>
            <a:off x="1908176" y="1941513"/>
            <a:ext cx="9116090" cy="3724925"/>
          </a:xfrm>
          <a:solidFill>
            <a:srgbClr val="9B9B9B"/>
          </a:solidFill>
        </p:spPr>
        <p:txBody>
          <a:bodyPr/>
          <a:lstStyle>
            <a:lvl1pPr algn="ctr">
              <a:defRPr b="0">
                <a:solidFill>
                  <a:schemeClr val="bg1"/>
                </a:solidFill>
              </a:defRPr>
            </a:lvl1pPr>
          </a:lstStyle>
          <a:p>
            <a:r>
              <a:rPr lang="da-DK" dirty="0"/>
              <a:t>Klik på ikonet for at tilføje et billede</a:t>
            </a:r>
          </a:p>
        </p:txBody>
      </p:sp>
      <p:sp>
        <p:nvSpPr>
          <p:cNvPr id="9" name="Pladsholder til slidenummer 8"/>
          <p:cNvSpPr>
            <a:spLocks noGrp="1"/>
          </p:cNvSpPr>
          <p:nvPr>
            <p:ph type="sldNum" sz="quarter" idx="17"/>
          </p:nvPr>
        </p:nvSpPr>
        <p:spPr/>
        <p:txBody>
          <a:bodyPr/>
          <a:lstStyle/>
          <a:p>
            <a:fld id="{45D37B1E-C366-494F-A587-962AD9AABC83}" type="slidenum">
              <a:rPr lang="en-GB" smtClean="0"/>
              <a:pPr/>
              <a:t>‹nr.›</a:t>
            </a:fld>
            <a:endParaRPr lang="en-GB" dirty="0"/>
          </a:p>
        </p:txBody>
      </p:sp>
      <p:grpSp>
        <p:nvGrpSpPr>
          <p:cNvPr id="15" name="Gruppe 14"/>
          <p:cNvGrpSpPr/>
          <p:nvPr userDrawn="1"/>
        </p:nvGrpSpPr>
        <p:grpSpPr>
          <a:xfrm>
            <a:off x="-2593570" y="1548000"/>
            <a:ext cx="2484101" cy="2698321"/>
            <a:chOff x="-2593570" y="4522748"/>
            <a:chExt cx="2484101" cy="2698321"/>
          </a:xfrm>
        </p:grpSpPr>
        <p:sp>
          <p:nvSpPr>
            <p:cNvPr id="16" name="TextBox 5"/>
            <p:cNvSpPr txBox="1">
              <a:spLocks noChangeArrowheads="1"/>
            </p:cNvSpPr>
            <p:nvPr userDrawn="1"/>
          </p:nvSpPr>
          <p:spPr bwMode="auto">
            <a:xfrm>
              <a:off x="-2593570" y="4522748"/>
              <a:ext cx="245117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Billede med kant</a:t>
              </a:r>
            </a:p>
            <a:p>
              <a:pPr algn="r" eaLnBrk="1" hangingPunct="1">
                <a:spcAft>
                  <a:spcPts val="300"/>
                </a:spcAft>
                <a:defRPr/>
              </a:pPr>
              <a:endParaRPr lang="da-DK" sz="1000" b="1" noProof="1">
                <a:solidFill>
                  <a:schemeClr val="tx1">
                    <a:lumMod val="75000"/>
                    <a:lumOff val="25000"/>
                  </a:schemeClr>
                </a:solidFill>
              </a:endParaRPr>
            </a:p>
            <a:p>
              <a:pPr algn="r" eaLnBrk="1" hangingPunct="1">
                <a:spcAft>
                  <a:spcPts val="300"/>
                </a:spcAft>
                <a:defRPr/>
              </a:pPr>
              <a:r>
                <a:rPr lang="da-DK" sz="1000" b="1" noProof="1">
                  <a:solidFill>
                    <a:schemeClr val="tx1">
                      <a:lumMod val="75000"/>
                      <a:lumOff val="25000"/>
                    </a:schemeClr>
                  </a:solidFill>
                </a:rPr>
                <a:t>Indsæt billede</a:t>
              </a:r>
            </a:p>
            <a:p>
              <a:pPr algn="r" eaLnBrk="1" hangingPunct="1">
                <a:spcBef>
                  <a:spcPts val="0"/>
                </a:spcBef>
                <a:spcAft>
                  <a:spcPts val="240"/>
                </a:spcAft>
                <a:buFontTx/>
                <a:buNone/>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det lille billede-indsættelsesikon </a:t>
              </a:r>
              <a:br>
                <a:rPr lang="da-DK" sz="1000" noProof="1">
                  <a:solidFill>
                    <a:schemeClr val="tx1">
                      <a:lumMod val="75000"/>
                      <a:lumOff val="25000"/>
                    </a:schemeClr>
                  </a:solidFill>
                </a:rPr>
              </a:br>
              <a:r>
                <a:rPr lang="da-DK" sz="1000" noProof="1">
                  <a:solidFill>
                    <a:schemeClr val="tx1">
                      <a:lumMod val="75000"/>
                      <a:lumOff val="25000"/>
                    </a:schemeClr>
                  </a:solidFill>
                </a:rPr>
                <a:t>i midten</a:t>
              </a:r>
              <a:r>
                <a:rPr lang="da-DK" sz="1000" baseline="0" noProof="1">
                  <a:solidFill>
                    <a:schemeClr val="tx1">
                      <a:lumMod val="75000"/>
                      <a:lumOff val="25000"/>
                    </a:schemeClr>
                  </a:solidFill>
                </a:rPr>
                <a:t> </a:t>
              </a:r>
              <a:r>
                <a:rPr lang="da-DK" sz="1000" noProof="1">
                  <a:solidFill>
                    <a:schemeClr val="tx1">
                      <a:lumMod val="75000"/>
                      <a:lumOff val="25000"/>
                    </a:schemeClr>
                  </a:solidFill>
                </a:rPr>
                <a:t>af pladsholderen</a:t>
              </a:r>
            </a:p>
            <a:p>
              <a:pPr algn="r" eaLnBrk="1" hangingPunct="1">
                <a:spcBef>
                  <a:spcPts val="0"/>
                </a:spcBef>
                <a:spcAft>
                  <a:spcPts val="240"/>
                </a:spcAft>
                <a:buFontTx/>
                <a:buNone/>
                <a:defRPr/>
              </a:pPr>
              <a:r>
                <a:rPr lang="da-DK" sz="1000" b="1" noProof="1">
                  <a:solidFill>
                    <a:schemeClr val="tx1">
                      <a:lumMod val="75000"/>
                      <a:lumOff val="25000"/>
                    </a:schemeClr>
                  </a:solidFill>
                </a:rPr>
                <a:t>2. </a:t>
              </a:r>
              <a:r>
                <a:rPr lang="da-DK" sz="1000" noProof="1">
                  <a:solidFill>
                    <a:schemeClr val="tx1">
                      <a:lumMod val="75000"/>
                      <a:lumOff val="25000"/>
                    </a:schemeClr>
                  </a:solidFill>
                </a:rPr>
                <a:t>Indsæt det ønskede billede</a:t>
              </a:r>
            </a:p>
            <a:p>
              <a:pPr algn="r" eaLnBrk="1" hangingPunct="1">
                <a:spcBef>
                  <a:spcPts val="0"/>
                </a:spcBef>
                <a:spcAft>
                  <a:spcPts val="240"/>
                </a:spcAft>
                <a:buFontTx/>
                <a:buNone/>
                <a:defRPr/>
              </a:pPr>
              <a:r>
                <a:rPr lang="da-DK" sz="1000" b="1" noProof="1">
                  <a:solidFill>
                    <a:schemeClr val="tx1">
                      <a:lumMod val="75000"/>
                      <a:lumOff val="25000"/>
                    </a:schemeClr>
                  </a:solidFill>
                </a:rPr>
                <a:t>3.</a:t>
              </a:r>
              <a:r>
                <a:rPr lang="da-DK" sz="1000" noProof="1">
                  <a:solidFill>
                    <a:schemeClr val="tx1">
                      <a:lumMod val="75000"/>
                      <a:lumOff val="25000"/>
                    </a:schemeClr>
                  </a:solidFill>
                </a:rPr>
                <a:t>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br>
                <a:rPr lang="da-DK" sz="1000" noProof="1">
                  <a:solidFill>
                    <a:schemeClr val="tx1">
                      <a:lumMod val="75000"/>
                      <a:lumOff val="25000"/>
                    </a:schemeClr>
                  </a:solidFill>
                </a:rPr>
              </a:b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endParaRPr lang="da-DK" altLang="da-DK" sz="1000" b="1" noProof="1">
                <a:solidFill>
                  <a:schemeClr val="tx1">
                    <a:lumMod val="75000"/>
                    <a:lumOff val="25000"/>
                  </a:schemeClr>
                </a:solidFill>
                <a:cs typeface="Arial" pitchFamily="34" charset="0"/>
              </a:endParaRPr>
            </a:p>
            <a:p>
              <a:pPr algn="r" eaLnBrk="1" hangingPunct="1">
                <a:spcBef>
                  <a:spcPct val="0"/>
                </a:spcBef>
                <a:spcAft>
                  <a:spcPts val="240"/>
                </a:spcAft>
                <a:buFontTx/>
                <a:buNone/>
                <a:defRPr/>
              </a:pPr>
              <a:endParaRPr lang="da-DK" altLang="da-DK" sz="1000" b="1" noProof="1">
                <a:solidFill>
                  <a:schemeClr val="tx1">
                    <a:lumMod val="75000"/>
                    <a:lumOff val="25000"/>
                  </a:schemeClr>
                </a:solidFill>
                <a:cs typeface="Arial" pitchFamily="34" charset="0"/>
              </a:endParaRP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4. </a:t>
              </a:r>
              <a:r>
                <a:rPr lang="da-DK" altLang="da-DK" sz="1000" noProof="1">
                  <a:solidFill>
                    <a:schemeClr val="tx1">
                      <a:lumMod val="75000"/>
                      <a:lumOff val="25000"/>
                    </a:schemeClr>
                  </a:solidFill>
                  <a:cs typeface="Arial" pitchFamily="34" charset="0"/>
                </a:rPr>
                <a:t>Ønsker du at skalere billedet, 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der trækkes i billedets hjørner</a:t>
              </a:r>
            </a:p>
          </p:txBody>
        </p:sp>
        <p:pic>
          <p:nvPicPr>
            <p:cNvPr id="17" name="Billede 5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2849" y="6843857"/>
              <a:ext cx="330033" cy="37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ounded Rectangle 25"/>
            <p:cNvSpPr/>
            <p:nvPr userDrawn="1"/>
          </p:nvSpPr>
          <p:spPr bwMode="auto">
            <a:xfrm>
              <a:off x="-478018" y="6842378"/>
              <a:ext cx="185738" cy="152400"/>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pic>
          <p:nvPicPr>
            <p:cNvPr id="27" name="Billede 5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2849" y="5950060"/>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21" name="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2" name="Billede 2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83091" y="1972"/>
            <a:ext cx="2638457" cy="1481952"/>
          </a:xfrm>
          <a:prstGeom prst="rect">
            <a:avLst/>
          </a:prstGeom>
          <a:ln w="3175">
            <a:solidFill>
              <a:schemeClr val="accent5"/>
            </a:solidFill>
          </a:ln>
        </p:spPr>
      </p:pic>
    </p:spTree>
    <p:extLst>
      <p:ext uri="{BB962C8B-B14F-4D97-AF65-F5344CB8AC3E}">
        <p14:creationId xmlns:p14="http://schemas.microsoft.com/office/powerpoint/2010/main" val="17682491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Overskrif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da-DK" dirty="0"/>
              <a:t>Indsæt titel</a:t>
            </a:r>
            <a:endParaRPr lang="en-GB" dirty="0"/>
          </a:p>
        </p:txBody>
      </p:sp>
      <p:sp>
        <p:nvSpPr>
          <p:cNvPr id="4" name="Footer Placeholder 3"/>
          <p:cNvSpPr>
            <a:spLocks noGrp="1"/>
          </p:cNvSpPr>
          <p:nvPr>
            <p:ph type="ftr" sz="quarter" idx="11"/>
          </p:nvPr>
        </p:nvSpPr>
        <p:spPr/>
        <p:txBody>
          <a:bodyPr/>
          <a:lstStyle/>
          <a:p>
            <a:r>
              <a:rPr lang="da-DK"/>
              <a:t>Indsæt emne</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7"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Overskrift</a:t>
            </a:r>
          </a:p>
        </p:txBody>
      </p:sp>
      <p:sp>
        <p:nvSpPr>
          <p:cNvPr id="1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9452567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Overskrift med kant">
    <p:spTree>
      <p:nvGrpSpPr>
        <p:cNvPr id="1" name=""/>
        <p:cNvGrpSpPr/>
        <p:nvPr/>
      </p:nvGrpSpPr>
      <p:grpSpPr>
        <a:xfrm>
          <a:off x="0" y="0"/>
          <a:ext cx="0" cy="0"/>
          <a:chOff x="0" y="0"/>
          <a:chExt cx="0" cy="0"/>
        </a:xfrm>
      </p:grpSpPr>
      <p:sp>
        <p:nvSpPr>
          <p:cNvPr id="9"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3" name="Date Placeholder 2"/>
          <p:cNvSpPr>
            <a:spLocks noGrp="1"/>
          </p:cNvSpPr>
          <p:nvPr>
            <p:ph type="dt" sz="half" idx="10"/>
          </p:nvPr>
        </p:nvSpPr>
        <p:spPr/>
        <p:txBody>
          <a:bodyPr/>
          <a:lstStyle>
            <a:lvl1pPr>
              <a:defRPr>
                <a:solidFill>
                  <a:schemeClr val="bg1"/>
                </a:solidFill>
              </a:defRPr>
            </a:lvl1pPr>
          </a:lstStyle>
          <a:p>
            <a:r>
              <a:rPr lang="da-DK"/>
              <a:t>Indsæt titel</a:t>
            </a:r>
            <a:endParaRPr lang="en-GB" dirty="0"/>
          </a:p>
        </p:txBody>
      </p:sp>
      <p:sp>
        <p:nvSpPr>
          <p:cNvPr id="4" name="Footer Placeholder 3"/>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10"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Overskrift med kant</a:t>
            </a:r>
          </a:p>
        </p:txBody>
      </p:sp>
      <p:sp>
        <p:nvSpPr>
          <p:cNvPr id="1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12"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576264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dias med kant">
    <p:spTree>
      <p:nvGrpSpPr>
        <p:cNvPr id="1" name=""/>
        <p:cNvGrpSpPr/>
        <p:nvPr/>
      </p:nvGrpSpPr>
      <p:grpSpPr>
        <a:xfrm>
          <a:off x="0" y="0"/>
          <a:ext cx="0" cy="0"/>
          <a:chOff x="0" y="0"/>
          <a:chExt cx="0" cy="0"/>
        </a:xfrm>
      </p:grpSpPr>
      <p:sp>
        <p:nvSpPr>
          <p:cNvPr id="17"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0"/>
          </p:nvPr>
        </p:nvSpPr>
        <p:spPr/>
        <p:txBody>
          <a:bodyPr/>
          <a:lstStyle>
            <a:lvl1pPr>
              <a:defRPr>
                <a:solidFill>
                  <a:schemeClr val="bg1"/>
                </a:solidFill>
              </a:defRPr>
            </a:lvl1pPr>
          </a:lstStyle>
          <a:p>
            <a:r>
              <a:rPr lang="da-DK" dirty="0"/>
              <a:t>Indsæt titel</a:t>
            </a:r>
            <a:endParaRPr lang="en-GB" dirty="0"/>
          </a:p>
        </p:txBody>
      </p:sp>
      <p:sp>
        <p:nvSpPr>
          <p:cNvPr id="8" name="Pladsholder til sidefod 7"/>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14" name="Title 1"/>
          <p:cNvSpPr>
            <a:spLocks noGrp="1"/>
          </p:cNvSpPr>
          <p:nvPr>
            <p:ph type="ctrTitle" hasCustomPrompt="1"/>
          </p:nvPr>
        </p:nvSpPr>
        <p:spPr>
          <a:xfrm>
            <a:off x="1908174" y="2973600"/>
            <a:ext cx="9116091" cy="1411200"/>
          </a:xfrm>
        </p:spPr>
        <p:txBody>
          <a:bodyPr anchor="b"/>
          <a:lstStyle>
            <a:lvl1pPr algn="l">
              <a:lnSpc>
                <a:spcPct val="80000"/>
              </a:lnSpc>
              <a:defRPr sz="5000" b="0" cap="all" spc="-100" baseline="0">
                <a:solidFill>
                  <a:srgbClr val="003B7A"/>
                </a:solidFill>
                <a:latin typeface="Arial Black" panose="020B0A04020102020204" pitchFamily="34" charset="0"/>
              </a:defRPr>
            </a:lvl1pPr>
          </a:lstStyle>
          <a:p>
            <a:r>
              <a:rPr lang="da-DK" noProof="0" dirty="0"/>
              <a:t>Overskrift I to linjer</a:t>
            </a:r>
          </a:p>
        </p:txBody>
      </p:sp>
      <p:sp>
        <p:nvSpPr>
          <p:cNvPr id="15" name="Subtitle 2"/>
          <p:cNvSpPr>
            <a:spLocks noGrp="1"/>
          </p:cNvSpPr>
          <p:nvPr>
            <p:ph type="subTitle" idx="1" hasCustomPrompt="1"/>
          </p:nvPr>
        </p:nvSpPr>
        <p:spPr>
          <a:xfrm>
            <a:off x="1908175" y="4383656"/>
            <a:ext cx="9116090" cy="648000"/>
          </a:xfrm>
        </p:spPr>
        <p:txBody>
          <a:bodyPr/>
          <a:lstStyle>
            <a:lvl1pPr marL="0" indent="0" algn="l">
              <a:buNone/>
              <a:defRPr sz="1600" b="0" baseline="0">
                <a:solidFill>
                  <a:srgbClr val="003B7A"/>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a:t>Klik, og tilføj sted og dato</a:t>
            </a:r>
          </a:p>
        </p:txBody>
      </p:sp>
      <p:sp>
        <p:nvSpPr>
          <p:cNvPr id="19" name="Pladsholder til slidenummer 18" hidden="1"/>
          <p:cNvSpPr>
            <a:spLocks noGrp="1"/>
          </p:cNvSpPr>
          <p:nvPr>
            <p:ph type="sldNum" sz="quarter" idx="12"/>
          </p:nvPr>
        </p:nvSpPr>
        <p:spPr>
          <a:xfrm>
            <a:off x="10465806" y="7115401"/>
            <a:ext cx="541920" cy="438620"/>
          </a:xfrm>
        </p:spPr>
        <p:txBody>
          <a:bodyPr/>
          <a:lstStyle>
            <a:lvl1pPr>
              <a:defRPr sz="100">
                <a:solidFill>
                  <a:schemeClr val="bg1">
                    <a:lumMod val="85000"/>
                  </a:schemeClr>
                </a:solidFill>
              </a:defRPr>
            </a:lvl1pPr>
          </a:lstStyle>
          <a:p>
            <a:fld id="{45D37B1E-C366-494F-A587-962AD9AABC83}" type="slidenum">
              <a:rPr lang="en-GB" smtClean="0"/>
              <a:pPr/>
              <a:t>‹nr.›</a:t>
            </a:fld>
            <a:endParaRPr lang="en-GB" dirty="0"/>
          </a:p>
        </p:txBody>
      </p:sp>
      <p:sp>
        <p:nvSpPr>
          <p:cNvPr id="11"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Titeldias med kant</a:t>
            </a:r>
          </a:p>
          <a:p>
            <a:pPr algn="r" eaLnBrk="1" hangingPunct="1">
              <a:spcAft>
                <a:spcPts val="300"/>
              </a:spcAft>
              <a:defRPr/>
            </a:pPr>
            <a:r>
              <a:rPr lang="da-DK" sz="1000" b="1" noProof="1">
                <a:solidFill>
                  <a:schemeClr val="tx1">
                    <a:lumMod val="75000"/>
                    <a:lumOff val="25000"/>
                  </a:schemeClr>
                </a:solidFill>
              </a:rPr>
              <a:t>Indsæt TITEL og EMNE</a:t>
            </a:r>
          </a:p>
          <a:p>
            <a:pPr algn="r" eaLnBrk="1" hangingPunct="1">
              <a:spcAft>
                <a:spcPts val="240"/>
              </a:spcAft>
              <a:defRPr/>
            </a:pPr>
            <a:r>
              <a:rPr lang="da-DK" altLang="da-DK" sz="1000" b="1" noProof="1">
                <a:solidFill>
                  <a:schemeClr val="tx1">
                    <a:lumMod val="75000"/>
                    <a:lumOff val="25000"/>
                  </a:schemeClr>
                </a:solidFill>
              </a:rPr>
              <a:t>1. </a:t>
            </a:r>
            <a:r>
              <a:rPr lang="da-DK" altLang="da-DK" sz="1000" b="0" noProof="1">
                <a:solidFill>
                  <a:schemeClr val="tx1">
                    <a:lumMod val="75000"/>
                    <a:lumOff val="25000"/>
                  </a:schemeClr>
                </a:solidFill>
              </a:rPr>
              <a:t>Klik</a:t>
            </a:r>
            <a:r>
              <a:rPr lang="da-DK" altLang="da-DK" sz="1000" b="0" baseline="0" noProof="1">
                <a:solidFill>
                  <a:schemeClr val="tx1">
                    <a:lumMod val="75000"/>
                    <a:lumOff val="25000"/>
                  </a:schemeClr>
                </a:solidFill>
              </a:rPr>
              <a:t> på</a:t>
            </a:r>
            <a:r>
              <a:rPr lang="da-DK" altLang="da-DK" sz="1000" noProof="1">
                <a:solidFill>
                  <a:schemeClr val="tx1">
                    <a:lumMod val="75000"/>
                    <a:lumOff val="25000"/>
                  </a:schemeClr>
                </a:solidFill>
              </a:rPr>
              <a:t> fanen </a:t>
            </a:r>
            <a:r>
              <a:rPr lang="da-DK" altLang="da-DK" sz="1000" b="1" noProof="1">
                <a:solidFill>
                  <a:schemeClr val="tx1">
                    <a:lumMod val="75000"/>
                    <a:lumOff val="25000"/>
                  </a:schemeClr>
                </a:solidFill>
              </a:rPr>
              <a:t>INDSÆT </a:t>
            </a:r>
            <a:r>
              <a:rPr lang="da-DK" altLang="da-DK" sz="1000" noProof="1">
                <a:solidFill>
                  <a:schemeClr val="tx1">
                    <a:lumMod val="75000"/>
                    <a:lumOff val="25000"/>
                  </a:schemeClr>
                </a:solidFill>
              </a:rPr>
              <a:t>i topmenuen </a:t>
            </a:r>
          </a:p>
          <a:p>
            <a:pPr algn="r" eaLnBrk="1" hangingPunct="1">
              <a:spcAft>
                <a:spcPts val="240"/>
              </a:spcAft>
              <a:defRPr/>
            </a:pPr>
            <a:r>
              <a:rPr lang="da-DK" altLang="da-DK" sz="1000" b="1" noProof="1">
                <a:solidFill>
                  <a:schemeClr val="tx1">
                    <a:lumMod val="75000"/>
                    <a:lumOff val="25000"/>
                  </a:schemeClr>
                </a:solidFill>
              </a:rPr>
              <a:t>2.</a:t>
            </a:r>
            <a:r>
              <a:rPr lang="da-DK" altLang="da-DK" sz="1000" noProof="1">
                <a:solidFill>
                  <a:schemeClr val="tx1">
                    <a:lumMod val="75000"/>
                    <a:lumOff val="25000"/>
                  </a:schemeClr>
                </a:solidFill>
              </a:rPr>
              <a:t> Klik på </a:t>
            </a:r>
            <a:r>
              <a:rPr lang="da-DK" altLang="da-DK" sz="1000" b="1" noProof="1">
                <a:solidFill>
                  <a:schemeClr val="tx1">
                    <a:lumMod val="75000"/>
                    <a:lumOff val="25000"/>
                  </a:schemeClr>
                </a:solidFill>
              </a:rPr>
              <a:t>Sidehoved og Sidefod</a:t>
            </a:r>
            <a:endParaRPr lang="da-DK" altLang="da-DK" sz="100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3.</a:t>
            </a:r>
            <a:r>
              <a:rPr lang="da-DK" sz="1000" noProof="1">
                <a:solidFill>
                  <a:schemeClr val="tx1">
                    <a:lumMod val="75000"/>
                    <a:lumOff val="25000"/>
                  </a:schemeClr>
                </a:solidFill>
              </a:rPr>
              <a:t> Dobbeltklik i feltet</a:t>
            </a:r>
            <a:r>
              <a:rPr lang="da-DK" sz="1000" baseline="0" noProof="1">
                <a:solidFill>
                  <a:schemeClr val="tx1">
                    <a:lumMod val="75000"/>
                    <a:lumOff val="25000"/>
                  </a:schemeClr>
                </a:solidFill>
              </a:rPr>
              <a:t> med</a:t>
            </a:r>
            <a:r>
              <a:rPr lang="da-DK" sz="1000" noProof="1">
                <a:solidFill>
                  <a:schemeClr val="tx1">
                    <a:lumMod val="75000"/>
                    <a:lumOff val="25000"/>
                  </a:schemeClr>
                </a:solidFill>
              </a:rPr>
              <a:t> </a:t>
            </a:r>
            <a:r>
              <a:rPr lang="da-DK" sz="1000" b="1" noProof="1">
                <a:solidFill>
                  <a:schemeClr val="tx1">
                    <a:lumMod val="75000"/>
                    <a:lumOff val="25000"/>
                  </a:schemeClr>
                </a:solidFill>
              </a:rPr>
              <a:t>INDSÆT TITEL </a:t>
            </a:r>
            <a:r>
              <a:rPr lang="da-DK" sz="1000" b="0" noProof="1">
                <a:solidFill>
                  <a:schemeClr val="tx1">
                    <a:lumMod val="75000"/>
                    <a:lumOff val="25000"/>
                  </a:schemeClr>
                </a:solidFill>
              </a:rPr>
              <a:t>og indsæt din </a:t>
            </a:r>
            <a:r>
              <a:rPr lang="da-DK" sz="1000" noProof="1">
                <a:solidFill>
                  <a:schemeClr val="tx1">
                    <a:lumMod val="75000"/>
                    <a:lumOff val="25000"/>
                  </a:schemeClr>
                </a:solidFill>
              </a:rPr>
              <a:t>TITEL-tekst</a:t>
            </a:r>
            <a:endParaRPr lang="da-DK" sz="1000" b="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4. </a:t>
            </a:r>
            <a:r>
              <a:rPr lang="da-DK" sz="1000" b="0" noProof="1">
                <a:solidFill>
                  <a:schemeClr val="tx1">
                    <a:lumMod val="75000"/>
                    <a:lumOff val="25000"/>
                  </a:schemeClr>
                </a:solidFill>
              </a:rPr>
              <a:t>Dobbeltklik i feltet med </a:t>
            </a:r>
            <a:r>
              <a:rPr lang="da-DK" sz="1000" b="1" baseline="0" noProof="1">
                <a:solidFill>
                  <a:schemeClr val="tx1">
                    <a:lumMod val="75000"/>
                    <a:lumOff val="25000"/>
                  </a:schemeClr>
                </a:solidFill>
              </a:rPr>
              <a:t>INDSÆT EMNE</a:t>
            </a:r>
            <a:r>
              <a:rPr lang="da-DK" sz="1000" baseline="0" noProof="1">
                <a:solidFill>
                  <a:schemeClr val="tx1">
                    <a:lumMod val="75000"/>
                    <a:lumOff val="25000"/>
                  </a:schemeClr>
                </a:solidFill>
              </a:rPr>
              <a:t> og indsæt din EMNE-tekst</a:t>
            </a:r>
            <a:endParaRPr lang="da-DK" sz="1000" b="1"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5. </a:t>
            </a:r>
            <a:r>
              <a:rPr lang="da-DK" sz="1000" noProof="1">
                <a:solidFill>
                  <a:schemeClr val="tx1">
                    <a:lumMod val="75000"/>
                    <a:lumOff val="25000"/>
                  </a:schemeClr>
                </a:solidFill>
              </a:rPr>
              <a:t>Vælg </a:t>
            </a:r>
            <a:r>
              <a:rPr lang="da-DK" sz="1000" b="1" noProof="1">
                <a:solidFill>
                  <a:schemeClr val="tx1">
                    <a:lumMod val="75000"/>
                    <a:lumOff val="25000"/>
                  </a:schemeClr>
                </a:solidFill>
              </a:rPr>
              <a:t>Anvend på alle</a:t>
            </a:r>
          </a:p>
        </p:txBody>
      </p:sp>
      <p:sp>
        <p:nvSpPr>
          <p:cNvPr id="13"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16"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1" name="Billed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81812" y="1972"/>
            <a:ext cx="2635898" cy="1481952"/>
          </a:xfrm>
          <a:prstGeom prst="rect">
            <a:avLst/>
          </a:prstGeom>
          <a:ln w="3175">
            <a:solidFill>
              <a:schemeClr val="accent5"/>
            </a:solidFill>
          </a:ln>
        </p:spPr>
      </p:pic>
    </p:spTree>
    <p:extLst>
      <p:ext uri="{BB962C8B-B14F-4D97-AF65-F5344CB8AC3E}">
        <p14:creationId xmlns:p14="http://schemas.microsoft.com/office/powerpoint/2010/main" val="38723383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a-DK"/>
              <a:t>Indsæt titel</a:t>
            </a:r>
            <a:endParaRPr lang="en-GB" dirty="0"/>
          </a:p>
        </p:txBody>
      </p:sp>
      <p:sp>
        <p:nvSpPr>
          <p:cNvPr id="3" name="Footer Placeholder 2"/>
          <p:cNvSpPr>
            <a:spLocks noGrp="1"/>
          </p:cNvSpPr>
          <p:nvPr>
            <p:ph type="ftr" sz="quarter" idx="11"/>
          </p:nvPr>
        </p:nvSpPr>
        <p:spPr/>
        <p:txBody>
          <a:bodyPr/>
          <a:lstStyle/>
          <a:p>
            <a:r>
              <a:rPr lang="da-DK"/>
              <a:t>Indsæt emne</a:t>
            </a:r>
            <a:endParaRPr lang="en-GB" dirty="0"/>
          </a:p>
        </p:txBody>
      </p:sp>
      <p:sp>
        <p:nvSpPr>
          <p:cNvPr id="4" name="Slide Number Placeholder 3"/>
          <p:cNvSpPr>
            <a:spLocks noGrp="1"/>
          </p:cNvSpPr>
          <p:nvPr>
            <p:ph type="sldNum" sz="quarter" idx="12"/>
          </p:nvPr>
        </p:nvSpPr>
        <p:spPr/>
        <p:txBody>
          <a:bodyPr/>
          <a:lstStyle/>
          <a:p>
            <a:fld id="{45D37B1E-C366-494F-A587-962AD9AABC83}" type="slidenum">
              <a:rPr lang="en-GB" smtClean="0"/>
              <a:t>‹nr.›</a:t>
            </a:fld>
            <a:endParaRPr lang="en-GB" dirty="0"/>
          </a:p>
        </p:txBody>
      </p:sp>
      <p:sp>
        <p:nvSpPr>
          <p:cNvPr id="5"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Tomt</a:t>
            </a:r>
          </a:p>
        </p:txBody>
      </p:sp>
      <p:sp>
        <p:nvSpPr>
          <p:cNvPr id="6"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1198522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omt med kant">
    <p:spTree>
      <p:nvGrpSpPr>
        <p:cNvPr id="1" name=""/>
        <p:cNvGrpSpPr/>
        <p:nvPr/>
      </p:nvGrpSpPr>
      <p:grpSpPr>
        <a:xfrm>
          <a:off x="0" y="0"/>
          <a:ext cx="0" cy="0"/>
          <a:chOff x="0" y="0"/>
          <a:chExt cx="0" cy="0"/>
        </a:xfrm>
      </p:grpSpPr>
      <p:sp>
        <p:nvSpPr>
          <p:cNvPr id="8"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2" name="Date Placeholder 1"/>
          <p:cNvSpPr>
            <a:spLocks noGrp="1"/>
          </p:cNvSpPr>
          <p:nvPr>
            <p:ph type="dt" sz="half" idx="10"/>
          </p:nvPr>
        </p:nvSpPr>
        <p:spPr/>
        <p:txBody>
          <a:bodyPr/>
          <a:lstStyle>
            <a:lvl1pPr>
              <a:defRPr>
                <a:solidFill>
                  <a:schemeClr val="bg1"/>
                </a:solidFill>
              </a:defRPr>
            </a:lvl1pPr>
          </a:lstStyle>
          <a:p>
            <a:r>
              <a:rPr lang="da-DK"/>
              <a:t>Indsæt titel</a:t>
            </a:r>
            <a:endParaRPr lang="en-GB" dirty="0"/>
          </a:p>
        </p:txBody>
      </p:sp>
      <p:sp>
        <p:nvSpPr>
          <p:cNvPr id="3" name="Footer Placeholder 2"/>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4" name="Slide Number Placeholder 3"/>
          <p:cNvSpPr>
            <a:spLocks noGrp="1"/>
          </p:cNvSpPr>
          <p:nvPr>
            <p:ph type="sldNum" sz="quarter" idx="12"/>
          </p:nvPr>
        </p:nvSpPr>
        <p:spPr/>
        <p:txBody>
          <a:bodyPr/>
          <a:lstStyle/>
          <a:p>
            <a:fld id="{45D37B1E-C366-494F-A587-962AD9AABC83}" type="slidenum">
              <a:rPr lang="en-GB" smtClean="0"/>
              <a:t>‹nr.›</a:t>
            </a:fld>
            <a:endParaRPr lang="en-GB" dirty="0"/>
          </a:p>
        </p:txBody>
      </p:sp>
      <p:sp>
        <p:nvSpPr>
          <p:cNvPr id="9"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Tomt</a:t>
            </a:r>
            <a:r>
              <a:rPr lang="da-DK" sz="1000" b="1" baseline="0" noProof="1">
                <a:solidFill>
                  <a:schemeClr val="tx1">
                    <a:lumMod val="75000"/>
                    <a:lumOff val="25000"/>
                  </a:schemeClr>
                </a:solidFill>
              </a:rPr>
              <a:t> </a:t>
            </a:r>
            <a:r>
              <a:rPr lang="da-DK" sz="1000" b="1" noProof="1">
                <a:solidFill>
                  <a:schemeClr val="tx1">
                    <a:lumMod val="75000"/>
                    <a:lumOff val="25000"/>
                  </a:schemeClr>
                </a:solidFill>
              </a:rPr>
              <a:t>med kant</a:t>
            </a:r>
          </a:p>
        </p:txBody>
      </p:sp>
      <p:sp>
        <p:nvSpPr>
          <p:cNvPr id="10"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11"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8277519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9F986B-B511-431C-B87E-6FEA16FE59CB}"/>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7E698158-E915-4BF1-97DE-383C48046E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7B71530A-75E4-46F2-8EBC-49B09291CD38}"/>
              </a:ext>
            </a:extLst>
          </p:cNvPr>
          <p:cNvSpPr>
            <a:spLocks noGrp="1"/>
          </p:cNvSpPr>
          <p:nvPr>
            <p:ph type="dt" sz="half" idx="10"/>
          </p:nvPr>
        </p:nvSpPr>
        <p:spPr/>
        <p:txBody>
          <a:bodyPr/>
          <a:lstStyle/>
          <a:p>
            <a:fld id="{E921E069-90AE-469C-B2BC-C7883CAABA84}" type="datetimeFigureOut">
              <a:rPr lang="da-DK" smtClean="0"/>
              <a:t>07-09-2020</a:t>
            </a:fld>
            <a:endParaRPr lang="da-DK"/>
          </a:p>
        </p:txBody>
      </p:sp>
      <p:sp>
        <p:nvSpPr>
          <p:cNvPr id="5" name="Pladsholder til sidefod 4">
            <a:extLst>
              <a:ext uri="{FF2B5EF4-FFF2-40B4-BE49-F238E27FC236}">
                <a16:creationId xmlns:a16="http://schemas.microsoft.com/office/drawing/2014/main" id="{DA8F5C3D-4D9E-478A-B4BB-25ADC0985B4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437E53B-5D24-47FE-9860-44F66BBC6A67}"/>
              </a:ext>
            </a:extLst>
          </p:cNvPr>
          <p:cNvSpPr>
            <a:spLocks noGrp="1"/>
          </p:cNvSpPr>
          <p:nvPr>
            <p:ph type="sldNum" sz="quarter" idx="12"/>
          </p:nvPr>
        </p:nvSpPr>
        <p:spPr/>
        <p:txBody>
          <a:bodyPr/>
          <a:lstStyle/>
          <a:p>
            <a:fld id="{966BF946-B063-4F4B-80F5-03604F51F42D}" type="slidenum">
              <a:rPr lang="da-DK" smtClean="0"/>
              <a:t>‹nr.›</a:t>
            </a:fld>
            <a:endParaRPr lang="da-DK"/>
          </a:p>
        </p:txBody>
      </p:sp>
    </p:spTree>
    <p:extLst>
      <p:ext uri="{BB962C8B-B14F-4D97-AF65-F5344CB8AC3E}">
        <p14:creationId xmlns:p14="http://schemas.microsoft.com/office/powerpoint/2010/main" val="1951291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dias med billede">
    <p:spTree>
      <p:nvGrpSpPr>
        <p:cNvPr id="1" name=""/>
        <p:cNvGrpSpPr/>
        <p:nvPr/>
      </p:nvGrpSpPr>
      <p:grpSpPr>
        <a:xfrm>
          <a:off x="0" y="0"/>
          <a:ext cx="0" cy="0"/>
          <a:chOff x="0" y="0"/>
          <a:chExt cx="0" cy="0"/>
        </a:xfrm>
      </p:grpSpPr>
      <p:sp>
        <p:nvSpPr>
          <p:cNvPr id="8" name="Pladsholder til billede 3"/>
          <p:cNvSpPr>
            <a:spLocks noGrp="1"/>
          </p:cNvSpPr>
          <p:nvPr>
            <p:ph type="pic" sz="quarter" idx="13" hasCustomPrompt="1"/>
          </p:nvPr>
        </p:nvSpPr>
        <p:spPr>
          <a:xfrm>
            <a:off x="792007" y="791999"/>
            <a:ext cx="11399993" cy="6066002"/>
          </a:xfrm>
          <a:solidFill>
            <a:srgbClr val="9B9B9B"/>
          </a:solidFill>
        </p:spPr>
        <p:txBody>
          <a:bodyPr tIns="252000"/>
          <a:lstStyle>
            <a:lvl1pPr algn="ctr">
              <a:defRPr b="0" baseline="0">
                <a:solidFill>
                  <a:schemeClr val="bg1"/>
                </a:solidFill>
              </a:defRPr>
            </a:lvl1pPr>
          </a:lstStyle>
          <a:p>
            <a:r>
              <a:rPr lang="da-DK" noProof="0" dirty="0"/>
              <a:t>Klik her og indsæt baggrundsbillede via fanen INDSÆT / Billeder</a:t>
            </a:r>
          </a:p>
        </p:txBody>
      </p:sp>
      <p:sp>
        <p:nvSpPr>
          <p:cNvPr id="23"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Date Placeholder 3"/>
          <p:cNvSpPr>
            <a:spLocks noGrp="1"/>
          </p:cNvSpPr>
          <p:nvPr>
            <p:ph type="dt" sz="half" idx="10"/>
          </p:nvPr>
        </p:nvSpPr>
        <p:spPr/>
        <p:txBody>
          <a:bodyPr/>
          <a:lstStyle>
            <a:lvl1pPr>
              <a:defRPr>
                <a:solidFill>
                  <a:schemeClr val="bg1"/>
                </a:solidFill>
              </a:defRPr>
            </a:lvl1pPr>
          </a:lstStyle>
          <a:p>
            <a:r>
              <a:rPr lang="da-DK" dirty="0"/>
              <a:t>Indsæt titel</a:t>
            </a:r>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6" name="Slide Number Placeholder 5" hidden="1"/>
          <p:cNvSpPr>
            <a:spLocks noGrp="1"/>
          </p:cNvSpPr>
          <p:nvPr>
            <p:ph type="sldNum" sz="quarter" idx="12"/>
          </p:nvPr>
        </p:nvSpPr>
        <p:spPr>
          <a:xfrm>
            <a:off x="10465805" y="7224342"/>
            <a:ext cx="48000" cy="36000"/>
          </a:xfrm>
        </p:spPr>
        <p:txBody>
          <a:bodyPr/>
          <a:lstStyle>
            <a:lvl1pPr>
              <a:defRPr sz="100">
                <a:solidFill>
                  <a:schemeClr val="bg2"/>
                </a:solidFill>
              </a:defRPr>
            </a:lvl1pPr>
          </a:lstStyle>
          <a:p>
            <a:fld id="{45D37B1E-C366-494F-A587-962AD9AABC83}" type="slidenum">
              <a:rPr lang="en-GB" smtClean="0"/>
              <a:pPr/>
              <a:t>‹nr.›</a:t>
            </a:fld>
            <a:endParaRPr lang="en-GB" dirty="0"/>
          </a:p>
        </p:txBody>
      </p:sp>
      <p:sp>
        <p:nvSpPr>
          <p:cNvPr id="17" name="Title 1"/>
          <p:cNvSpPr>
            <a:spLocks noGrp="1"/>
          </p:cNvSpPr>
          <p:nvPr>
            <p:ph type="ctrTitle" hasCustomPrompt="1"/>
          </p:nvPr>
        </p:nvSpPr>
        <p:spPr>
          <a:xfrm>
            <a:off x="1908176" y="2973600"/>
            <a:ext cx="9116090" cy="1411200"/>
          </a:xfrm>
        </p:spPr>
        <p:txBody>
          <a:bodyPr anchor="b"/>
          <a:lstStyle>
            <a:lvl1pPr algn="l">
              <a:lnSpc>
                <a:spcPct val="80000"/>
              </a:lnSpc>
              <a:defRPr sz="5000" b="0" cap="all" spc="-100" baseline="0">
                <a:solidFill>
                  <a:schemeClr val="bg1"/>
                </a:solidFill>
                <a:latin typeface="Arial Black" panose="020B0A04020102020204" pitchFamily="34" charset="0"/>
              </a:defRPr>
            </a:lvl1pPr>
          </a:lstStyle>
          <a:p>
            <a:r>
              <a:rPr lang="da-DK" noProof="0" dirty="0"/>
              <a:t>Overskrift I to linjer</a:t>
            </a:r>
          </a:p>
        </p:txBody>
      </p:sp>
      <p:sp>
        <p:nvSpPr>
          <p:cNvPr id="18" name="Subtitle 2"/>
          <p:cNvSpPr>
            <a:spLocks noGrp="1"/>
          </p:cNvSpPr>
          <p:nvPr>
            <p:ph type="subTitle" idx="1" hasCustomPrompt="1"/>
          </p:nvPr>
        </p:nvSpPr>
        <p:spPr>
          <a:xfrm>
            <a:off x="1908175" y="4383656"/>
            <a:ext cx="9116092" cy="648000"/>
          </a:xfrm>
        </p:spPr>
        <p:txBody>
          <a:bodyPr/>
          <a:lstStyle>
            <a:lvl1pPr marL="0" indent="0" algn="l">
              <a:buNone/>
              <a:defRPr sz="1600" b="0"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a:t>Klik, og tilføj sted og dato</a:t>
            </a:r>
          </a:p>
        </p:txBody>
      </p:sp>
      <p:sp>
        <p:nvSpPr>
          <p:cNvPr id="24" name="Pladsholder til tekst 11"/>
          <p:cNvSpPr>
            <a:spLocks noGrp="1"/>
          </p:cNvSpPr>
          <p:nvPr>
            <p:ph type="body" sz="quarter" idx="14" hasCustomPrompt="1"/>
          </p:nvPr>
        </p:nvSpPr>
        <p:spPr>
          <a:xfrm>
            <a:off x="394034" y="6048000"/>
            <a:ext cx="691200" cy="417600"/>
          </a:xfrm>
          <a:blipFill>
            <a:blip r:embed="rId2"/>
            <a:stretch>
              <a:fillRect/>
            </a:stretch>
          </a:blipFill>
        </p:spPr>
        <p:txBody>
          <a:bodyPr/>
          <a:lstStyle>
            <a:lvl1pPr>
              <a:defRPr sz="100" b="0">
                <a:solidFill>
                  <a:schemeClr val="bg1"/>
                </a:solidFill>
              </a:defRPr>
            </a:lvl1pPr>
          </a:lstStyle>
          <a:p>
            <a:pPr lvl="0"/>
            <a:r>
              <a:rPr lang="da-DK" dirty="0"/>
              <a:t>.</a:t>
            </a:r>
          </a:p>
        </p:txBody>
      </p:sp>
      <p:grpSp>
        <p:nvGrpSpPr>
          <p:cNvPr id="26" name="Gruppe 25"/>
          <p:cNvGrpSpPr/>
          <p:nvPr userDrawn="1"/>
        </p:nvGrpSpPr>
        <p:grpSpPr>
          <a:xfrm>
            <a:off x="-2781153" y="3198331"/>
            <a:ext cx="2641303" cy="2582758"/>
            <a:chOff x="-2748102" y="1898650"/>
            <a:chExt cx="2641303" cy="2582758"/>
          </a:xfrm>
        </p:grpSpPr>
        <p:sp>
          <p:nvSpPr>
            <p:cNvPr id="27" name="TextBox 5"/>
            <p:cNvSpPr txBox="1">
              <a:spLocks noChangeArrowheads="1"/>
            </p:cNvSpPr>
            <p:nvPr userDrawn="1"/>
          </p:nvSpPr>
          <p:spPr bwMode="auto">
            <a:xfrm>
              <a:off x="-2748102" y="1898650"/>
              <a:ext cx="2641303" cy="258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a:solidFill>
                    <a:schemeClr val="tx1">
                      <a:lumMod val="75000"/>
                      <a:lumOff val="25000"/>
                    </a:schemeClr>
                  </a:solidFill>
                </a:rPr>
                <a:t>Indsæt baggrundsbillede</a:t>
              </a:r>
            </a:p>
            <a:p>
              <a:pPr algn="r" eaLnBrk="1" hangingPunct="1">
                <a:spcBef>
                  <a:spcPts val="0"/>
                </a:spcBef>
                <a:spcAft>
                  <a:spcPts val="240"/>
                </a:spcAft>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den grå baggrund</a:t>
              </a:r>
            </a:p>
            <a:p>
              <a:pPr algn="r" eaLnBrk="1" hangingPunct="1">
                <a:spcBef>
                  <a:spcPts val="0"/>
                </a:spcBef>
                <a:spcAft>
                  <a:spcPts val="240"/>
                </a:spcAft>
                <a:defRPr/>
              </a:pPr>
              <a:r>
                <a:rPr lang="da-DK" sz="1000" b="1" noProof="1">
                  <a:solidFill>
                    <a:schemeClr val="tx1">
                      <a:lumMod val="75000"/>
                      <a:lumOff val="25000"/>
                    </a:schemeClr>
                  </a:solidFill>
                </a:rPr>
                <a:t>2. </a:t>
              </a:r>
              <a:r>
                <a:rPr lang="da-DK" sz="1000" b="0" noProof="1">
                  <a:solidFill>
                    <a:schemeClr val="tx1">
                      <a:lumMod val="75000"/>
                      <a:lumOff val="25000"/>
                    </a:schemeClr>
                  </a:solidFill>
                </a:rPr>
                <a:t>Klik på fanen </a:t>
              </a:r>
              <a:r>
                <a:rPr lang="da-DK" sz="1000" b="1" noProof="1">
                  <a:solidFill>
                    <a:schemeClr val="tx1">
                      <a:lumMod val="75000"/>
                      <a:lumOff val="25000"/>
                    </a:schemeClr>
                  </a:solidFill>
                </a:rPr>
                <a:t>INDSÆT</a:t>
              </a:r>
              <a:r>
                <a:rPr lang="da-DK" sz="1000" b="0" noProof="1">
                  <a:solidFill>
                    <a:schemeClr val="tx1">
                      <a:lumMod val="75000"/>
                      <a:lumOff val="25000"/>
                    </a:schemeClr>
                  </a:solidFill>
                </a:rPr>
                <a:t> og </a:t>
              </a:r>
              <a:br>
                <a:rPr lang="da-DK" sz="1000" b="0" noProof="1">
                  <a:solidFill>
                    <a:schemeClr val="tx1">
                      <a:lumMod val="75000"/>
                      <a:lumOff val="25000"/>
                    </a:schemeClr>
                  </a:solidFill>
                </a:rPr>
              </a:br>
              <a:r>
                <a:rPr lang="da-DK" sz="1000" b="0" noProof="1">
                  <a:solidFill>
                    <a:schemeClr val="tx1">
                      <a:lumMod val="75000"/>
                      <a:lumOff val="25000"/>
                    </a:schemeClr>
                  </a:solidFill>
                </a:rPr>
                <a:t>klik på knappen Billeder </a:t>
              </a:r>
            </a:p>
            <a:p>
              <a:pPr algn="r" eaLnBrk="1" hangingPunct="1">
                <a:spcBef>
                  <a:spcPts val="0"/>
                </a:spcBef>
                <a:spcAft>
                  <a:spcPts val="240"/>
                </a:spcAft>
                <a:defRPr/>
              </a:pPr>
              <a:r>
                <a:rPr lang="da-DK" sz="1000" b="1" noProof="1">
                  <a:solidFill>
                    <a:schemeClr val="tx1">
                      <a:lumMod val="75000"/>
                      <a:lumOff val="25000"/>
                    </a:schemeClr>
                  </a:solidFill>
                </a:rPr>
                <a:t>3. </a:t>
              </a:r>
              <a:r>
                <a:rPr lang="da-DK" sz="1000" b="0" noProof="1">
                  <a:solidFill>
                    <a:schemeClr val="tx1">
                      <a:lumMod val="75000"/>
                      <a:lumOff val="25000"/>
                    </a:schemeClr>
                  </a:solidFill>
                </a:rPr>
                <a:t>Find ønsket</a:t>
              </a:r>
              <a:r>
                <a:rPr lang="da-DK" sz="1000" b="0" baseline="0" noProof="1">
                  <a:solidFill>
                    <a:schemeClr val="tx1">
                      <a:lumMod val="75000"/>
                      <a:lumOff val="25000"/>
                    </a:schemeClr>
                  </a:solidFill>
                </a:rPr>
                <a:t> billede og klik </a:t>
              </a:r>
              <a:r>
                <a:rPr lang="da-DK" sz="1000" b="1" baseline="0" noProof="1">
                  <a:solidFill>
                    <a:schemeClr val="tx1">
                      <a:lumMod val="75000"/>
                      <a:lumOff val="25000"/>
                    </a:schemeClr>
                  </a:solidFill>
                </a:rPr>
                <a:t>Indsæt</a:t>
              </a:r>
            </a:p>
            <a:p>
              <a:pPr algn="r" eaLnBrk="1" hangingPunct="1">
                <a:spcBef>
                  <a:spcPts val="0"/>
                </a:spcBef>
                <a:spcAft>
                  <a:spcPts val="240"/>
                </a:spcAft>
                <a:buFontTx/>
                <a:buNone/>
                <a:defRPr/>
              </a:pPr>
              <a:r>
                <a:rPr lang="da-DK" sz="1000" noProof="1">
                  <a:solidFill>
                    <a:schemeClr val="tx1">
                      <a:lumMod val="75000"/>
                      <a:lumOff val="25000"/>
                    </a:schemeClr>
                  </a:solidFill>
                </a:rPr>
                <a:t>4.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p>
            <a:p>
              <a:pPr algn="r" eaLnBrk="1" hangingPunct="1">
                <a:spcBef>
                  <a:spcPts val="0"/>
                </a:spcBef>
                <a:spcAft>
                  <a:spcPts val="240"/>
                </a:spcAft>
                <a:buFontTx/>
                <a:buNone/>
                <a:defRPr/>
              </a:pP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5. </a:t>
              </a:r>
              <a:r>
                <a:rPr lang="da-DK" altLang="da-DK" sz="1000" noProof="1">
                  <a:solidFill>
                    <a:schemeClr val="tx1">
                      <a:lumMod val="75000"/>
                      <a:lumOff val="25000"/>
                    </a:schemeClr>
                  </a:solidFill>
                  <a:cs typeface="Arial" pitchFamily="34" charset="0"/>
                </a:rPr>
                <a:t>Ønsker du at skalere billedet,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der trækkes i billedets hjørner</a:t>
              </a:r>
            </a:p>
            <a:p>
              <a:pPr algn="r" eaLnBrk="1" hangingPunct="1">
                <a:spcBef>
                  <a:spcPct val="0"/>
                </a:spcBef>
                <a:spcAft>
                  <a:spcPts val="240"/>
                </a:spcAft>
                <a:buFontTx/>
                <a:buNone/>
                <a:defRPr/>
              </a:pPr>
              <a:endParaRPr lang="da-DK" altLang="da-DK" sz="1200" noProof="1">
                <a:solidFill>
                  <a:schemeClr val="tx1">
                    <a:lumMod val="75000"/>
                    <a:lumOff val="25000"/>
                  </a:schemeClr>
                </a:solidFill>
                <a:cs typeface="Arial" pitchFamily="34" charset="0"/>
              </a:endParaRPr>
            </a:p>
            <a:p>
              <a:pPr algn="r" eaLnBrk="1" hangingPunct="1">
                <a:spcBef>
                  <a:spcPts val="0"/>
                </a:spcBef>
                <a:spcAft>
                  <a:spcPts val="240"/>
                </a:spcAft>
                <a:defRPr/>
              </a:pPr>
              <a:endParaRPr lang="da-DK" sz="1000" b="1" noProof="1">
                <a:solidFill>
                  <a:schemeClr val="tx1">
                    <a:lumMod val="75000"/>
                    <a:lumOff val="25000"/>
                  </a:schemeClr>
                </a:solidFill>
              </a:endParaRPr>
            </a:p>
            <a:p>
              <a:pPr algn="r" eaLnBrk="1" hangingPunct="1">
                <a:spcBef>
                  <a:spcPts val="0"/>
                </a:spcBef>
                <a:spcAft>
                  <a:spcPts val="240"/>
                </a:spcAft>
                <a:defRPr/>
              </a:pPr>
              <a:r>
                <a:rPr lang="da-DK" sz="1000" b="1" noProof="1">
                  <a:solidFill>
                    <a:schemeClr val="tx1">
                      <a:lumMod val="75000"/>
                      <a:lumOff val="25000"/>
                    </a:schemeClr>
                  </a:solidFill>
                </a:rPr>
                <a:t>6.</a:t>
              </a:r>
              <a:r>
                <a:rPr lang="da-DK" sz="1000" noProof="1">
                  <a:solidFill>
                    <a:schemeClr val="tx1">
                      <a:lumMod val="75000"/>
                      <a:lumOff val="25000"/>
                    </a:schemeClr>
                  </a:solidFill>
                </a:rPr>
                <a:t> Forsvinder din tekst,</a:t>
              </a:r>
              <a:r>
                <a:rPr lang="da-DK" sz="1000" baseline="0" noProof="1">
                  <a:solidFill>
                    <a:schemeClr val="tx1">
                      <a:lumMod val="75000"/>
                      <a:lumOff val="25000"/>
                    </a:schemeClr>
                  </a:solidFill>
                </a:rPr>
                <a:t> </a:t>
              </a:r>
              <a:r>
                <a:rPr lang="da-DK" sz="1000" noProof="1">
                  <a:solidFill>
                    <a:schemeClr val="tx1">
                      <a:lumMod val="75000"/>
                      <a:lumOff val="25000"/>
                    </a:schemeClr>
                  </a:solidFill>
                </a:rPr>
                <a:t>højreklik på billedet </a:t>
              </a:r>
              <a:br>
                <a:rPr lang="da-DK" sz="1000" noProof="1">
                  <a:solidFill>
                    <a:schemeClr val="tx1">
                      <a:lumMod val="75000"/>
                      <a:lumOff val="25000"/>
                    </a:schemeClr>
                  </a:solidFill>
                </a:rPr>
              </a:br>
              <a:r>
                <a:rPr lang="da-DK" sz="1000" noProof="1">
                  <a:solidFill>
                    <a:schemeClr val="tx1">
                      <a:lumMod val="75000"/>
                      <a:lumOff val="25000"/>
                    </a:schemeClr>
                  </a:solidFill>
                </a:rPr>
                <a:t>og vælg </a:t>
              </a:r>
              <a:r>
                <a:rPr lang="da-DK" sz="1000" b="1" noProof="1">
                  <a:solidFill>
                    <a:schemeClr val="tx1">
                      <a:lumMod val="75000"/>
                      <a:lumOff val="25000"/>
                    </a:schemeClr>
                  </a:solidFill>
                </a:rPr>
                <a:t>Placer bagest, </a:t>
              </a:r>
              <a:r>
                <a:rPr lang="da-DK" sz="1000" b="0" noProof="1">
                  <a:solidFill>
                    <a:schemeClr val="tx1">
                      <a:lumMod val="75000"/>
                      <a:lumOff val="25000"/>
                    </a:schemeClr>
                  </a:solidFill>
                </a:rPr>
                <a:t>eller højreklik og </a:t>
              </a:r>
              <a:br>
                <a:rPr lang="da-DK" sz="1000" b="0" noProof="1">
                  <a:solidFill>
                    <a:schemeClr val="tx1">
                      <a:lumMod val="75000"/>
                      <a:lumOff val="25000"/>
                    </a:schemeClr>
                  </a:solidFill>
                </a:rPr>
              </a:br>
              <a:r>
                <a:rPr lang="da-DK" sz="1000" b="0" noProof="1">
                  <a:solidFill>
                    <a:schemeClr val="tx1">
                      <a:lumMod val="75000"/>
                      <a:lumOff val="25000"/>
                    </a:schemeClr>
                  </a:solidFill>
                </a:rPr>
                <a:t>vælg </a:t>
              </a:r>
              <a:r>
                <a:rPr lang="da-DK" sz="1000" b="1" noProof="1">
                  <a:solidFill>
                    <a:schemeClr val="tx1">
                      <a:lumMod val="75000"/>
                      <a:lumOff val="25000"/>
                    </a:schemeClr>
                  </a:solidFill>
                </a:rPr>
                <a:t>Nulstil slide</a:t>
              </a:r>
            </a:p>
          </p:txBody>
        </p:sp>
        <p:grpSp>
          <p:nvGrpSpPr>
            <p:cNvPr id="28" name="Gruppe 57"/>
            <p:cNvGrpSpPr>
              <a:grpSpLocks/>
            </p:cNvGrpSpPr>
            <p:nvPr/>
          </p:nvGrpSpPr>
          <p:grpSpPr bwMode="auto">
            <a:xfrm>
              <a:off x="-454060" y="3593903"/>
              <a:ext cx="330033" cy="396146"/>
              <a:chOff x="1018031" y="5113037"/>
              <a:chExt cx="373412" cy="448177"/>
            </a:xfrm>
          </p:grpSpPr>
          <p:pic>
            <p:nvPicPr>
              <p:cNvPr id="30" name="Billede 5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29" name="Billede 5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Titeldias med billede</a:t>
            </a:r>
          </a:p>
          <a:p>
            <a:pPr algn="r" eaLnBrk="1" hangingPunct="1">
              <a:spcAft>
                <a:spcPts val="300"/>
              </a:spcAft>
              <a:defRPr/>
            </a:pPr>
            <a:r>
              <a:rPr lang="da-DK" sz="1000" b="1" noProof="1">
                <a:solidFill>
                  <a:schemeClr val="tx1">
                    <a:lumMod val="75000"/>
                    <a:lumOff val="25000"/>
                  </a:schemeClr>
                </a:solidFill>
              </a:rPr>
              <a:t>Indsæt TITEL og EMNE</a:t>
            </a:r>
          </a:p>
          <a:p>
            <a:pPr algn="r" eaLnBrk="1" hangingPunct="1">
              <a:spcAft>
                <a:spcPts val="240"/>
              </a:spcAft>
              <a:defRPr/>
            </a:pPr>
            <a:r>
              <a:rPr lang="da-DK" altLang="da-DK" sz="1000" b="1" noProof="1">
                <a:solidFill>
                  <a:schemeClr val="tx1">
                    <a:lumMod val="75000"/>
                    <a:lumOff val="25000"/>
                  </a:schemeClr>
                </a:solidFill>
              </a:rPr>
              <a:t>1. </a:t>
            </a:r>
            <a:r>
              <a:rPr lang="da-DK" altLang="da-DK" sz="1000" b="0" noProof="1">
                <a:solidFill>
                  <a:schemeClr val="tx1">
                    <a:lumMod val="75000"/>
                    <a:lumOff val="25000"/>
                  </a:schemeClr>
                </a:solidFill>
              </a:rPr>
              <a:t>Klik</a:t>
            </a:r>
            <a:r>
              <a:rPr lang="da-DK" altLang="da-DK" sz="1000" b="0" baseline="0" noProof="1">
                <a:solidFill>
                  <a:schemeClr val="tx1">
                    <a:lumMod val="75000"/>
                    <a:lumOff val="25000"/>
                  </a:schemeClr>
                </a:solidFill>
              </a:rPr>
              <a:t> på</a:t>
            </a:r>
            <a:r>
              <a:rPr lang="da-DK" altLang="da-DK" sz="1000" noProof="1">
                <a:solidFill>
                  <a:schemeClr val="tx1">
                    <a:lumMod val="75000"/>
                    <a:lumOff val="25000"/>
                  </a:schemeClr>
                </a:solidFill>
              </a:rPr>
              <a:t> fanen </a:t>
            </a:r>
            <a:r>
              <a:rPr lang="da-DK" altLang="da-DK" sz="1000" b="1" noProof="1">
                <a:solidFill>
                  <a:schemeClr val="tx1">
                    <a:lumMod val="75000"/>
                    <a:lumOff val="25000"/>
                  </a:schemeClr>
                </a:solidFill>
              </a:rPr>
              <a:t>INDSÆT </a:t>
            </a:r>
            <a:r>
              <a:rPr lang="da-DK" altLang="da-DK" sz="1000" noProof="1">
                <a:solidFill>
                  <a:schemeClr val="tx1">
                    <a:lumMod val="75000"/>
                    <a:lumOff val="25000"/>
                  </a:schemeClr>
                </a:solidFill>
              </a:rPr>
              <a:t>i topmenuen </a:t>
            </a:r>
          </a:p>
          <a:p>
            <a:pPr algn="r" eaLnBrk="1" hangingPunct="1">
              <a:spcAft>
                <a:spcPts val="240"/>
              </a:spcAft>
              <a:defRPr/>
            </a:pPr>
            <a:r>
              <a:rPr lang="da-DK" altLang="da-DK" sz="1000" b="1" noProof="1">
                <a:solidFill>
                  <a:schemeClr val="tx1">
                    <a:lumMod val="75000"/>
                    <a:lumOff val="25000"/>
                  </a:schemeClr>
                </a:solidFill>
              </a:rPr>
              <a:t>2.</a:t>
            </a:r>
            <a:r>
              <a:rPr lang="da-DK" altLang="da-DK" sz="1000" noProof="1">
                <a:solidFill>
                  <a:schemeClr val="tx1">
                    <a:lumMod val="75000"/>
                    <a:lumOff val="25000"/>
                  </a:schemeClr>
                </a:solidFill>
              </a:rPr>
              <a:t> Klik på </a:t>
            </a:r>
            <a:r>
              <a:rPr lang="da-DK" altLang="da-DK" sz="1000" b="1" noProof="1">
                <a:solidFill>
                  <a:schemeClr val="tx1">
                    <a:lumMod val="75000"/>
                    <a:lumOff val="25000"/>
                  </a:schemeClr>
                </a:solidFill>
              </a:rPr>
              <a:t>Sidehoved og Sidefod</a:t>
            </a:r>
            <a:endParaRPr lang="da-DK" altLang="da-DK" sz="100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3.</a:t>
            </a:r>
            <a:r>
              <a:rPr lang="da-DK" sz="1000" noProof="1">
                <a:solidFill>
                  <a:schemeClr val="tx1">
                    <a:lumMod val="75000"/>
                    <a:lumOff val="25000"/>
                  </a:schemeClr>
                </a:solidFill>
              </a:rPr>
              <a:t> Dobbeltklik i feltet</a:t>
            </a:r>
            <a:r>
              <a:rPr lang="da-DK" sz="1000" baseline="0" noProof="1">
                <a:solidFill>
                  <a:schemeClr val="tx1">
                    <a:lumMod val="75000"/>
                    <a:lumOff val="25000"/>
                  </a:schemeClr>
                </a:solidFill>
              </a:rPr>
              <a:t> med</a:t>
            </a:r>
            <a:r>
              <a:rPr lang="da-DK" sz="1000" noProof="1">
                <a:solidFill>
                  <a:schemeClr val="tx1">
                    <a:lumMod val="75000"/>
                    <a:lumOff val="25000"/>
                  </a:schemeClr>
                </a:solidFill>
              </a:rPr>
              <a:t> </a:t>
            </a:r>
            <a:r>
              <a:rPr lang="da-DK" sz="1000" b="1" noProof="1">
                <a:solidFill>
                  <a:schemeClr val="tx1">
                    <a:lumMod val="75000"/>
                    <a:lumOff val="25000"/>
                  </a:schemeClr>
                </a:solidFill>
              </a:rPr>
              <a:t>INDSÆT TITEL </a:t>
            </a:r>
            <a:r>
              <a:rPr lang="da-DK" sz="1000" b="0" noProof="1">
                <a:solidFill>
                  <a:schemeClr val="tx1">
                    <a:lumMod val="75000"/>
                    <a:lumOff val="25000"/>
                  </a:schemeClr>
                </a:solidFill>
              </a:rPr>
              <a:t>og indsæt din </a:t>
            </a:r>
            <a:r>
              <a:rPr lang="da-DK" sz="1000" noProof="1">
                <a:solidFill>
                  <a:schemeClr val="tx1">
                    <a:lumMod val="75000"/>
                    <a:lumOff val="25000"/>
                  </a:schemeClr>
                </a:solidFill>
              </a:rPr>
              <a:t>TITEL-tekst</a:t>
            </a:r>
            <a:endParaRPr lang="da-DK" sz="1000" b="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4. </a:t>
            </a:r>
            <a:r>
              <a:rPr lang="da-DK" sz="1000" b="0" noProof="1">
                <a:solidFill>
                  <a:schemeClr val="tx1">
                    <a:lumMod val="75000"/>
                    <a:lumOff val="25000"/>
                  </a:schemeClr>
                </a:solidFill>
              </a:rPr>
              <a:t>Dobbeltklik i feltet med </a:t>
            </a:r>
            <a:r>
              <a:rPr lang="da-DK" sz="1000" b="1" baseline="0" noProof="1">
                <a:solidFill>
                  <a:schemeClr val="tx1">
                    <a:lumMod val="75000"/>
                    <a:lumOff val="25000"/>
                  </a:schemeClr>
                </a:solidFill>
              </a:rPr>
              <a:t>INDSÆT EMNE</a:t>
            </a:r>
            <a:r>
              <a:rPr lang="da-DK" sz="1000" baseline="0" noProof="1">
                <a:solidFill>
                  <a:schemeClr val="tx1">
                    <a:lumMod val="75000"/>
                    <a:lumOff val="25000"/>
                  </a:schemeClr>
                </a:solidFill>
              </a:rPr>
              <a:t> og indsæt din EMNE-tekst</a:t>
            </a:r>
            <a:endParaRPr lang="da-DK" sz="1000" b="1"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5. </a:t>
            </a:r>
            <a:r>
              <a:rPr lang="da-DK" sz="1000" noProof="1">
                <a:solidFill>
                  <a:schemeClr val="tx1">
                    <a:lumMod val="75000"/>
                    <a:lumOff val="25000"/>
                  </a:schemeClr>
                </a:solidFill>
              </a:rPr>
              <a:t>Vælg </a:t>
            </a:r>
            <a:r>
              <a:rPr lang="da-DK" sz="1000" b="1" noProof="1">
                <a:solidFill>
                  <a:schemeClr val="tx1">
                    <a:lumMod val="75000"/>
                    <a:lumOff val="25000"/>
                  </a:schemeClr>
                </a:solidFill>
              </a:rPr>
              <a:t>Anvend på alle</a:t>
            </a:r>
          </a:p>
        </p:txBody>
      </p:sp>
      <p:sp>
        <p:nvSpPr>
          <p:cNvPr id="20"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22" name="Billede 2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81154" y="1972"/>
            <a:ext cx="2634581" cy="1481952"/>
          </a:xfrm>
          <a:prstGeom prst="rect">
            <a:avLst/>
          </a:prstGeom>
          <a:ln w="3175">
            <a:solidFill>
              <a:schemeClr val="accent5"/>
            </a:solidFill>
          </a:ln>
        </p:spPr>
      </p:pic>
    </p:spTree>
    <p:extLst>
      <p:ext uri="{BB962C8B-B14F-4D97-AF65-F5344CB8AC3E}">
        <p14:creationId xmlns:p14="http://schemas.microsoft.com/office/powerpoint/2010/main" val="276108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6" name="Billede 5"/>
          <p:cNvPicPr>
            <a:picLocks noChangeAspect="1"/>
          </p:cNvPicPr>
          <p:nvPr userDrawn="1"/>
        </p:nvPicPr>
        <p:blipFill>
          <a:blip r:embed="rId2"/>
          <a:stretch>
            <a:fillRect/>
          </a:stretch>
        </p:blipFill>
        <p:spPr>
          <a:xfrm>
            <a:off x="-2785324" y="1170"/>
            <a:ext cx="2642284" cy="1485662"/>
          </a:xfrm>
          <a:prstGeom prst="rect">
            <a:avLst/>
          </a:prstGeom>
          <a:ln w="3175">
            <a:solidFill>
              <a:schemeClr val="accent5"/>
            </a:solidFill>
          </a:ln>
        </p:spPr>
      </p:pic>
      <p:sp>
        <p:nvSpPr>
          <p:cNvPr id="8" name="Pladsholder til dato 7"/>
          <p:cNvSpPr>
            <a:spLocks noGrp="1"/>
          </p:cNvSpPr>
          <p:nvPr>
            <p:ph type="dt" sz="half" idx="10"/>
          </p:nvPr>
        </p:nvSpPr>
        <p:spPr/>
        <p:txBody>
          <a:bodyPr/>
          <a:lstStyle>
            <a:lvl1pPr>
              <a:defRPr>
                <a:solidFill>
                  <a:srgbClr val="1F3B7A"/>
                </a:solidFill>
              </a:defRPr>
            </a:lvl1pPr>
          </a:lstStyle>
          <a:p>
            <a:r>
              <a:rPr lang="da-DK" dirty="0"/>
              <a:t>Indsæt titel</a:t>
            </a:r>
            <a:endParaRPr lang="en-GB" dirty="0"/>
          </a:p>
        </p:txBody>
      </p:sp>
      <p:sp>
        <p:nvSpPr>
          <p:cNvPr id="9" name="Pladsholder til sidefod 8"/>
          <p:cNvSpPr>
            <a:spLocks noGrp="1"/>
          </p:cNvSpPr>
          <p:nvPr>
            <p:ph type="ftr" sz="quarter" idx="11"/>
          </p:nvPr>
        </p:nvSpPr>
        <p:spPr/>
        <p:txBody>
          <a:bodyPr/>
          <a:lstStyle>
            <a:lvl1pPr>
              <a:defRPr>
                <a:solidFill>
                  <a:srgbClr val="1F3B7A"/>
                </a:solidFill>
              </a:defRPr>
            </a:lvl1pPr>
          </a:lstStyle>
          <a:p>
            <a:r>
              <a:rPr lang="da-DK"/>
              <a:t>Indsæt emne</a:t>
            </a:r>
            <a:endParaRPr lang="en-GB" dirty="0"/>
          </a:p>
        </p:txBody>
      </p:sp>
      <p:sp>
        <p:nvSpPr>
          <p:cNvPr id="2" name="Title 1"/>
          <p:cNvSpPr>
            <a:spLocks noGrp="1"/>
          </p:cNvSpPr>
          <p:nvPr>
            <p:ph type="title" hasCustomPrompt="1"/>
          </p:nvPr>
        </p:nvSpPr>
        <p:spPr/>
        <p:txBody>
          <a:bodyPr/>
          <a:lstStyle>
            <a:lvl1pPr>
              <a:defRPr/>
            </a:lvl1pPr>
          </a:lstStyle>
          <a:p>
            <a:r>
              <a:rPr lang="da-DK" noProof="0" dirty="0"/>
              <a:t>Indsæt agenda overskrift</a:t>
            </a:r>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
        <p:nvSpPr>
          <p:cNvPr id="5" name="Pladsholder til tekst 4"/>
          <p:cNvSpPr>
            <a:spLocks noGrp="1"/>
          </p:cNvSpPr>
          <p:nvPr>
            <p:ph type="body" sz="quarter" idx="13" hasCustomPrompt="1"/>
          </p:nvPr>
        </p:nvSpPr>
        <p:spPr>
          <a:xfrm>
            <a:off x="1908175" y="1898649"/>
            <a:ext cx="7561262" cy="3770313"/>
          </a:xfrm>
        </p:spPr>
        <p:txBody>
          <a:bodyPr/>
          <a:lstStyle>
            <a:lvl1pPr marL="180000" indent="-180000">
              <a:buFont typeface="Arial" panose="020B0604020202020204" pitchFamily="34" charset="0"/>
              <a:buChar char="›"/>
              <a:defRPr b="0"/>
            </a:lvl1pPr>
            <a:lvl2pPr marL="360000" indent="-180000">
              <a:buFont typeface="Arial" panose="020B0604020202020204" pitchFamily="34" charset="0"/>
              <a:buChar char="›"/>
              <a:defRPr sz="1400"/>
            </a:lvl2pPr>
            <a:lvl3pPr marL="360000">
              <a:defRPr sz="1400"/>
            </a:lvl3pPr>
          </a:lstStyle>
          <a:p>
            <a:pPr lvl="0"/>
            <a:r>
              <a:rPr lang="da-DK" dirty="0"/>
              <a:t>Indsæt agendapunkt</a:t>
            </a:r>
          </a:p>
          <a:p>
            <a:pPr lvl="1"/>
            <a:r>
              <a:rPr lang="da-DK" dirty="0"/>
              <a:t>Andet niveau</a:t>
            </a:r>
          </a:p>
          <a:p>
            <a:pPr lvl="2"/>
            <a:r>
              <a:rPr lang="da-DK" dirty="0"/>
              <a:t>Tredje niveau</a:t>
            </a:r>
          </a:p>
          <a:p>
            <a:pPr lvl="3"/>
            <a:r>
              <a:rPr lang="da-DK" dirty="0"/>
              <a:t>Fjerde niveau</a:t>
            </a:r>
          </a:p>
          <a:p>
            <a:pPr lvl="4"/>
            <a:r>
              <a:rPr lang="da-DK" dirty="0"/>
              <a:t>Femte niveau</a:t>
            </a:r>
          </a:p>
        </p:txBody>
      </p:sp>
      <p:grpSp>
        <p:nvGrpSpPr>
          <p:cNvPr id="23" name="Gruppe 22"/>
          <p:cNvGrpSpPr/>
          <p:nvPr userDrawn="1"/>
        </p:nvGrpSpPr>
        <p:grpSpPr>
          <a:xfrm>
            <a:off x="-2118335" y="1548000"/>
            <a:ext cx="1975295" cy="2568379"/>
            <a:chOff x="-2087997" y="2179188"/>
            <a:chExt cx="1975295" cy="2568379"/>
          </a:xfrm>
        </p:grpSpPr>
        <p:sp>
          <p:nvSpPr>
            <p:cNvPr id="24" name="AutoShape 4"/>
            <p:cNvSpPr>
              <a:spLocks/>
            </p:cNvSpPr>
            <p:nvPr userDrawn="1"/>
          </p:nvSpPr>
          <p:spPr bwMode="gray">
            <a:xfrm>
              <a:off x="-2087997" y="2179188"/>
              <a:ext cx="1975295" cy="21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Agenda</a:t>
              </a: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1-2</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for at få niveau 2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a:t>
              </a:r>
              <a:br>
                <a:rPr lang="da-DK" altLang="da-DK" sz="1000" b="0" noProof="1">
                  <a:solidFill>
                    <a:schemeClr val="tx1">
                      <a:lumMod val="75000"/>
                      <a:lumOff val="25000"/>
                    </a:schemeClr>
                  </a:solidFill>
                  <a:latin typeface="Arial" panose="020B0604020202020204" pitchFamily="34" charset="0"/>
                  <a:cs typeface="Arial" panose="020B0604020202020204" pitchFamily="34" charset="0"/>
                </a:rPr>
              </a:b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5" name="Gruppe 3"/>
            <p:cNvGrpSpPr>
              <a:grpSpLocks/>
            </p:cNvGrpSpPr>
            <p:nvPr userDrawn="1"/>
          </p:nvGrpSpPr>
          <p:grpSpPr bwMode="auto">
            <a:xfrm>
              <a:off x="-559507" y="4331077"/>
              <a:ext cx="419100" cy="196850"/>
              <a:chOff x="2516188" y="2815464"/>
              <a:chExt cx="417988" cy="196850"/>
            </a:xfrm>
          </p:grpSpPr>
          <p:pic>
            <p:nvPicPr>
              <p:cNvPr id="29"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6188" y="28154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ounded Rectangle 12"/>
              <p:cNvSpPr/>
              <p:nvPr/>
            </p:nvSpPr>
            <p:spPr bwMode="auto">
              <a:xfrm>
                <a:off x="2737848" y="28265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6" name="Gruppe 2"/>
            <p:cNvGrpSpPr>
              <a:grpSpLocks/>
            </p:cNvGrpSpPr>
            <p:nvPr userDrawn="1"/>
          </p:nvGrpSpPr>
          <p:grpSpPr bwMode="auto">
            <a:xfrm>
              <a:off x="-552013" y="4550717"/>
              <a:ext cx="412750" cy="196850"/>
              <a:chOff x="2542276" y="3466339"/>
              <a:chExt cx="413649" cy="196850"/>
            </a:xfrm>
          </p:grpSpPr>
          <p:pic>
            <p:nvPicPr>
              <p:cNvPr id="27"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466339"/>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ounded Rectangle 12"/>
              <p:cNvSpPr/>
              <p:nvPr/>
            </p:nvSpPr>
            <p:spPr bwMode="auto">
              <a:xfrm>
                <a:off x="2542276" y="3477452"/>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Tree>
    <p:extLst>
      <p:ext uri="{BB962C8B-B14F-4D97-AF65-F5344CB8AC3E}">
        <p14:creationId xmlns:p14="http://schemas.microsoft.com/office/powerpoint/2010/main" val="3641115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Agenda med kant">
    <p:spTree>
      <p:nvGrpSpPr>
        <p:cNvPr id="1" name=""/>
        <p:cNvGrpSpPr/>
        <p:nvPr/>
      </p:nvGrpSpPr>
      <p:grpSpPr>
        <a:xfrm>
          <a:off x="0" y="0"/>
          <a:ext cx="0" cy="0"/>
          <a:chOff x="0" y="0"/>
          <a:chExt cx="0" cy="0"/>
        </a:xfrm>
      </p:grpSpPr>
      <p:pic>
        <p:nvPicPr>
          <p:cNvPr id="7" name="Billede 6"/>
          <p:cNvPicPr>
            <a:picLocks noChangeAspect="1"/>
          </p:cNvPicPr>
          <p:nvPr userDrawn="1"/>
        </p:nvPicPr>
        <p:blipFill>
          <a:blip r:embed="rId2"/>
          <a:stretch>
            <a:fillRect/>
          </a:stretch>
        </p:blipFill>
        <p:spPr>
          <a:xfrm>
            <a:off x="-2785327" y="0"/>
            <a:ext cx="2645627" cy="1489261"/>
          </a:xfrm>
          <a:prstGeom prst="rect">
            <a:avLst/>
          </a:prstGeom>
          <a:ln w="6350">
            <a:solidFill>
              <a:schemeClr val="accent5"/>
            </a:solidFill>
          </a:ln>
        </p:spPr>
      </p:pic>
      <p:sp>
        <p:nvSpPr>
          <p:cNvPr id="17"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8" name="Pladsholder til dato 7"/>
          <p:cNvSpPr>
            <a:spLocks noGrp="1"/>
          </p:cNvSpPr>
          <p:nvPr>
            <p:ph type="dt" sz="half" idx="10"/>
          </p:nvPr>
        </p:nvSpPr>
        <p:spPr/>
        <p:txBody>
          <a:bodyPr/>
          <a:lstStyle>
            <a:lvl1pPr>
              <a:defRPr>
                <a:solidFill>
                  <a:schemeClr val="bg1"/>
                </a:solidFill>
              </a:defRPr>
            </a:lvl1pPr>
          </a:lstStyle>
          <a:p>
            <a:r>
              <a:rPr lang="da-DK" dirty="0"/>
              <a:t>Indsæt titel</a:t>
            </a:r>
            <a:endParaRPr lang="en-GB" dirty="0"/>
          </a:p>
        </p:txBody>
      </p:sp>
      <p:sp>
        <p:nvSpPr>
          <p:cNvPr id="9" name="Pladsholder til sidefod 8"/>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2" name="Title 1"/>
          <p:cNvSpPr>
            <a:spLocks noGrp="1"/>
          </p:cNvSpPr>
          <p:nvPr>
            <p:ph type="title" hasCustomPrompt="1"/>
          </p:nvPr>
        </p:nvSpPr>
        <p:spPr/>
        <p:txBody>
          <a:bodyPr/>
          <a:lstStyle>
            <a:lvl1pPr>
              <a:defRPr/>
            </a:lvl1pPr>
          </a:lstStyle>
          <a:p>
            <a:r>
              <a:rPr lang="da-DK" noProof="0" dirty="0"/>
              <a:t>Indsæt agenda overskrift</a:t>
            </a:r>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
        <p:nvSpPr>
          <p:cNvPr id="5" name="Pladsholder til tekst 4"/>
          <p:cNvSpPr>
            <a:spLocks noGrp="1"/>
          </p:cNvSpPr>
          <p:nvPr>
            <p:ph type="body" sz="quarter" idx="13" hasCustomPrompt="1"/>
          </p:nvPr>
        </p:nvSpPr>
        <p:spPr>
          <a:xfrm>
            <a:off x="1908175" y="1898649"/>
            <a:ext cx="7561262" cy="3770313"/>
          </a:xfrm>
        </p:spPr>
        <p:txBody>
          <a:bodyPr/>
          <a:lstStyle>
            <a:lvl1pPr marL="180000" indent="-180000">
              <a:buFont typeface="Arial" panose="020B0604020202020204" pitchFamily="34" charset="0"/>
              <a:buChar char="›"/>
              <a:defRPr b="0"/>
            </a:lvl1pPr>
            <a:lvl2pPr marL="360000" indent="-180000">
              <a:buFont typeface="Arial" panose="020B0604020202020204" pitchFamily="34" charset="0"/>
              <a:buChar char="›"/>
              <a:defRPr sz="1400"/>
            </a:lvl2pPr>
            <a:lvl3pPr marL="360000">
              <a:defRPr sz="1400"/>
            </a:lvl3pPr>
          </a:lstStyle>
          <a:p>
            <a:pPr lvl="0"/>
            <a:r>
              <a:rPr lang="da-DK" dirty="0"/>
              <a:t>Indsæt agendapunkt</a:t>
            </a:r>
          </a:p>
          <a:p>
            <a:pPr lvl="1"/>
            <a:r>
              <a:rPr lang="da-DK" dirty="0"/>
              <a:t>Andet niveau</a:t>
            </a:r>
          </a:p>
          <a:p>
            <a:pPr lvl="2"/>
            <a:r>
              <a:rPr lang="da-DK" dirty="0"/>
              <a:t>Tredje niveau</a:t>
            </a:r>
          </a:p>
          <a:p>
            <a:pPr lvl="3"/>
            <a:r>
              <a:rPr lang="da-DK" dirty="0"/>
              <a:t>Fjerde niveau</a:t>
            </a:r>
          </a:p>
          <a:p>
            <a:pPr lvl="4"/>
            <a:r>
              <a:rPr lang="da-DK" dirty="0"/>
              <a:t>Femte niveau</a:t>
            </a:r>
          </a:p>
        </p:txBody>
      </p:sp>
      <p:grpSp>
        <p:nvGrpSpPr>
          <p:cNvPr id="23" name="Gruppe 22"/>
          <p:cNvGrpSpPr/>
          <p:nvPr userDrawn="1"/>
        </p:nvGrpSpPr>
        <p:grpSpPr>
          <a:xfrm>
            <a:off x="-2118335" y="1548000"/>
            <a:ext cx="1975295" cy="2568379"/>
            <a:chOff x="-2087997" y="2179188"/>
            <a:chExt cx="1975295" cy="2568379"/>
          </a:xfrm>
        </p:grpSpPr>
        <p:sp>
          <p:nvSpPr>
            <p:cNvPr id="24" name="AutoShape 4"/>
            <p:cNvSpPr>
              <a:spLocks/>
            </p:cNvSpPr>
            <p:nvPr userDrawn="1"/>
          </p:nvSpPr>
          <p:spPr bwMode="gray">
            <a:xfrm>
              <a:off x="-2087997" y="2179188"/>
              <a:ext cx="1975295" cy="21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Agenda med kant</a:t>
              </a: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1-2</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for at få niveau 2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a:t>
              </a:r>
              <a:br>
                <a:rPr lang="da-DK" altLang="da-DK" sz="1000" b="0" noProof="1">
                  <a:solidFill>
                    <a:schemeClr val="tx1">
                      <a:lumMod val="75000"/>
                      <a:lumOff val="25000"/>
                    </a:schemeClr>
                  </a:solidFill>
                  <a:latin typeface="Arial" panose="020B0604020202020204" pitchFamily="34" charset="0"/>
                  <a:cs typeface="Arial" panose="020B0604020202020204" pitchFamily="34" charset="0"/>
                </a:rPr>
              </a:b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5" name="Gruppe 3"/>
            <p:cNvGrpSpPr>
              <a:grpSpLocks/>
            </p:cNvGrpSpPr>
            <p:nvPr userDrawn="1"/>
          </p:nvGrpSpPr>
          <p:grpSpPr bwMode="auto">
            <a:xfrm>
              <a:off x="-559507" y="4331077"/>
              <a:ext cx="419100" cy="196850"/>
              <a:chOff x="2516188" y="2815464"/>
              <a:chExt cx="417988" cy="196850"/>
            </a:xfrm>
          </p:grpSpPr>
          <p:pic>
            <p:nvPicPr>
              <p:cNvPr id="29"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6188" y="28154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ounded Rectangle 12"/>
              <p:cNvSpPr/>
              <p:nvPr/>
            </p:nvSpPr>
            <p:spPr bwMode="auto">
              <a:xfrm>
                <a:off x="2737848" y="28265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6" name="Gruppe 2"/>
            <p:cNvGrpSpPr>
              <a:grpSpLocks/>
            </p:cNvGrpSpPr>
            <p:nvPr userDrawn="1"/>
          </p:nvGrpSpPr>
          <p:grpSpPr bwMode="auto">
            <a:xfrm>
              <a:off x="-552013" y="4550717"/>
              <a:ext cx="412750" cy="196850"/>
              <a:chOff x="2542276" y="3466339"/>
              <a:chExt cx="413649" cy="196850"/>
            </a:xfrm>
          </p:grpSpPr>
          <p:pic>
            <p:nvPicPr>
              <p:cNvPr id="27"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466339"/>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ounded Rectangle 12"/>
              <p:cNvSpPr/>
              <p:nvPr/>
            </p:nvSpPr>
            <p:spPr bwMode="auto">
              <a:xfrm>
                <a:off x="2542276" y="3477452"/>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pic>
        <p:nvPicPr>
          <p:cNvPr id="22" name="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336152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pite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da-DK" noProof="0" dirty="0"/>
              <a:t>Indsæt titel</a:t>
            </a:r>
          </a:p>
        </p:txBody>
      </p:sp>
      <p:sp>
        <p:nvSpPr>
          <p:cNvPr id="5" name="Footer Placeholder 4"/>
          <p:cNvSpPr>
            <a:spLocks noGrp="1"/>
          </p:cNvSpPr>
          <p:nvPr>
            <p:ph type="ftr" sz="quarter" idx="11"/>
          </p:nvPr>
        </p:nvSpPr>
        <p:spPr/>
        <p:txBody>
          <a:bodyPr/>
          <a:lstStyle/>
          <a:p>
            <a:r>
              <a:rPr lang="da-DK" noProof="0"/>
              <a:t>Indsæt emne</a:t>
            </a:r>
            <a:endParaRPr lang="da-DK" noProof="0" dirty="0"/>
          </a:p>
        </p:txBody>
      </p:sp>
      <p:sp>
        <p:nvSpPr>
          <p:cNvPr id="2"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lvl1pPr>
          </a:lstStyle>
          <a:p>
            <a:r>
              <a:rPr lang="da-DK" noProof="0" dirty="0"/>
              <a:t>Indsæt tekst eller statement I flere linjer</a:t>
            </a:r>
          </a:p>
        </p:txBody>
      </p:sp>
      <p:sp>
        <p:nvSpPr>
          <p:cNvPr id="9"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latin typeface="Arial Black" panose="020B0A04020102020204" pitchFamily="34" charset="0"/>
              </a:defRPr>
            </a:lvl1pPr>
          </a:lstStyle>
          <a:p>
            <a:pPr lvl="0"/>
            <a:r>
              <a:rPr lang="da-DK" dirty="0"/>
              <a:t>0X /</a:t>
            </a:r>
          </a:p>
        </p:txBody>
      </p:sp>
      <p:sp>
        <p:nvSpPr>
          <p:cNvPr id="6" name="Slide Number Placeholder 5"/>
          <p:cNvSpPr>
            <a:spLocks noGrp="1"/>
          </p:cNvSpPr>
          <p:nvPr>
            <p:ph type="sldNum" sz="quarter" idx="12"/>
          </p:nvPr>
        </p:nvSpPr>
        <p:spPr/>
        <p:txBody>
          <a:bodyPr/>
          <a:lstStyle/>
          <a:p>
            <a:fld id="{45D37B1E-C366-494F-A587-962AD9AABC83}" type="slidenum">
              <a:rPr lang="da-DK" noProof="0" smtClean="0"/>
              <a:t>‹nr.›</a:t>
            </a:fld>
            <a:endParaRPr lang="da-DK" noProof="0" dirty="0"/>
          </a:p>
        </p:txBody>
      </p:sp>
      <p:pic>
        <p:nvPicPr>
          <p:cNvPr id="10" name="Billed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1" cy="1481211"/>
          </a:xfrm>
          <a:prstGeom prst="rect">
            <a:avLst/>
          </a:prstGeom>
          <a:ln w="3175">
            <a:solidFill>
              <a:schemeClr val="accent5"/>
            </a:solidFill>
          </a:ln>
        </p:spPr>
      </p:pic>
      <p:sp>
        <p:nvSpPr>
          <p:cNvPr id="8"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Kapitel</a:t>
            </a:r>
          </a:p>
          <a:p>
            <a:pPr algn="r" eaLnBrk="1" hangingPunct="1">
              <a:spcBef>
                <a:spcPts val="0"/>
              </a:spcBef>
              <a:spcAft>
                <a:spcPts val="300"/>
              </a:spcAft>
              <a:defRPr/>
            </a:pPr>
            <a:endParaRPr lang="en-GB" sz="1000" b="1"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a:solidFill>
                  <a:schemeClr val="tx1"/>
                </a:solidFill>
                <a:effectLst/>
                <a:latin typeface="Arial" panose="020B0604020202020204" pitchFamily="34" charset="0"/>
                <a:ea typeface="+mn-ea"/>
                <a:cs typeface="Arial" panose="020B0604020202020204" pitchFamily="34" charset="0"/>
              </a:rPr>
            </a:br>
            <a:r>
              <a:rPr lang="da-DK" sz="1000" kern="1200" dirty="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419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Kapitel med kant">
    <p:spTree>
      <p:nvGrpSpPr>
        <p:cNvPr id="1" name=""/>
        <p:cNvGrpSpPr/>
        <p:nvPr/>
      </p:nvGrpSpPr>
      <p:grpSpPr>
        <a:xfrm>
          <a:off x="0" y="0"/>
          <a:ext cx="0" cy="0"/>
          <a:chOff x="0" y="0"/>
          <a:chExt cx="0" cy="0"/>
        </a:xfrm>
      </p:grpSpPr>
      <p:sp>
        <p:nvSpPr>
          <p:cNvPr id="13"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Date Placeholder 3"/>
          <p:cNvSpPr>
            <a:spLocks noGrp="1"/>
          </p:cNvSpPr>
          <p:nvPr>
            <p:ph type="dt" sz="half" idx="10"/>
          </p:nvPr>
        </p:nvSpPr>
        <p:spPr/>
        <p:txBody>
          <a:bodyPr/>
          <a:lstStyle>
            <a:lvl1pPr>
              <a:defRPr>
                <a:solidFill>
                  <a:schemeClr val="bg1"/>
                </a:solidFill>
              </a:defRPr>
            </a:lvl1pPr>
          </a:lstStyle>
          <a:p>
            <a:r>
              <a:rPr lang="da-DK" dirty="0"/>
              <a:t>Indsæt titel</a:t>
            </a:r>
          </a:p>
        </p:txBody>
      </p:sp>
      <p:sp>
        <p:nvSpPr>
          <p:cNvPr id="5" name="Footer Placeholder 4"/>
          <p:cNvSpPr>
            <a:spLocks noGrp="1"/>
          </p:cNvSpPr>
          <p:nvPr>
            <p:ph type="ftr" sz="quarter" idx="11"/>
          </p:nvPr>
        </p:nvSpPr>
        <p:spPr/>
        <p:txBody>
          <a:bodyPr/>
          <a:lstStyle>
            <a:lvl1pPr>
              <a:defRPr>
                <a:solidFill>
                  <a:schemeClr val="bg1"/>
                </a:solidFill>
              </a:defRPr>
            </a:lvl1pPr>
          </a:lstStyle>
          <a:p>
            <a:r>
              <a:rPr lang="da-DK"/>
              <a:t>Indsæt emne</a:t>
            </a:r>
            <a:endParaRPr lang="da-DK" dirty="0"/>
          </a:p>
        </p:txBody>
      </p:sp>
      <p:sp>
        <p:nvSpPr>
          <p:cNvPr id="6" name="Slide Number Placeholder 5"/>
          <p:cNvSpPr>
            <a:spLocks noGrp="1"/>
          </p:cNvSpPr>
          <p:nvPr>
            <p:ph type="sldNum" sz="quarter" idx="12"/>
          </p:nvPr>
        </p:nvSpPr>
        <p:spPr/>
        <p:txBody>
          <a:bodyPr/>
          <a:lstStyle/>
          <a:p>
            <a:fld id="{45D37B1E-C366-494F-A587-962AD9AABC83}" type="slidenum">
              <a:rPr lang="da-DK" noProof="0" smtClean="0"/>
              <a:t>‹nr.›</a:t>
            </a:fld>
            <a:endParaRPr lang="da-DK" noProof="0" dirty="0"/>
          </a:p>
        </p:txBody>
      </p:sp>
      <p:sp>
        <p:nvSpPr>
          <p:cNvPr id="11"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Kapitel med kant</a:t>
            </a:r>
          </a:p>
          <a:p>
            <a:pPr algn="r" eaLnBrk="1" hangingPunct="1">
              <a:spcBef>
                <a:spcPts val="0"/>
              </a:spcBef>
              <a:spcAft>
                <a:spcPts val="300"/>
              </a:spcAft>
              <a:defRPr/>
            </a:pPr>
            <a:endParaRPr lang="en-GB" sz="1000" b="1"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a:solidFill>
                  <a:schemeClr val="tx1"/>
                </a:solidFill>
                <a:effectLst/>
                <a:latin typeface="Arial" panose="020B0604020202020204" pitchFamily="34" charset="0"/>
                <a:ea typeface="+mn-ea"/>
                <a:cs typeface="Arial" panose="020B0604020202020204" pitchFamily="34" charset="0"/>
              </a:rPr>
            </a:br>
            <a:r>
              <a:rPr lang="da-DK" sz="1000" kern="1200" dirty="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a:solidFill>
                <a:schemeClr val="tx1">
                  <a:lumMod val="75000"/>
                  <a:lumOff val="25000"/>
                </a:schemeClr>
              </a:solidFill>
              <a:latin typeface="Arial" panose="020B0604020202020204" pitchFamily="34" charset="0"/>
              <a:cs typeface="Arial" panose="020B0604020202020204" pitchFamily="34" charset="0"/>
            </a:endParaRPr>
          </a:p>
        </p:txBody>
      </p:sp>
      <p:sp>
        <p:nvSpPr>
          <p:cNvPr id="12"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lvl1pPr>
          </a:lstStyle>
          <a:p>
            <a:r>
              <a:rPr lang="da-DK" noProof="0" dirty="0"/>
              <a:t>Indsæt tekst eller statement I flere linjer</a:t>
            </a:r>
          </a:p>
        </p:txBody>
      </p:sp>
      <p:sp>
        <p:nvSpPr>
          <p:cNvPr id="14"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latin typeface="Arial Black" panose="020B0A04020102020204" pitchFamily="34" charset="0"/>
              </a:defRPr>
            </a:lvl1pPr>
          </a:lstStyle>
          <a:p>
            <a:pPr lvl="0"/>
            <a:r>
              <a:rPr lang="da-DK" dirty="0"/>
              <a:t>0X /</a:t>
            </a:r>
          </a:p>
        </p:txBody>
      </p:sp>
      <p:pic>
        <p:nvPicPr>
          <p:cNvPr id="15" name="Billed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0" cy="1481210"/>
          </a:xfrm>
          <a:prstGeom prst="rect">
            <a:avLst/>
          </a:prstGeom>
          <a:ln w="3175">
            <a:solidFill>
              <a:schemeClr val="accent5"/>
            </a:solidFill>
          </a:ln>
        </p:spPr>
      </p:pic>
      <p:pic>
        <p:nvPicPr>
          <p:cNvPr id="17"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18" name="Billed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781154" y="2342"/>
            <a:ext cx="2634580" cy="1481211"/>
          </a:xfrm>
          <a:prstGeom prst="rect">
            <a:avLst/>
          </a:prstGeom>
          <a:ln w="3175">
            <a:solidFill>
              <a:schemeClr val="accent5"/>
            </a:solidFill>
          </a:ln>
        </p:spPr>
      </p:pic>
    </p:spTree>
    <p:extLst>
      <p:ext uri="{BB962C8B-B14F-4D97-AF65-F5344CB8AC3E}">
        <p14:creationId xmlns:p14="http://schemas.microsoft.com/office/powerpoint/2010/main" val="257725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Kapitel med farvet baggrund">
    <p:spTree>
      <p:nvGrpSpPr>
        <p:cNvPr id="1" name=""/>
        <p:cNvGrpSpPr/>
        <p:nvPr/>
      </p:nvGrpSpPr>
      <p:grpSpPr>
        <a:xfrm>
          <a:off x="0" y="0"/>
          <a:ext cx="0" cy="0"/>
          <a:chOff x="0" y="0"/>
          <a:chExt cx="0" cy="0"/>
        </a:xfrm>
      </p:grpSpPr>
      <p:sp>
        <p:nvSpPr>
          <p:cNvPr id="3" name="Rektangel 2"/>
          <p:cNvSpPr/>
          <p:nvPr userDrawn="1"/>
        </p:nvSpPr>
        <p:spPr>
          <a:xfrm>
            <a:off x="0" y="0"/>
            <a:ext cx="12192000" cy="6858000"/>
          </a:xfrm>
          <a:prstGeom prst="rect">
            <a:avLst/>
          </a:prstGeom>
          <a:solidFill>
            <a:srgbClr val="003B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a:p>
        </p:txBody>
      </p:sp>
      <p:sp>
        <p:nvSpPr>
          <p:cNvPr id="8" name="Pladsholder til dato 7"/>
          <p:cNvSpPr>
            <a:spLocks noGrp="1"/>
          </p:cNvSpPr>
          <p:nvPr>
            <p:ph type="dt" sz="half" idx="10"/>
          </p:nvPr>
        </p:nvSpPr>
        <p:spPr/>
        <p:txBody>
          <a:bodyPr/>
          <a:lstStyle>
            <a:lvl1pPr>
              <a:defRPr>
                <a:solidFill>
                  <a:schemeClr val="bg1"/>
                </a:solidFill>
              </a:defRPr>
            </a:lvl1pPr>
          </a:lstStyle>
          <a:p>
            <a:r>
              <a:rPr lang="da-DK" dirty="0"/>
              <a:t>Indsæt titel</a:t>
            </a:r>
            <a:endParaRPr lang="en-GB" dirty="0"/>
          </a:p>
        </p:txBody>
      </p:sp>
      <p:sp>
        <p:nvSpPr>
          <p:cNvPr id="9" name="Pladsholder til sidefod 8"/>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10" name="Pladsholder til slidenummer 9"/>
          <p:cNvSpPr>
            <a:spLocks noGrp="1"/>
          </p:cNvSpPr>
          <p:nvPr>
            <p:ph type="sldNum" sz="quarter" idx="12"/>
          </p:nvPr>
        </p:nvSpPr>
        <p:spPr/>
        <p:txBody>
          <a:bodyPr/>
          <a:lstStyle>
            <a:lvl1pPr>
              <a:defRPr>
                <a:solidFill>
                  <a:schemeClr val="bg1"/>
                </a:solidFill>
              </a:defRPr>
            </a:lvl1pPr>
          </a:lstStyle>
          <a:p>
            <a:fld id="{45D37B1E-C366-494F-A587-962AD9AABC83}" type="slidenum">
              <a:rPr lang="en-GB" smtClean="0"/>
              <a:pPr/>
              <a:t>‹nr.›</a:t>
            </a:fld>
            <a:endParaRPr lang="en-GB" dirty="0"/>
          </a:p>
        </p:txBody>
      </p:sp>
      <p:sp>
        <p:nvSpPr>
          <p:cNvPr id="12"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Kapitel med farvet baggrund</a:t>
            </a:r>
          </a:p>
          <a:p>
            <a:pPr algn="r" eaLnBrk="1" hangingPunct="1">
              <a:spcBef>
                <a:spcPts val="0"/>
              </a:spcBef>
              <a:spcAft>
                <a:spcPts val="300"/>
              </a:spcAft>
              <a:defRPr/>
            </a:pPr>
            <a:endParaRPr lang="en-GB" sz="1000" b="1"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a:solidFill>
                  <a:schemeClr val="tx1"/>
                </a:solidFill>
                <a:effectLst/>
                <a:latin typeface="Arial" panose="020B0604020202020204" pitchFamily="34" charset="0"/>
                <a:ea typeface="+mn-ea"/>
                <a:cs typeface="Arial" panose="020B0604020202020204" pitchFamily="34" charset="0"/>
              </a:rPr>
            </a:br>
            <a:r>
              <a:rPr lang="da-DK" sz="1000" kern="1200" dirty="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a:solidFill>
                <a:schemeClr val="tx1">
                  <a:lumMod val="75000"/>
                  <a:lumOff val="25000"/>
                </a:schemeClr>
              </a:solidFill>
              <a:latin typeface="Arial" panose="020B0604020202020204" pitchFamily="34" charset="0"/>
              <a:cs typeface="Arial" panose="020B0604020202020204" pitchFamily="34" charset="0"/>
            </a:endParaRPr>
          </a:p>
        </p:txBody>
      </p:sp>
      <p:sp>
        <p:nvSpPr>
          <p:cNvPr id="13"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solidFill>
                  <a:schemeClr val="bg1"/>
                </a:solidFill>
              </a:defRPr>
            </a:lvl1pPr>
          </a:lstStyle>
          <a:p>
            <a:r>
              <a:rPr lang="da-DK" noProof="0" dirty="0"/>
              <a:t>Indsæt tekst eller statement I flere linjer</a:t>
            </a:r>
          </a:p>
        </p:txBody>
      </p:sp>
      <p:sp>
        <p:nvSpPr>
          <p:cNvPr id="14"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solidFill>
                  <a:schemeClr val="bg1"/>
                </a:solidFill>
                <a:latin typeface="Arial Black" panose="020B0A04020102020204" pitchFamily="34" charset="0"/>
              </a:defRPr>
            </a:lvl1pPr>
          </a:lstStyle>
          <a:p>
            <a:pPr lvl="0"/>
            <a:r>
              <a:rPr lang="da-DK" dirty="0"/>
              <a:t>0X /</a:t>
            </a:r>
          </a:p>
        </p:txBody>
      </p:sp>
      <p:pic>
        <p:nvPicPr>
          <p:cNvPr id="17" name="Billed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0" cy="1481211"/>
          </a:xfrm>
          <a:prstGeom prst="rect">
            <a:avLst/>
          </a:prstGeom>
          <a:ln w="3175">
            <a:solidFill>
              <a:schemeClr val="accent5"/>
            </a:solidFill>
          </a:ln>
        </p:spPr>
      </p:pic>
      <p:pic>
        <p:nvPicPr>
          <p:cNvPr id="18"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999" y="6047999"/>
            <a:ext cx="689233" cy="417600"/>
          </a:xfrm>
          <a:prstGeom prst="rect">
            <a:avLst/>
          </a:prstGeom>
        </p:spPr>
      </p:pic>
    </p:spTree>
    <p:extLst>
      <p:ext uri="{BB962C8B-B14F-4D97-AF65-F5344CB8AC3E}">
        <p14:creationId xmlns:p14="http://schemas.microsoft.com/office/powerpoint/2010/main" val="2613302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Kapitel med billede">
    <p:spTree>
      <p:nvGrpSpPr>
        <p:cNvPr id="1" name=""/>
        <p:cNvGrpSpPr/>
        <p:nvPr/>
      </p:nvGrpSpPr>
      <p:grpSpPr>
        <a:xfrm>
          <a:off x="0" y="0"/>
          <a:ext cx="0" cy="0"/>
          <a:chOff x="0" y="0"/>
          <a:chExt cx="0" cy="0"/>
        </a:xfrm>
      </p:grpSpPr>
      <p:sp>
        <p:nvSpPr>
          <p:cNvPr id="9" name="Pladsholder til billede 2"/>
          <p:cNvSpPr>
            <a:spLocks noGrp="1"/>
          </p:cNvSpPr>
          <p:nvPr>
            <p:ph type="pic" sz="quarter" idx="13" hasCustomPrompt="1"/>
          </p:nvPr>
        </p:nvSpPr>
        <p:spPr>
          <a:xfrm>
            <a:off x="0" y="0"/>
            <a:ext cx="12192000" cy="6858000"/>
          </a:xfrm>
          <a:solidFill>
            <a:srgbClr val="9B9B9B"/>
          </a:solidFill>
        </p:spPr>
        <p:txBody>
          <a:bodyPr tIns="0" bIns="612000" anchor="b" anchorCtr="0"/>
          <a:lstStyle>
            <a:lvl1pPr algn="ctr">
              <a:defRPr b="0">
                <a:solidFill>
                  <a:schemeClr val="bg1"/>
                </a:solidFill>
              </a:defRPr>
            </a:lvl1pPr>
          </a:lstStyle>
          <a:p>
            <a:r>
              <a:rPr lang="da-DK" noProof="0" dirty="0"/>
              <a:t>Klik her og indsæt baggrundsbillede via fanen INDSÆT / Billeder</a:t>
            </a:r>
          </a:p>
        </p:txBody>
      </p:sp>
      <p:sp>
        <p:nvSpPr>
          <p:cNvPr id="10" name="Pladsholder til dato 9"/>
          <p:cNvSpPr>
            <a:spLocks noGrp="1"/>
          </p:cNvSpPr>
          <p:nvPr>
            <p:ph type="dt" sz="half" idx="14"/>
          </p:nvPr>
        </p:nvSpPr>
        <p:spPr/>
        <p:txBody>
          <a:bodyPr/>
          <a:lstStyle>
            <a:lvl1pPr>
              <a:defRPr>
                <a:solidFill>
                  <a:schemeClr val="bg1"/>
                </a:solidFill>
              </a:defRPr>
            </a:lvl1pPr>
          </a:lstStyle>
          <a:p>
            <a:r>
              <a:rPr lang="da-DK" dirty="0"/>
              <a:t>Indsæt titel</a:t>
            </a:r>
            <a:endParaRPr lang="en-GB" dirty="0"/>
          </a:p>
        </p:txBody>
      </p:sp>
      <p:sp>
        <p:nvSpPr>
          <p:cNvPr id="11" name="Pladsholder til sidefod 10"/>
          <p:cNvSpPr>
            <a:spLocks noGrp="1"/>
          </p:cNvSpPr>
          <p:nvPr>
            <p:ph type="ftr" sz="quarter" idx="15"/>
          </p:nvPr>
        </p:nvSpPr>
        <p:spPr/>
        <p:txBody>
          <a:bodyPr/>
          <a:lstStyle>
            <a:lvl1pPr>
              <a:defRPr>
                <a:solidFill>
                  <a:schemeClr val="bg1"/>
                </a:solidFill>
              </a:defRPr>
            </a:lvl1pPr>
          </a:lstStyle>
          <a:p>
            <a:r>
              <a:rPr lang="da-DK"/>
              <a:t>Indsæt emne</a:t>
            </a:r>
            <a:endParaRPr lang="en-GB" dirty="0"/>
          </a:p>
        </p:txBody>
      </p:sp>
      <p:sp>
        <p:nvSpPr>
          <p:cNvPr id="12" name="Pladsholder til slidenummer 11"/>
          <p:cNvSpPr>
            <a:spLocks noGrp="1"/>
          </p:cNvSpPr>
          <p:nvPr>
            <p:ph type="sldNum" sz="quarter" idx="16"/>
          </p:nvPr>
        </p:nvSpPr>
        <p:spPr/>
        <p:txBody>
          <a:bodyPr/>
          <a:lstStyle>
            <a:lvl1pPr>
              <a:defRPr>
                <a:solidFill>
                  <a:schemeClr val="bg1"/>
                </a:solidFill>
              </a:defRPr>
            </a:lvl1pPr>
          </a:lstStyle>
          <a:p>
            <a:fld id="{45D37B1E-C366-494F-A587-962AD9AABC83}" type="slidenum">
              <a:rPr lang="en-GB" smtClean="0"/>
              <a:pPr/>
              <a:t>‹nr.›</a:t>
            </a:fld>
            <a:endParaRPr lang="en-GB" dirty="0"/>
          </a:p>
        </p:txBody>
      </p:sp>
      <p:sp>
        <p:nvSpPr>
          <p:cNvPr id="23" name="Pladsholder til tekst 11"/>
          <p:cNvSpPr>
            <a:spLocks noGrp="1"/>
          </p:cNvSpPr>
          <p:nvPr>
            <p:ph type="body" sz="quarter" idx="17" hasCustomPrompt="1"/>
          </p:nvPr>
        </p:nvSpPr>
        <p:spPr>
          <a:xfrm>
            <a:off x="394034" y="6048000"/>
            <a:ext cx="691200" cy="417600"/>
          </a:xfrm>
          <a:blipFill>
            <a:blip r:embed="rId2"/>
            <a:stretch>
              <a:fillRect/>
            </a:stretch>
          </a:blipFill>
        </p:spPr>
        <p:txBody>
          <a:bodyPr/>
          <a:lstStyle>
            <a:lvl1pPr>
              <a:defRPr sz="100" b="0">
                <a:solidFill>
                  <a:schemeClr val="bg1"/>
                </a:solidFill>
              </a:defRPr>
            </a:lvl1pPr>
          </a:lstStyle>
          <a:p>
            <a:pPr lvl="0"/>
            <a:r>
              <a:rPr lang="da-DK" dirty="0"/>
              <a:t>.</a:t>
            </a:r>
          </a:p>
        </p:txBody>
      </p:sp>
      <p:pic>
        <p:nvPicPr>
          <p:cNvPr id="24" name="Billede 2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79620" y="2342"/>
            <a:ext cx="2631513" cy="1481211"/>
          </a:xfrm>
          <a:prstGeom prst="rect">
            <a:avLst/>
          </a:prstGeom>
          <a:ln w="3175">
            <a:solidFill>
              <a:schemeClr val="accent5"/>
            </a:solidFill>
          </a:ln>
        </p:spPr>
      </p:pic>
      <p:sp>
        <p:nvSpPr>
          <p:cNvPr id="16"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Kapitel med billede</a:t>
            </a:r>
          </a:p>
          <a:p>
            <a:pPr algn="r" eaLnBrk="1" hangingPunct="1">
              <a:spcBef>
                <a:spcPts val="0"/>
              </a:spcBef>
              <a:spcAft>
                <a:spcPts val="300"/>
              </a:spcAft>
              <a:defRPr/>
            </a:pPr>
            <a:endParaRPr lang="en-GB" sz="1000" b="1"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a:solidFill>
                  <a:schemeClr val="tx1"/>
                </a:solidFill>
                <a:effectLst/>
                <a:latin typeface="Arial" panose="020B0604020202020204" pitchFamily="34" charset="0"/>
                <a:ea typeface="+mn-ea"/>
                <a:cs typeface="Arial" panose="020B0604020202020204" pitchFamily="34" charset="0"/>
              </a:rPr>
            </a:br>
            <a:r>
              <a:rPr lang="da-DK" sz="1000" kern="1200" dirty="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7" name="Gruppe 16"/>
          <p:cNvGrpSpPr/>
          <p:nvPr userDrawn="1"/>
        </p:nvGrpSpPr>
        <p:grpSpPr>
          <a:xfrm>
            <a:off x="-2781153" y="3198331"/>
            <a:ext cx="2641303" cy="2582758"/>
            <a:chOff x="-2748102" y="1898650"/>
            <a:chExt cx="2641303" cy="2582758"/>
          </a:xfrm>
        </p:grpSpPr>
        <p:sp>
          <p:nvSpPr>
            <p:cNvPr id="18" name="TextBox 5"/>
            <p:cNvSpPr txBox="1">
              <a:spLocks noChangeArrowheads="1"/>
            </p:cNvSpPr>
            <p:nvPr userDrawn="1"/>
          </p:nvSpPr>
          <p:spPr bwMode="auto">
            <a:xfrm>
              <a:off x="-2748102" y="1898650"/>
              <a:ext cx="2641303" cy="258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a:solidFill>
                    <a:schemeClr val="tx1">
                      <a:lumMod val="75000"/>
                      <a:lumOff val="25000"/>
                    </a:schemeClr>
                  </a:solidFill>
                </a:rPr>
                <a:t>Indsæt baggrundsbillede</a:t>
              </a:r>
            </a:p>
            <a:p>
              <a:pPr algn="r" eaLnBrk="1" hangingPunct="1">
                <a:spcBef>
                  <a:spcPts val="0"/>
                </a:spcBef>
                <a:spcAft>
                  <a:spcPts val="240"/>
                </a:spcAft>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den grå baggrund</a:t>
              </a:r>
            </a:p>
            <a:p>
              <a:pPr algn="r" eaLnBrk="1" hangingPunct="1">
                <a:spcBef>
                  <a:spcPts val="0"/>
                </a:spcBef>
                <a:spcAft>
                  <a:spcPts val="240"/>
                </a:spcAft>
                <a:defRPr/>
              </a:pPr>
              <a:r>
                <a:rPr lang="da-DK" sz="1000" b="1" noProof="1">
                  <a:solidFill>
                    <a:schemeClr val="tx1">
                      <a:lumMod val="75000"/>
                      <a:lumOff val="25000"/>
                    </a:schemeClr>
                  </a:solidFill>
                </a:rPr>
                <a:t>2. </a:t>
              </a:r>
              <a:r>
                <a:rPr lang="da-DK" sz="1000" b="0" noProof="1">
                  <a:solidFill>
                    <a:schemeClr val="tx1">
                      <a:lumMod val="75000"/>
                      <a:lumOff val="25000"/>
                    </a:schemeClr>
                  </a:solidFill>
                </a:rPr>
                <a:t>Klik på fanen </a:t>
              </a:r>
              <a:r>
                <a:rPr lang="da-DK" sz="1000" b="1" noProof="1">
                  <a:solidFill>
                    <a:schemeClr val="tx1">
                      <a:lumMod val="75000"/>
                      <a:lumOff val="25000"/>
                    </a:schemeClr>
                  </a:solidFill>
                </a:rPr>
                <a:t>INDSÆT</a:t>
              </a:r>
              <a:r>
                <a:rPr lang="da-DK" sz="1000" b="0" noProof="1">
                  <a:solidFill>
                    <a:schemeClr val="tx1">
                      <a:lumMod val="75000"/>
                      <a:lumOff val="25000"/>
                    </a:schemeClr>
                  </a:solidFill>
                </a:rPr>
                <a:t> og </a:t>
              </a:r>
              <a:br>
                <a:rPr lang="da-DK" sz="1000" b="0" noProof="1">
                  <a:solidFill>
                    <a:schemeClr val="tx1">
                      <a:lumMod val="75000"/>
                      <a:lumOff val="25000"/>
                    </a:schemeClr>
                  </a:solidFill>
                </a:rPr>
              </a:br>
              <a:r>
                <a:rPr lang="da-DK" sz="1000" b="0" noProof="1">
                  <a:solidFill>
                    <a:schemeClr val="tx1">
                      <a:lumMod val="75000"/>
                      <a:lumOff val="25000"/>
                    </a:schemeClr>
                  </a:solidFill>
                </a:rPr>
                <a:t>klik på knappen Billeder </a:t>
              </a:r>
            </a:p>
            <a:p>
              <a:pPr algn="r" eaLnBrk="1" hangingPunct="1">
                <a:spcBef>
                  <a:spcPts val="0"/>
                </a:spcBef>
                <a:spcAft>
                  <a:spcPts val="240"/>
                </a:spcAft>
                <a:defRPr/>
              </a:pPr>
              <a:r>
                <a:rPr lang="da-DK" sz="1000" b="1" noProof="1">
                  <a:solidFill>
                    <a:schemeClr val="tx1">
                      <a:lumMod val="75000"/>
                      <a:lumOff val="25000"/>
                    </a:schemeClr>
                  </a:solidFill>
                </a:rPr>
                <a:t>3. </a:t>
              </a:r>
              <a:r>
                <a:rPr lang="da-DK" sz="1000" b="0" noProof="1">
                  <a:solidFill>
                    <a:schemeClr val="tx1">
                      <a:lumMod val="75000"/>
                      <a:lumOff val="25000"/>
                    </a:schemeClr>
                  </a:solidFill>
                </a:rPr>
                <a:t>Find ønsket</a:t>
              </a:r>
              <a:r>
                <a:rPr lang="da-DK" sz="1000" b="0" baseline="0" noProof="1">
                  <a:solidFill>
                    <a:schemeClr val="tx1">
                      <a:lumMod val="75000"/>
                      <a:lumOff val="25000"/>
                    </a:schemeClr>
                  </a:solidFill>
                </a:rPr>
                <a:t> billede og klik </a:t>
              </a:r>
              <a:r>
                <a:rPr lang="da-DK" sz="1000" b="1" baseline="0" noProof="1">
                  <a:solidFill>
                    <a:schemeClr val="tx1">
                      <a:lumMod val="75000"/>
                      <a:lumOff val="25000"/>
                    </a:schemeClr>
                  </a:solidFill>
                </a:rPr>
                <a:t>Indsæt</a:t>
              </a:r>
            </a:p>
            <a:p>
              <a:pPr algn="r" eaLnBrk="1" hangingPunct="1">
                <a:spcBef>
                  <a:spcPts val="0"/>
                </a:spcBef>
                <a:spcAft>
                  <a:spcPts val="240"/>
                </a:spcAft>
                <a:buFontTx/>
                <a:buNone/>
                <a:defRPr/>
              </a:pPr>
              <a:r>
                <a:rPr lang="da-DK" sz="1000" noProof="1">
                  <a:solidFill>
                    <a:schemeClr val="tx1">
                      <a:lumMod val="75000"/>
                      <a:lumOff val="25000"/>
                    </a:schemeClr>
                  </a:solidFill>
                </a:rPr>
                <a:t>4.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p>
            <a:p>
              <a:pPr algn="r" eaLnBrk="1" hangingPunct="1">
                <a:spcBef>
                  <a:spcPts val="0"/>
                </a:spcBef>
                <a:spcAft>
                  <a:spcPts val="240"/>
                </a:spcAft>
                <a:buFontTx/>
                <a:buNone/>
                <a:defRPr/>
              </a:pP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5. </a:t>
              </a:r>
              <a:r>
                <a:rPr lang="da-DK" altLang="da-DK" sz="1000" noProof="1">
                  <a:solidFill>
                    <a:schemeClr val="tx1">
                      <a:lumMod val="75000"/>
                      <a:lumOff val="25000"/>
                    </a:schemeClr>
                  </a:solidFill>
                  <a:cs typeface="Arial" pitchFamily="34" charset="0"/>
                </a:rPr>
                <a:t>Ønsker du at skalere billedet,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der trækkes i billedets hjørner</a:t>
              </a:r>
            </a:p>
            <a:p>
              <a:pPr algn="r" eaLnBrk="1" hangingPunct="1">
                <a:spcBef>
                  <a:spcPct val="0"/>
                </a:spcBef>
                <a:spcAft>
                  <a:spcPts val="240"/>
                </a:spcAft>
                <a:buFontTx/>
                <a:buNone/>
                <a:defRPr/>
              </a:pPr>
              <a:endParaRPr lang="da-DK" altLang="da-DK" sz="1200" noProof="1">
                <a:solidFill>
                  <a:schemeClr val="tx1">
                    <a:lumMod val="75000"/>
                    <a:lumOff val="25000"/>
                  </a:schemeClr>
                </a:solidFill>
                <a:cs typeface="Arial" pitchFamily="34" charset="0"/>
              </a:endParaRPr>
            </a:p>
            <a:p>
              <a:pPr algn="r" eaLnBrk="1" hangingPunct="1">
                <a:spcBef>
                  <a:spcPts val="0"/>
                </a:spcBef>
                <a:spcAft>
                  <a:spcPts val="240"/>
                </a:spcAft>
                <a:defRPr/>
              </a:pPr>
              <a:endParaRPr lang="da-DK" sz="1000" b="1" noProof="1">
                <a:solidFill>
                  <a:schemeClr val="tx1">
                    <a:lumMod val="75000"/>
                    <a:lumOff val="25000"/>
                  </a:schemeClr>
                </a:solidFill>
              </a:endParaRPr>
            </a:p>
            <a:p>
              <a:pPr algn="r" eaLnBrk="1" hangingPunct="1">
                <a:spcBef>
                  <a:spcPts val="0"/>
                </a:spcBef>
                <a:spcAft>
                  <a:spcPts val="240"/>
                </a:spcAft>
                <a:defRPr/>
              </a:pPr>
              <a:r>
                <a:rPr lang="da-DK" sz="1000" b="1" noProof="1">
                  <a:solidFill>
                    <a:schemeClr val="tx1">
                      <a:lumMod val="75000"/>
                      <a:lumOff val="25000"/>
                    </a:schemeClr>
                  </a:solidFill>
                </a:rPr>
                <a:t>6.</a:t>
              </a:r>
              <a:r>
                <a:rPr lang="da-DK" sz="1000" noProof="1">
                  <a:solidFill>
                    <a:schemeClr val="tx1">
                      <a:lumMod val="75000"/>
                      <a:lumOff val="25000"/>
                    </a:schemeClr>
                  </a:solidFill>
                </a:rPr>
                <a:t> Forsvinder din tekst,</a:t>
              </a:r>
              <a:r>
                <a:rPr lang="da-DK" sz="1000" baseline="0" noProof="1">
                  <a:solidFill>
                    <a:schemeClr val="tx1">
                      <a:lumMod val="75000"/>
                      <a:lumOff val="25000"/>
                    </a:schemeClr>
                  </a:solidFill>
                </a:rPr>
                <a:t> </a:t>
              </a:r>
              <a:r>
                <a:rPr lang="da-DK" sz="1000" noProof="1">
                  <a:solidFill>
                    <a:schemeClr val="tx1">
                      <a:lumMod val="75000"/>
                      <a:lumOff val="25000"/>
                    </a:schemeClr>
                  </a:solidFill>
                </a:rPr>
                <a:t>højreklik på billedet </a:t>
              </a:r>
              <a:br>
                <a:rPr lang="da-DK" sz="1000" noProof="1">
                  <a:solidFill>
                    <a:schemeClr val="tx1">
                      <a:lumMod val="75000"/>
                      <a:lumOff val="25000"/>
                    </a:schemeClr>
                  </a:solidFill>
                </a:rPr>
              </a:br>
              <a:r>
                <a:rPr lang="da-DK" sz="1000" noProof="1">
                  <a:solidFill>
                    <a:schemeClr val="tx1">
                      <a:lumMod val="75000"/>
                      <a:lumOff val="25000"/>
                    </a:schemeClr>
                  </a:solidFill>
                </a:rPr>
                <a:t>og vælg </a:t>
              </a:r>
              <a:r>
                <a:rPr lang="da-DK" sz="1000" b="1" noProof="1">
                  <a:solidFill>
                    <a:schemeClr val="tx1">
                      <a:lumMod val="75000"/>
                      <a:lumOff val="25000"/>
                    </a:schemeClr>
                  </a:solidFill>
                </a:rPr>
                <a:t>Placer bagest, </a:t>
              </a:r>
              <a:r>
                <a:rPr lang="da-DK" sz="1000" b="0" noProof="1">
                  <a:solidFill>
                    <a:schemeClr val="tx1">
                      <a:lumMod val="75000"/>
                      <a:lumOff val="25000"/>
                    </a:schemeClr>
                  </a:solidFill>
                </a:rPr>
                <a:t>eller højreklik og </a:t>
              </a:r>
              <a:br>
                <a:rPr lang="da-DK" sz="1000" b="0" noProof="1">
                  <a:solidFill>
                    <a:schemeClr val="tx1">
                      <a:lumMod val="75000"/>
                      <a:lumOff val="25000"/>
                    </a:schemeClr>
                  </a:solidFill>
                </a:rPr>
              </a:br>
              <a:r>
                <a:rPr lang="da-DK" sz="1000" b="0" noProof="1">
                  <a:solidFill>
                    <a:schemeClr val="tx1">
                      <a:lumMod val="75000"/>
                      <a:lumOff val="25000"/>
                    </a:schemeClr>
                  </a:solidFill>
                </a:rPr>
                <a:t>vælg </a:t>
              </a:r>
              <a:r>
                <a:rPr lang="da-DK" sz="1000" b="1" noProof="1">
                  <a:solidFill>
                    <a:schemeClr val="tx1">
                      <a:lumMod val="75000"/>
                      <a:lumOff val="25000"/>
                    </a:schemeClr>
                  </a:solidFill>
                </a:rPr>
                <a:t>Nulstil slide</a:t>
              </a:r>
            </a:p>
          </p:txBody>
        </p:sp>
        <p:grpSp>
          <p:nvGrpSpPr>
            <p:cNvPr id="19" name="Gruppe 57"/>
            <p:cNvGrpSpPr>
              <a:grpSpLocks/>
            </p:cNvGrpSpPr>
            <p:nvPr/>
          </p:nvGrpSpPr>
          <p:grpSpPr bwMode="auto">
            <a:xfrm>
              <a:off x="-454060" y="3593903"/>
              <a:ext cx="330033" cy="396146"/>
              <a:chOff x="1018031" y="5113037"/>
              <a:chExt cx="373412" cy="448177"/>
            </a:xfrm>
          </p:grpSpPr>
          <p:pic>
            <p:nvPicPr>
              <p:cNvPr id="21" name="Billede 5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20" name="Billede 56"/>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2"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
        <p:nvSpPr>
          <p:cNvPr id="33"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solidFill>
                  <a:schemeClr val="bg1"/>
                </a:solidFill>
              </a:defRPr>
            </a:lvl1pPr>
          </a:lstStyle>
          <a:p>
            <a:r>
              <a:rPr lang="da-DK" noProof="0" dirty="0"/>
              <a:t>Indsæt tekst eller statement I flere linjer</a:t>
            </a:r>
          </a:p>
        </p:txBody>
      </p:sp>
      <p:sp>
        <p:nvSpPr>
          <p:cNvPr id="34" name="Pladsholder til tekst 2"/>
          <p:cNvSpPr>
            <a:spLocks noGrp="1"/>
          </p:cNvSpPr>
          <p:nvPr>
            <p:ph type="body" sz="quarter" idx="18" hasCustomPrompt="1"/>
          </p:nvPr>
        </p:nvSpPr>
        <p:spPr>
          <a:xfrm>
            <a:off x="1908175" y="1478703"/>
            <a:ext cx="7561263" cy="914400"/>
          </a:xfrm>
        </p:spPr>
        <p:txBody>
          <a:bodyPr anchor="b" anchorCtr="0"/>
          <a:lstStyle>
            <a:lvl1pPr>
              <a:lnSpc>
                <a:spcPct val="80000"/>
              </a:lnSpc>
              <a:defRPr sz="5000" cap="all" spc="-100" baseline="0">
                <a:solidFill>
                  <a:schemeClr val="bg1"/>
                </a:solidFill>
                <a:latin typeface="Arial Black" panose="020B0A04020102020204" pitchFamily="34" charset="0"/>
              </a:defRPr>
            </a:lvl1pPr>
          </a:lstStyle>
          <a:p>
            <a:pPr lvl="0"/>
            <a:r>
              <a:rPr lang="da-DK" dirty="0"/>
              <a:t>0X /</a:t>
            </a:r>
          </a:p>
        </p:txBody>
      </p:sp>
    </p:spTree>
    <p:extLst>
      <p:ext uri="{BB962C8B-B14F-4D97-AF65-F5344CB8AC3E}">
        <p14:creationId xmlns:p14="http://schemas.microsoft.com/office/powerpoint/2010/main" val="161674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8175" y="792163"/>
            <a:ext cx="7561264" cy="914910"/>
          </a:xfrm>
          <a:prstGeom prst="rect">
            <a:avLst/>
          </a:prstGeom>
        </p:spPr>
        <p:txBody>
          <a:bodyPr vert="horz" lIns="0" tIns="0" rIns="0" bIns="0" rtlCol="0" anchor="b" anchorCtr="0">
            <a:noAutofit/>
          </a:bodyPr>
          <a:lstStyle/>
          <a:p>
            <a:r>
              <a:rPr lang="en-US" dirty="0"/>
              <a:t>Click to edit Master title style</a:t>
            </a:r>
            <a:endParaRPr lang="en-GB" dirty="0"/>
          </a:p>
        </p:txBody>
      </p:sp>
      <p:sp>
        <p:nvSpPr>
          <p:cNvPr id="3" name="Text Placeholder 2"/>
          <p:cNvSpPr>
            <a:spLocks noGrp="1"/>
          </p:cNvSpPr>
          <p:nvPr>
            <p:ph type="body" idx="1"/>
          </p:nvPr>
        </p:nvSpPr>
        <p:spPr>
          <a:xfrm>
            <a:off x="1908175" y="1898650"/>
            <a:ext cx="9116091" cy="379095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4" name="Date Placeholder 3"/>
          <p:cNvSpPr>
            <a:spLocks noGrp="1"/>
          </p:cNvSpPr>
          <p:nvPr>
            <p:ph type="dt" sz="half" idx="2"/>
          </p:nvPr>
        </p:nvSpPr>
        <p:spPr>
          <a:xfrm>
            <a:off x="1908176" y="0"/>
            <a:ext cx="9116090" cy="792163"/>
          </a:xfrm>
          <a:prstGeom prst="rect">
            <a:avLst/>
          </a:prstGeom>
        </p:spPr>
        <p:txBody>
          <a:bodyPr vert="horz" lIns="0" tIns="0" rIns="0" bIns="0" rtlCol="0" anchor="ctr" anchorCtr="0">
            <a:noAutofit/>
          </a:bodyPr>
          <a:lstStyle>
            <a:lvl1pPr algn="l">
              <a:defRPr sz="1000" b="1" i="0" cap="all" baseline="0">
                <a:solidFill>
                  <a:srgbClr val="003B7A"/>
                </a:solidFill>
              </a:defRPr>
            </a:lvl1pPr>
          </a:lstStyle>
          <a:p>
            <a:r>
              <a:rPr lang="da-DK" dirty="0"/>
              <a:t>Indsæt titel</a:t>
            </a:r>
            <a:endParaRPr lang="en-GB" dirty="0"/>
          </a:p>
        </p:txBody>
      </p:sp>
      <p:sp>
        <p:nvSpPr>
          <p:cNvPr id="5" name="Footer Placeholder 4"/>
          <p:cNvSpPr>
            <a:spLocks noGrp="1"/>
          </p:cNvSpPr>
          <p:nvPr>
            <p:ph type="ftr" sz="quarter" idx="3"/>
          </p:nvPr>
        </p:nvSpPr>
        <p:spPr>
          <a:xfrm rot="-5400000">
            <a:off x="-2042476" y="2834482"/>
            <a:ext cx="4876965" cy="792000"/>
          </a:xfrm>
          <a:prstGeom prst="rect">
            <a:avLst/>
          </a:prstGeom>
        </p:spPr>
        <p:txBody>
          <a:bodyPr vert="horz" lIns="0" tIns="0" rIns="0" bIns="0" rtlCol="0" anchor="ctr">
            <a:noAutofit/>
          </a:bodyPr>
          <a:lstStyle>
            <a:lvl1pPr algn="ctr">
              <a:defRPr sz="1000" b="1" i="0" cap="all" baseline="0">
                <a:solidFill>
                  <a:srgbClr val="003B7A"/>
                </a:solidFill>
              </a:defRPr>
            </a:lvl1pPr>
          </a:lstStyle>
          <a:p>
            <a:r>
              <a:rPr lang="da-DK" dirty="0"/>
              <a:t>Indsæt emne</a:t>
            </a:r>
            <a:endParaRPr lang="en-GB" dirty="0"/>
          </a:p>
        </p:txBody>
      </p:sp>
      <p:sp>
        <p:nvSpPr>
          <p:cNvPr id="6" name="Slide Number Placeholder 5"/>
          <p:cNvSpPr>
            <a:spLocks noGrp="1"/>
          </p:cNvSpPr>
          <p:nvPr>
            <p:ph type="sldNum" sz="quarter" idx="4"/>
          </p:nvPr>
        </p:nvSpPr>
        <p:spPr>
          <a:xfrm>
            <a:off x="10465806" y="6048001"/>
            <a:ext cx="558460" cy="438620"/>
          </a:xfrm>
          <a:prstGeom prst="rect">
            <a:avLst/>
          </a:prstGeom>
        </p:spPr>
        <p:txBody>
          <a:bodyPr vert="horz" lIns="0" tIns="0" rIns="0" bIns="0" rtlCol="0" anchor="b" anchorCtr="0">
            <a:noAutofit/>
          </a:bodyPr>
          <a:lstStyle>
            <a:lvl1pPr algn="r">
              <a:defRPr sz="1000">
                <a:solidFill>
                  <a:srgbClr val="003B7A"/>
                </a:solidFill>
              </a:defRPr>
            </a:lvl1pPr>
          </a:lstStyle>
          <a:p>
            <a:fld id="{45D37B1E-C366-494F-A587-962AD9AABC83}" type="slidenum">
              <a:rPr lang="en-GB" smtClean="0"/>
              <a:pPr/>
              <a:t>‹nr.›</a:t>
            </a:fld>
            <a:endParaRPr lang="en-GB" dirty="0"/>
          </a:p>
        </p:txBody>
      </p:sp>
      <p:pic>
        <p:nvPicPr>
          <p:cNvPr id="11" name="Logo"/>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396000" y="6048293"/>
            <a:ext cx="689233" cy="417014"/>
          </a:xfrm>
          <a:prstGeom prst="rect">
            <a:avLst/>
          </a:prstGeom>
        </p:spPr>
      </p:pic>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61" r:id="rId3"/>
    <p:sldLayoutId id="2147483674" r:id="rId4"/>
    <p:sldLayoutId id="2147483676" r:id="rId5"/>
    <p:sldLayoutId id="2147483651" r:id="rId6"/>
    <p:sldLayoutId id="2147483663" r:id="rId7"/>
    <p:sldLayoutId id="2147483664" r:id="rId8"/>
    <p:sldLayoutId id="2147483665" r:id="rId9"/>
    <p:sldLayoutId id="2147483666" r:id="rId10"/>
    <p:sldLayoutId id="2147483650" r:id="rId11"/>
    <p:sldLayoutId id="2147483652" r:id="rId12"/>
    <p:sldLayoutId id="2147483668" r:id="rId13"/>
    <p:sldLayoutId id="2147483657" r:id="rId14"/>
    <p:sldLayoutId id="2147483669" r:id="rId15"/>
    <p:sldLayoutId id="2147483670" r:id="rId16"/>
    <p:sldLayoutId id="2147483671" r:id="rId17"/>
    <p:sldLayoutId id="2147483654" r:id="rId18"/>
    <p:sldLayoutId id="2147483672" r:id="rId19"/>
    <p:sldLayoutId id="2147483655" r:id="rId20"/>
    <p:sldLayoutId id="2147483673" r:id="rId21"/>
    <p:sldLayoutId id="2147483677" r:id="rId22"/>
  </p:sldLayoutIdLst>
  <p:hf sldNum="0" hdr="0"/>
  <p:txStyles>
    <p:title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p:titleStyle>
    <p:bodyStyle>
      <a:lvl1pPr marL="0" indent="0" algn="l" defTabSz="685800" rtl="0" eaLnBrk="1" latinLnBrk="0" hangingPunct="1">
        <a:lnSpc>
          <a:spcPct val="104000"/>
        </a:lnSpc>
        <a:spcBef>
          <a:spcPts val="0"/>
        </a:spcBef>
        <a:buFont typeface="Arial" panose="020B0604020202020204" pitchFamily="34" charset="0"/>
        <a:buChar char="​"/>
        <a:defRPr sz="1600" b="1" kern="1200">
          <a:solidFill>
            <a:srgbClr val="003B7A"/>
          </a:solidFill>
          <a:latin typeface="+mn-lt"/>
          <a:ea typeface="+mn-ea"/>
          <a:cs typeface="+mn-cs"/>
        </a:defRPr>
      </a:lvl1pPr>
      <a:lvl2pPr marL="0" indent="0" algn="l" defTabSz="685800" rtl="0" eaLnBrk="1" latinLnBrk="0" hangingPunct="1">
        <a:lnSpc>
          <a:spcPct val="104000"/>
        </a:lnSpc>
        <a:spcBef>
          <a:spcPts val="0"/>
        </a:spcBef>
        <a:spcAft>
          <a:spcPts val="0"/>
        </a:spcAft>
        <a:buFont typeface="Arial" panose="020B0604020202020204" pitchFamily="34" charset="0"/>
        <a:buChar char="​"/>
        <a:defRPr sz="1600" kern="1200">
          <a:solidFill>
            <a:srgbClr val="003B7A"/>
          </a:solidFill>
          <a:latin typeface="+mn-lt"/>
          <a:ea typeface="+mn-ea"/>
          <a:cs typeface="+mn-cs"/>
        </a:defRPr>
      </a:lvl2pPr>
      <a:lvl3pPr marL="180000" indent="-180000" algn="l" defTabSz="685800" rtl="0" eaLnBrk="1" latinLnBrk="0" hangingPunct="1">
        <a:lnSpc>
          <a:spcPct val="104000"/>
        </a:lnSpc>
        <a:spcBef>
          <a:spcPts val="0"/>
        </a:spcBef>
        <a:spcAft>
          <a:spcPts val="0"/>
        </a:spcAft>
        <a:buFont typeface="Arial" panose="020B0604020202020204" pitchFamily="34" charset="0"/>
        <a:buChar char="›"/>
        <a:defRPr sz="1600" kern="1200">
          <a:solidFill>
            <a:srgbClr val="003B7A"/>
          </a:solidFill>
          <a:latin typeface="+mn-lt"/>
          <a:ea typeface="+mn-ea"/>
          <a:cs typeface="+mn-cs"/>
        </a:defRPr>
      </a:lvl3pPr>
      <a:lvl4pPr marL="360000" indent="-180000" algn="l" defTabSz="685800" rtl="0" eaLnBrk="1" latinLnBrk="0" hangingPunct="1">
        <a:lnSpc>
          <a:spcPct val="104000"/>
        </a:lnSpc>
        <a:spcBef>
          <a:spcPts val="0"/>
        </a:spcBef>
        <a:spcAft>
          <a:spcPts val="0"/>
        </a:spcAft>
        <a:buFont typeface="Arial" panose="020B0604020202020204" pitchFamily="34" charset="0"/>
        <a:buChar char="›"/>
        <a:defRPr sz="1400" kern="1200">
          <a:solidFill>
            <a:srgbClr val="003B7A"/>
          </a:solidFill>
          <a:latin typeface="+mn-lt"/>
          <a:ea typeface="+mn-ea"/>
          <a:cs typeface="+mn-cs"/>
        </a:defRPr>
      </a:lvl4pPr>
      <a:lvl5pPr marL="360000" indent="-180000" algn="l" defTabSz="685800" rtl="0" eaLnBrk="1" latinLnBrk="0" hangingPunct="1">
        <a:lnSpc>
          <a:spcPct val="104000"/>
        </a:lnSpc>
        <a:spcBef>
          <a:spcPts val="0"/>
        </a:spcBef>
        <a:spcAft>
          <a:spcPts val="0"/>
        </a:spcAft>
        <a:buFont typeface="Arial" panose="020B0604020202020204" pitchFamily="34" charset="0"/>
        <a:buChar char="›"/>
        <a:defRPr sz="1400" kern="1200">
          <a:solidFill>
            <a:srgbClr val="003B7A"/>
          </a:solidFill>
          <a:latin typeface="+mn-lt"/>
          <a:ea typeface="+mn-ea"/>
          <a:cs typeface="+mn-cs"/>
        </a:defRPr>
      </a:lvl5pPr>
      <a:lvl6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6pPr>
      <a:lvl7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7pPr>
      <a:lvl8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8pPr>
      <a:lvl9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6" userDrawn="1">
          <p15:clr>
            <a:srgbClr val="F26B43"/>
          </p15:clr>
        </p15:guide>
        <p15:guide id="2" pos="1202" userDrawn="1">
          <p15:clr>
            <a:srgbClr val="F26B43"/>
          </p15:clr>
        </p15:guide>
        <p15:guide id="3" pos="6949" userDrawn="1">
          <p15:clr>
            <a:srgbClr val="F26B43"/>
          </p15:clr>
        </p15:guide>
        <p15:guide id="4" orient="horz" pos="3584" userDrawn="1">
          <p15:clr>
            <a:srgbClr val="F26B43"/>
          </p15:clr>
        </p15:guide>
        <p15:guide id="5" orient="horz" pos="499" userDrawn="1">
          <p15:clr>
            <a:srgbClr val="F26B43"/>
          </p15:clr>
        </p15:guide>
        <p15:guide id="6" pos="498" userDrawn="1">
          <p15:clr>
            <a:srgbClr val="F26B43"/>
          </p15:clr>
        </p15:guide>
        <p15:guide id="7" pos="4013" userDrawn="1">
          <p15:clr>
            <a:srgbClr val="F26B43"/>
          </p15:clr>
        </p15:guide>
        <p15:guide id="8" pos="4137" userDrawn="1">
          <p15:clr>
            <a:srgbClr val="F26B43"/>
          </p15:clr>
        </p15:guide>
        <p15:guide id="9" pos="5965" userDrawn="1">
          <p15:clr>
            <a:srgbClr val="F26B43"/>
          </p15:clr>
        </p15:guide>
        <p15:guide id="10" orient="horz" pos="1223" userDrawn="1">
          <p15:clr>
            <a:srgbClr val="F26B43"/>
          </p15:clr>
        </p15:guide>
        <p15:guide id="11" orient="horz" pos="357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maah@kl.dk" TargetMode="External"/><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hyperlink" Target="https://www.kl.dk/okonomi-og-administration/digitalisering-og-teknologi/digitaliseringsstrategier/information-om-og-status-paa-handlingsplan-2016-2020/" TargetMode="External"/><Relationship Id="rId4" Type="http://schemas.openxmlformats.org/officeDocument/2006/relationships/hyperlink" Target="https://kombit.dk/portef&#248;ljeoversigt"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videncenter.kl.dk/viden-og-vaerktoejer/it-anskaffelse/" TargetMode="External"/><Relationship Id="rId13" Type="http://schemas.openxmlformats.org/officeDocument/2006/relationships/hyperlink" Target="https://kombit.dk/borgerblikket" TargetMode="External"/><Relationship Id="rId18" Type="http://schemas.openxmlformats.org/officeDocument/2006/relationships/hyperlink" Target="https://kombit.dk/SPtransitionsopgaver" TargetMode="External"/><Relationship Id="rId3" Type="http://schemas.openxmlformats.org/officeDocument/2006/relationships/hyperlink" Target="https://kombit.dk/ydelsesrefusion" TargetMode="External"/><Relationship Id="rId7" Type="http://schemas.openxmlformats.org/officeDocument/2006/relationships/hyperlink" Target="https://kombit.dk/ksd" TargetMode="External"/><Relationship Id="rId12" Type="http://schemas.openxmlformats.org/officeDocument/2006/relationships/hyperlink" Target="https://kombit.dk/dos" TargetMode="External"/><Relationship Id="rId17" Type="http://schemas.openxmlformats.org/officeDocument/2006/relationships/hyperlink" Target="https://www.kl.dk/kommunale-opgaver/socialomraadet/faelles-faglige-begreber/" TargetMode="External"/><Relationship Id="rId2" Type="http://schemas.openxmlformats.org/officeDocument/2006/relationships/notesSlide" Target="../notesSlides/notesSlide2.xml"/><Relationship Id="rId16" Type="http://schemas.openxmlformats.org/officeDocument/2006/relationships/hyperlink" Target="https://aulainfo.dk/foraeldreogelever/dagtilbud-tager-aula-i-brug-fra-oktober-2020/" TargetMode="External"/><Relationship Id="rId20" Type="http://schemas.openxmlformats.org/officeDocument/2006/relationships/hyperlink" Target="https://kombit.dk/sapa" TargetMode="External"/><Relationship Id="rId1" Type="http://schemas.openxmlformats.org/officeDocument/2006/relationships/slideLayout" Target="../slideLayouts/slideLayout22.xml"/><Relationship Id="rId6" Type="http://schemas.openxmlformats.org/officeDocument/2006/relationships/hyperlink" Target="https://digst.dk/it-loesninger/implementeringssite/screeningsvaerktoej-til-brugerorganisationer-og-tjenesteudbydere/nsis-ibrugtagning-af-standarden/" TargetMode="External"/><Relationship Id="rId11" Type="http://schemas.openxmlformats.org/officeDocument/2006/relationships/hyperlink" Target="https://digst.dk/it-loesninger/digital-post/naeste-generation-digital-post/" TargetMode="External"/><Relationship Id="rId5" Type="http://schemas.openxmlformats.org/officeDocument/2006/relationships/hyperlink" Target="https://www.kl.dk/kommunale-opgaver/teknik-og-miljoe/digitalisering/grunddata/" TargetMode="External"/><Relationship Id="rId15" Type="http://schemas.openxmlformats.org/officeDocument/2006/relationships/hyperlink" Target="https://kombit.dk/ky" TargetMode="External"/><Relationship Id="rId10" Type="http://schemas.openxmlformats.org/officeDocument/2006/relationships/hyperlink" Target="https://digst.dk/digital-service/digital-velfaerd/telemedicin-kol/" TargetMode="External"/><Relationship Id="rId19" Type="http://schemas.openxmlformats.org/officeDocument/2006/relationships/hyperlink" Target="https://kombit.dk/flis" TargetMode="External"/><Relationship Id="rId4" Type="http://schemas.openxmlformats.org/officeDocument/2006/relationships/hyperlink" Target="https://www.kl.dk/okonomi-og-administration/digitalisering-og-teknologi/sammenhaengende-digital-borgerservice/det-faelleskommunale-selvbetjeningstjek/" TargetMode="External"/><Relationship Id="rId9" Type="http://schemas.openxmlformats.org/officeDocument/2006/relationships/hyperlink" Target="https://digst.dk/nyheder/nyhedsarkiv/2019/august/faelles-krav-til-gode-digitale-loesninger/" TargetMode="External"/><Relationship Id="rId14" Type="http://schemas.openxmlformats.org/officeDocument/2006/relationships/hyperlink" Target="https://www.retsinformation.dk/Forms/R0710.aspx?id=207979"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kombit.dk/ky" TargetMode="External"/><Relationship Id="rId13" Type="http://schemas.openxmlformats.org/officeDocument/2006/relationships/hyperlink" Target="https://www.retsinformation.dk/Forms/R0710.aspx?id=207979" TargetMode="External"/><Relationship Id="rId3" Type="http://schemas.openxmlformats.org/officeDocument/2006/relationships/hyperlink" Target="https://kombit.dk/ydelsesrefusion" TargetMode="External"/><Relationship Id="rId7" Type="http://schemas.openxmlformats.org/officeDocument/2006/relationships/hyperlink" Target="https://kombit.dk/ksd" TargetMode="External"/><Relationship Id="rId12" Type="http://schemas.openxmlformats.org/officeDocument/2006/relationships/hyperlink" Target="https://www.kl.dk/kommunale-opgaver/teknik-og-miljoe/digitalisering/grunddata/"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hyperlink" Target="https://kombit.dk/sapa" TargetMode="External"/><Relationship Id="rId11" Type="http://schemas.openxmlformats.org/officeDocument/2006/relationships/hyperlink" Target="https://digst.dk/it-loesninger/implementeringssite/screeningsvaerktoej-til-brugerorganisationer-og-tjenesteudbydere/nsis-ibrugtagning-af-standarden/" TargetMode="External"/><Relationship Id="rId5" Type="http://schemas.openxmlformats.org/officeDocument/2006/relationships/hyperlink" Target="https://kombit.dk/borgerblikket" TargetMode="External"/><Relationship Id="rId10" Type="http://schemas.openxmlformats.org/officeDocument/2006/relationships/hyperlink" Target="https://www.kl.dk/okonomi-og-administration/digitalisering-og-teknologi/sammenhaengende-digital-borgerservice/det-faelleskommunale-selvbetjeningstjek/" TargetMode="External"/><Relationship Id="rId4" Type="http://schemas.openxmlformats.org/officeDocument/2006/relationships/hyperlink" Target="https://kombit.dk/dos" TargetMode="External"/><Relationship Id="rId9" Type="http://schemas.openxmlformats.org/officeDocument/2006/relationships/hyperlink" Target="https://aulainfo.dk/foraeldreogelever/dagtilbud-tager-aula-i-brug-fra-oktober-2020/"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kl.dk/kommunale-opgaver/socialomraadet/faelles-faglige-begreber/projektets-4-faser/" TargetMode="External"/><Relationship Id="rId3" Type="http://schemas.openxmlformats.org/officeDocument/2006/relationships/hyperlink" Target="https://kombit.dk/SPtransitionsopgaver" TargetMode="External"/><Relationship Id="rId7" Type="http://schemas.openxmlformats.org/officeDocument/2006/relationships/hyperlink" Target="https://digst.dk/digital-service/digital-velfaerd/telemedicin-kol/organisering-af-udbredelse/" TargetMode="External"/><Relationship Id="rId2" Type="http://schemas.openxmlformats.org/officeDocument/2006/relationships/hyperlink" Target="https://kombit.dk/flis" TargetMode="External"/><Relationship Id="rId1" Type="http://schemas.openxmlformats.org/officeDocument/2006/relationships/slideLayout" Target="../slideLayouts/slideLayout10.xml"/><Relationship Id="rId6" Type="http://schemas.openxmlformats.org/officeDocument/2006/relationships/hyperlink" Target="https://digst.dk/nyheder/nyhedsarkiv/2019/august/faelles-krav-til-gode-digitale-loesninger/" TargetMode="External"/><Relationship Id="rId5" Type="http://schemas.openxmlformats.org/officeDocument/2006/relationships/hyperlink" Target="https://digst.dk/it-loesninger/digital-post/naeste-generation-digital-post/" TargetMode="External"/><Relationship Id="rId4" Type="http://schemas.openxmlformats.org/officeDocument/2006/relationships/hyperlink" Target="https://kombit.dk/nyheder/den-f%C3%A6lleskommunale-infrastruktur-skal-underst%C3%B8tte-n%C3%A6ste-generation-digital-post" TargetMode="External"/><Relationship Id="rId9" Type="http://schemas.openxmlformats.org/officeDocument/2006/relationships/hyperlink" Target="https://videncenter.kl.dk/viden-og-vaerktoejer/it-anskaffel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5A650F-EB39-4CE0-9A9D-D3514BE1098E}"/>
              </a:ext>
            </a:extLst>
          </p:cNvPr>
          <p:cNvSpPr>
            <a:spLocks noGrp="1"/>
          </p:cNvSpPr>
          <p:nvPr>
            <p:ph type="title"/>
          </p:nvPr>
        </p:nvSpPr>
        <p:spPr>
          <a:xfrm>
            <a:off x="639025" y="-8114"/>
            <a:ext cx="10714775" cy="1325563"/>
          </a:xfrm>
        </p:spPr>
        <p:txBody>
          <a:bodyPr/>
          <a:lstStyle/>
          <a:p>
            <a:r>
              <a:rPr lang="da-DK" sz="4000" dirty="0"/>
              <a:t>KL og </a:t>
            </a:r>
            <a:r>
              <a:rPr lang="da-DK" sz="4000" dirty="0" err="1"/>
              <a:t>KOMBITs</a:t>
            </a:r>
            <a:r>
              <a:rPr lang="da-DK" sz="4000" dirty="0"/>
              <a:t> årsoverblik 2020  </a:t>
            </a:r>
          </a:p>
        </p:txBody>
      </p:sp>
      <p:sp>
        <p:nvSpPr>
          <p:cNvPr id="4" name="Rektangel 3">
            <a:extLst>
              <a:ext uri="{FF2B5EF4-FFF2-40B4-BE49-F238E27FC236}">
                <a16:creationId xmlns:a16="http://schemas.microsoft.com/office/drawing/2014/main" id="{4093F499-1A97-4864-B959-A783CEA37304}"/>
              </a:ext>
            </a:extLst>
          </p:cNvPr>
          <p:cNvSpPr/>
          <p:nvPr/>
        </p:nvSpPr>
        <p:spPr>
          <a:xfrm>
            <a:off x="639025" y="1910714"/>
            <a:ext cx="6086281" cy="3701810"/>
          </a:xfrm>
          <a:prstGeom prst="rect">
            <a:avLst/>
          </a:prstGeom>
          <a:solidFill>
            <a:schemeClr val="bg1">
              <a:lumMod val="9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5" name="Tekstfelt 4">
            <a:extLst>
              <a:ext uri="{FF2B5EF4-FFF2-40B4-BE49-F238E27FC236}">
                <a16:creationId xmlns:a16="http://schemas.microsoft.com/office/drawing/2014/main" id="{788EC8AC-BF98-4C04-A533-D99D9E3EEF7A}"/>
              </a:ext>
            </a:extLst>
          </p:cNvPr>
          <p:cNvSpPr txBox="1"/>
          <p:nvPr/>
        </p:nvSpPr>
        <p:spPr>
          <a:xfrm rot="5400000">
            <a:off x="2712545" y="120094"/>
            <a:ext cx="461665" cy="4152989"/>
          </a:xfrm>
          <a:prstGeom prst="rect">
            <a:avLst/>
          </a:prstGeom>
          <a:noFill/>
        </p:spPr>
        <p:txBody>
          <a:bodyPr vert="vert270" wrap="square" rtlCol="0">
            <a:spAutoFit/>
          </a:bodyPr>
          <a:lstStyle/>
          <a:p>
            <a:r>
              <a:rPr lang="da-DK" b="1" dirty="0">
                <a:solidFill>
                  <a:srgbClr val="003B7A"/>
                </a:solidFill>
              </a:rPr>
              <a:t>Hvad viser overblikket? </a:t>
            </a:r>
          </a:p>
        </p:txBody>
      </p:sp>
      <p:sp>
        <p:nvSpPr>
          <p:cNvPr id="6" name="Tekstfelt 5">
            <a:extLst>
              <a:ext uri="{FF2B5EF4-FFF2-40B4-BE49-F238E27FC236}">
                <a16:creationId xmlns:a16="http://schemas.microsoft.com/office/drawing/2014/main" id="{26E4859A-D943-4867-BB85-8EC3FE6AA2CD}"/>
              </a:ext>
            </a:extLst>
          </p:cNvPr>
          <p:cNvSpPr txBox="1"/>
          <p:nvPr/>
        </p:nvSpPr>
        <p:spPr>
          <a:xfrm>
            <a:off x="866883" y="2458200"/>
            <a:ext cx="5627224" cy="2369880"/>
          </a:xfrm>
          <a:prstGeom prst="rect">
            <a:avLst/>
          </a:prstGeom>
          <a:noFill/>
        </p:spPr>
        <p:txBody>
          <a:bodyPr wrap="square" rtlCol="0">
            <a:spAutoFit/>
          </a:bodyPr>
          <a:lstStyle/>
          <a:p>
            <a:pPr>
              <a:spcAft>
                <a:spcPts val="1200"/>
              </a:spcAft>
            </a:pPr>
            <a:r>
              <a:rPr lang="da-DK" sz="1200" dirty="0">
                <a:solidFill>
                  <a:srgbClr val="003B7A"/>
                </a:solidFill>
              </a:rPr>
              <a:t>Årsoverblikket er en oversigt over opgaver, der skal håndteres i alle kommuner i år 2020 på digitaliseringsområdet. </a:t>
            </a:r>
          </a:p>
          <a:p>
            <a:pPr>
              <a:spcAft>
                <a:spcPts val="1200"/>
              </a:spcAft>
            </a:pPr>
            <a:r>
              <a:rPr lang="da-DK" sz="1200" dirty="0">
                <a:solidFill>
                  <a:srgbClr val="003B7A"/>
                </a:solidFill>
              </a:rPr>
              <a:t>Overblikket er en årsoversigt, der viser, hvornår opgaven falder på året (slide 2) og en oversigt med korte beskrivelser af, hvad opgaven består af (slide 3 og 4)</a:t>
            </a:r>
          </a:p>
          <a:p>
            <a:pPr>
              <a:spcAft>
                <a:spcPts val="1200"/>
              </a:spcAft>
            </a:pPr>
            <a:r>
              <a:rPr lang="da-DK" sz="1200" dirty="0">
                <a:solidFill>
                  <a:srgbClr val="003B7A"/>
                </a:solidFill>
              </a:rPr>
              <a:t>Opgaver er opdelt efter </a:t>
            </a:r>
          </a:p>
          <a:p>
            <a:pPr marL="742950" lvl="1" indent="-285750">
              <a:spcAft>
                <a:spcPts val="600"/>
              </a:spcAft>
              <a:buFont typeface="Arial" panose="020B0604020202020204" pitchFamily="34" charset="0"/>
              <a:buChar char="•"/>
            </a:pPr>
            <a:r>
              <a:rPr lang="da-DK" sz="1200" dirty="0">
                <a:solidFill>
                  <a:srgbClr val="003B7A"/>
                </a:solidFill>
              </a:rPr>
              <a:t>Opgaver i forbindelse med systemimplementering</a:t>
            </a:r>
          </a:p>
          <a:p>
            <a:pPr marL="742950" lvl="1" indent="-285750">
              <a:spcAft>
                <a:spcPts val="600"/>
              </a:spcAft>
              <a:buFont typeface="Arial" panose="020B0604020202020204" pitchFamily="34" charset="0"/>
              <a:buChar char="•"/>
            </a:pPr>
            <a:r>
              <a:rPr lang="da-DK" sz="1200" dirty="0">
                <a:solidFill>
                  <a:srgbClr val="003B7A"/>
                </a:solidFill>
              </a:rPr>
              <a:t>Krav som indebærer implementeringsopgaver </a:t>
            </a:r>
          </a:p>
          <a:p>
            <a:pPr marL="742950" lvl="1" indent="-285750">
              <a:spcAft>
                <a:spcPts val="600"/>
              </a:spcAft>
              <a:buFont typeface="Arial" panose="020B0604020202020204" pitchFamily="34" charset="0"/>
              <a:buChar char="•"/>
            </a:pPr>
            <a:r>
              <a:rPr lang="da-DK" sz="1200" dirty="0">
                <a:solidFill>
                  <a:srgbClr val="003B7A"/>
                </a:solidFill>
              </a:rPr>
              <a:t>Andre opgaver, som er vigtige at kommunerne forholder sig til. Det kan være forberedelsesopgaver </a:t>
            </a:r>
          </a:p>
        </p:txBody>
      </p:sp>
      <p:sp>
        <p:nvSpPr>
          <p:cNvPr id="7" name="Rektangel 6">
            <a:extLst>
              <a:ext uri="{FF2B5EF4-FFF2-40B4-BE49-F238E27FC236}">
                <a16:creationId xmlns:a16="http://schemas.microsoft.com/office/drawing/2014/main" id="{054D0A22-44EB-438B-A7E3-EB2D1128A5A1}"/>
              </a:ext>
            </a:extLst>
          </p:cNvPr>
          <p:cNvSpPr/>
          <p:nvPr/>
        </p:nvSpPr>
        <p:spPr>
          <a:xfrm>
            <a:off x="6841195" y="1910714"/>
            <a:ext cx="4973338" cy="2708435"/>
          </a:xfrm>
          <a:prstGeom prst="rect">
            <a:avLst/>
          </a:prstGeom>
          <a:solidFill>
            <a:schemeClr val="bg1">
              <a:lumMod val="9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8" name="Tekstfelt 7">
            <a:extLst>
              <a:ext uri="{FF2B5EF4-FFF2-40B4-BE49-F238E27FC236}">
                <a16:creationId xmlns:a16="http://schemas.microsoft.com/office/drawing/2014/main" id="{DE212E8E-E8A7-49B4-BC48-F22B6254E7AE}"/>
              </a:ext>
            </a:extLst>
          </p:cNvPr>
          <p:cNvSpPr txBox="1"/>
          <p:nvPr/>
        </p:nvSpPr>
        <p:spPr>
          <a:xfrm>
            <a:off x="7029874" y="2473587"/>
            <a:ext cx="4689375" cy="2708434"/>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da-DK" sz="1200" dirty="0">
                <a:solidFill>
                  <a:srgbClr val="003B7A"/>
                </a:solidFill>
              </a:rPr>
              <a:t>Indholdet er baseret på blandt andet økonomiaftale, udløbere af monopolbruddet, opgaver udledt af politiske aftaler og initiativer </a:t>
            </a:r>
          </a:p>
          <a:p>
            <a:pPr marL="285750" indent="-285750">
              <a:spcAft>
                <a:spcPts val="1200"/>
              </a:spcAft>
              <a:buFont typeface="Arial" panose="020B0604020202020204" pitchFamily="34" charset="0"/>
              <a:buChar char="•"/>
            </a:pPr>
            <a:r>
              <a:rPr lang="da-DK" sz="1200" dirty="0">
                <a:solidFill>
                  <a:srgbClr val="003B7A"/>
                </a:solidFill>
              </a:rPr>
              <a:t>Overblikket bliver opdateret hvert kvartal. Hold øje med versionshistorikken.</a:t>
            </a:r>
          </a:p>
          <a:p>
            <a:pPr marL="285750" indent="-285750">
              <a:spcAft>
                <a:spcPts val="1200"/>
              </a:spcAft>
              <a:buFont typeface="Arial" panose="020B0604020202020204" pitchFamily="34" charset="0"/>
              <a:buChar char="•"/>
            </a:pPr>
            <a:r>
              <a:rPr lang="da-DK" sz="1200" dirty="0">
                <a:solidFill>
                  <a:srgbClr val="003B7A"/>
                </a:solidFill>
              </a:rPr>
              <a:t>Årsoverblikket for 2021 udkommer medio 2020.</a:t>
            </a:r>
          </a:p>
          <a:p>
            <a:pPr marL="285750" indent="-285750">
              <a:spcAft>
                <a:spcPts val="1200"/>
              </a:spcAft>
              <a:buFont typeface="Arial" panose="020B0604020202020204" pitchFamily="34" charset="0"/>
              <a:buChar char="•"/>
            </a:pPr>
            <a:r>
              <a:rPr lang="da-DK" sz="1200" dirty="0">
                <a:solidFill>
                  <a:srgbClr val="003B7A"/>
                </a:solidFill>
              </a:rPr>
              <a:t>Kontakt Marie Aggerstrøm Hansen </a:t>
            </a:r>
            <a:r>
              <a:rPr lang="da-DK" sz="1200" dirty="0">
                <a:solidFill>
                  <a:srgbClr val="003B7A"/>
                </a:solidFill>
                <a:hlinkClick r:id="rId3"/>
              </a:rPr>
              <a:t>maah@kl.dk</a:t>
            </a:r>
            <a:r>
              <a:rPr lang="da-DK" sz="1200" dirty="0">
                <a:solidFill>
                  <a:srgbClr val="003B7A"/>
                </a:solidFill>
              </a:rPr>
              <a:t> for spørgsmål til overblikket </a:t>
            </a:r>
          </a:p>
          <a:p>
            <a:pPr>
              <a:spcAft>
                <a:spcPts val="1200"/>
              </a:spcAft>
            </a:pPr>
            <a:endParaRPr lang="da-DK" sz="1200" dirty="0">
              <a:solidFill>
                <a:srgbClr val="003B7A"/>
              </a:solidFill>
            </a:endParaRPr>
          </a:p>
          <a:p>
            <a:pPr marL="285750" indent="-285750">
              <a:buFont typeface="Arial" panose="020B0604020202020204" pitchFamily="34" charset="0"/>
              <a:buChar char="•"/>
            </a:pPr>
            <a:endParaRPr lang="da-DK" sz="1200" dirty="0">
              <a:solidFill>
                <a:srgbClr val="003B7A"/>
              </a:solidFill>
            </a:endParaRPr>
          </a:p>
        </p:txBody>
      </p:sp>
      <p:sp>
        <p:nvSpPr>
          <p:cNvPr id="9" name="Tekstfelt 8">
            <a:extLst>
              <a:ext uri="{FF2B5EF4-FFF2-40B4-BE49-F238E27FC236}">
                <a16:creationId xmlns:a16="http://schemas.microsoft.com/office/drawing/2014/main" id="{BEAF0D90-7DAC-46BD-9850-2647014E3C31}"/>
              </a:ext>
            </a:extLst>
          </p:cNvPr>
          <p:cNvSpPr txBox="1"/>
          <p:nvPr/>
        </p:nvSpPr>
        <p:spPr>
          <a:xfrm rot="5400000">
            <a:off x="8868477" y="157931"/>
            <a:ext cx="461665" cy="4138872"/>
          </a:xfrm>
          <a:prstGeom prst="rect">
            <a:avLst/>
          </a:prstGeom>
          <a:noFill/>
        </p:spPr>
        <p:txBody>
          <a:bodyPr vert="vert270" wrap="square" rtlCol="0">
            <a:spAutoFit/>
          </a:bodyPr>
          <a:lstStyle/>
          <a:p>
            <a:r>
              <a:rPr lang="da-DK" b="1" dirty="0">
                <a:solidFill>
                  <a:srgbClr val="003B7A"/>
                </a:solidFill>
              </a:rPr>
              <a:t>Hvad er overblikket baseret på?</a:t>
            </a:r>
          </a:p>
        </p:txBody>
      </p:sp>
      <p:sp>
        <p:nvSpPr>
          <p:cNvPr id="14" name="Rektangel 13">
            <a:extLst>
              <a:ext uri="{FF2B5EF4-FFF2-40B4-BE49-F238E27FC236}">
                <a16:creationId xmlns:a16="http://schemas.microsoft.com/office/drawing/2014/main" id="{39A09B70-4FD5-4A2A-9B92-F9D2B2FD8BC4}"/>
              </a:ext>
            </a:extLst>
          </p:cNvPr>
          <p:cNvSpPr/>
          <p:nvPr/>
        </p:nvSpPr>
        <p:spPr>
          <a:xfrm>
            <a:off x="998470" y="3883012"/>
            <a:ext cx="558634" cy="175820"/>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200" dirty="0">
              <a:solidFill>
                <a:schemeClr val="tx1"/>
              </a:solidFill>
            </a:endParaRPr>
          </a:p>
        </p:txBody>
      </p:sp>
      <p:sp>
        <p:nvSpPr>
          <p:cNvPr id="15" name="Rektangel 14">
            <a:extLst>
              <a:ext uri="{FF2B5EF4-FFF2-40B4-BE49-F238E27FC236}">
                <a16:creationId xmlns:a16="http://schemas.microsoft.com/office/drawing/2014/main" id="{9A962E3A-38DC-42AB-9529-26AB70DDA86A}"/>
              </a:ext>
            </a:extLst>
          </p:cNvPr>
          <p:cNvSpPr/>
          <p:nvPr/>
        </p:nvSpPr>
        <p:spPr>
          <a:xfrm>
            <a:off x="998470" y="4157108"/>
            <a:ext cx="558634" cy="175820"/>
          </a:xfrm>
          <a:prstGeom prst="rect">
            <a:avLst/>
          </a:prstGeom>
          <a:gradFill flip="none" rotWithShape="1">
            <a:gsLst>
              <a:gs pos="0">
                <a:srgbClr val="C00000"/>
              </a:gs>
              <a:gs pos="0">
                <a:srgbClr val="C00000"/>
              </a:gs>
              <a:gs pos="87000">
                <a:schemeClr val="bg1">
                  <a:lumMod val="85000"/>
                  <a:shade val="100000"/>
                  <a:satMod val="115000"/>
                </a:schemeClr>
              </a:gs>
            </a:gsLst>
            <a:lin ang="10800000" scaled="1"/>
            <a:tileRect/>
          </a:gra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200" dirty="0">
              <a:solidFill>
                <a:schemeClr val="tx1"/>
              </a:solidFill>
            </a:endParaRPr>
          </a:p>
        </p:txBody>
      </p:sp>
      <p:sp>
        <p:nvSpPr>
          <p:cNvPr id="16" name="Rektangel 15">
            <a:extLst>
              <a:ext uri="{FF2B5EF4-FFF2-40B4-BE49-F238E27FC236}">
                <a16:creationId xmlns:a16="http://schemas.microsoft.com/office/drawing/2014/main" id="{FDDBB16F-7E60-4695-A99C-D698AD094301}"/>
              </a:ext>
            </a:extLst>
          </p:cNvPr>
          <p:cNvSpPr/>
          <p:nvPr/>
        </p:nvSpPr>
        <p:spPr>
          <a:xfrm>
            <a:off x="998470" y="4430498"/>
            <a:ext cx="558634" cy="1758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200" dirty="0">
              <a:solidFill>
                <a:schemeClr val="tx1"/>
              </a:solidFill>
            </a:endParaRPr>
          </a:p>
        </p:txBody>
      </p:sp>
      <p:sp>
        <p:nvSpPr>
          <p:cNvPr id="19" name="Rektangel 18">
            <a:extLst>
              <a:ext uri="{FF2B5EF4-FFF2-40B4-BE49-F238E27FC236}">
                <a16:creationId xmlns:a16="http://schemas.microsoft.com/office/drawing/2014/main" id="{B486AA87-2C26-433E-A665-4FACC825869A}"/>
              </a:ext>
            </a:extLst>
          </p:cNvPr>
          <p:cNvSpPr/>
          <p:nvPr/>
        </p:nvSpPr>
        <p:spPr>
          <a:xfrm>
            <a:off x="6841195" y="4710683"/>
            <a:ext cx="4937060" cy="901841"/>
          </a:xfrm>
          <a:prstGeom prst="rect">
            <a:avLst/>
          </a:prstGeom>
          <a:solidFill>
            <a:schemeClr val="bg1">
              <a:lumMod val="9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20" name="Tekstfelt 19">
            <a:extLst>
              <a:ext uri="{FF2B5EF4-FFF2-40B4-BE49-F238E27FC236}">
                <a16:creationId xmlns:a16="http://schemas.microsoft.com/office/drawing/2014/main" id="{DC1E3D95-7386-4FE0-847B-4349C30BC36C}"/>
              </a:ext>
            </a:extLst>
          </p:cNvPr>
          <p:cNvSpPr txBox="1"/>
          <p:nvPr/>
        </p:nvSpPr>
        <p:spPr>
          <a:xfrm>
            <a:off x="6913985" y="4828080"/>
            <a:ext cx="4689375" cy="677108"/>
          </a:xfrm>
          <a:prstGeom prst="rect">
            <a:avLst/>
          </a:prstGeom>
          <a:noFill/>
        </p:spPr>
        <p:txBody>
          <a:bodyPr wrap="square" rtlCol="0">
            <a:spAutoFit/>
          </a:bodyPr>
          <a:lstStyle/>
          <a:p>
            <a:r>
              <a:rPr lang="da-DK" sz="1400" b="1" dirty="0">
                <a:solidFill>
                  <a:srgbClr val="003B7A"/>
                </a:solidFill>
              </a:rPr>
              <a:t>Nyttige links</a:t>
            </a:r>
          </a:p>
          <a:p>
            <a:pPr marL="171450" indent="-171450">
              <a:buFont typeface="Arial" panose="020B0604020202020204" pitchFamily="34" charset="0"/>
              <a:buChar char="•"/>
            </a:pPr>
            <a:r>
              <a:rPr lang="da-DK" sz="1200" dirty="0" err="1">
                <a:solidFill>
                  <a:srgbClr val="003B7A"/>
                </a:solidFill>
                <a:hlinkClick r:id="rId4"/>
              </a:rPr>
              <a:t>KOMBITs</a:t>
            </a:r>
            <a:r>
              <a:rPr lang="da-DK" sz="1200" dirty="0">
                <a:solidFill>
                  <a:srgbClr val="003B7A"/>
                </a:solidFill>
                <a:hlinkClick r:id="rId4"/>
              </a:rPr>
              <a:t> porteføljeoverblik</a:t>
            </a:r>
          </a:p>
          <a:p>
            <a:pPr marL="171450" indent="-171450">
              <a:buFont typeface="Arial" panose="020B0604020202020204" pitchFamily="34" charset="0"/>
              <a:buChar char="•"/>
            </a:pPr>
            <a:r>
              <a:rPr lang="da-DK" sz="1200" dirty="0">
                <a:solidFill>
                  <a:srgbClr val="003B7A"/>
                </a:solidFill>
                <a:hlinkClick r:id="rId5"/>
              </a:rPr>
              <a:t>Status på den fælleskommunale handlingsplan </a:t>
            </a:r>
            <a:endParaRPr lang="da-DK" sz="1200" dirty="0">
              <a:solidFill>
                <a:srgbClr val="003B7A"/>
              </a:solidFill>
            </a:endParaRPr>
          </a:p>
        </p:txBody>
      </p:sp>
      <p:sp>
        <p:nvSpPr>
          <p:cNvPr id="22" name="Tekstfelt 21">
            <a:extLst>
              <a:ext uri="{FF2B5EF4-FFF2-40B4-BE49-F238E27FC236}">
                <a16:creationId xmlns:a16="http://schemas.microsoft.com/office/drawing/2014/main" id="{507DEE82-2594-424A-8D40-B36B8B8A573D}"/>
              </a:ext>
            </a:extLst>
          </p:cNvPr>
          <p:cNvSpPr txBox="1"/>
          <p:nvPr/>
        </p:nvSpPr>
        <p:spPr>
          <a:xfrm>
            <a:off x="9858703" y="6548153"/>
            <a:ext cx="2223687" cy="208903"/>
          </a:xfrm>
          <a:prstGeom prst="rect">
            <a:avLst/>
          </a:prstGeom>
          <a:noFill/>
        </p:spPr>
        <p:txBody>
          <a:bodyPr wrap="square" lIns="0" tIns="0" rIns="0" bIns="0" rtlCol="0">
            <a:spAutoFit/>
          </a:bodyPr>
          <a:lstStyle/>
          <a:p>
            <a:pPr>
              <a:lnSpc>
                <a:spcPct val="104000"/>
              </a:lnSpc>
            </a:pPr>
            <a:r>
              <a:rPr lang="da-DK" sz="1400" dirty="0">
                <a:solidFill>
                  <a:schemeClr val="accent1"/>
                </a:solidFill>
              </a:rPr>
              <a:t>Version 3.0 – August 2020</a:t>
            </a:r>
          </a:p>
        </p:txBody>
      </p:sp>
    </p:spTree>
    <p:extLst>
      <p:ext uri="{BB962C8B-B14F-4D97-AF65-F5344CB8AC3E}">
        <p14:creationId xmlns:p14="http://schemas.microsoft.com/office/powerpoint/2010/main" val="3693619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Rektangel: afrundede hjørner 122">
            <a:extLst>
              <a:ext uri="{FF2B5EF4-FFF2-40B4-BE49-F238E27FC236}">
                <a16:creationId xmlns:a16="http://schemas.microsoft.com/office/drawing/2014/main" id="{886465E2-80DB-4BDD-9AE7-DFEB70E2DA54}"/>
              </a:ext>
            </a:extLst>
          </p:cNvPr>
          <p:cNvSpPr/>
          <p:nvPr/>
        </p:nvSpPr>
        <p:spPr>
          <a:xfrm>
            <a:off x="154925" y="4286951"/>
            <a:ext cx="11957014" cy="2195629"/>
          </a:xfrm>
          <a:prstGeom prst="roundRect">
            <a:avLst>
              <a:gd name="adj" fmla="val 7348"/>
            </a:avLst>
          </a:prstGeom>
          <a:solidFill>
            <a:schemeClr val="bg1">
              <a:lumMod val="95000"/>
              <a:alpha val="7568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1" name="Rektangel: afrundede hjørner 120">
            <a:extLst>
              <a:ext uri="{FF2B5EF4-FFF2-40B4-BE49-F238E27FC236}">
                <a16:creationId xmlns:a16="http://schemas.microsoft.com/office/drawing/2014/main" id="{0CBCD589-4CDB-4A4B-9662-37A3413CE6E7}"/>
              </a:ext>
            </a:extLst>
          </p:cNvPr>
          <p:cNvSpPr/>
          <p:nvPr/>
        </p:nvSpPr>
        <p:spPr>
          <a:xfrm>
            <a:off x="154925" y="2981843"/>
            <a:ext cx="11929101" cy="1217986"/>
          </a:xfrm>
          <a:prstGeom prst="roundRect">
            <a:avLst>
              <a:gd name="adj" fmla="val 7348"/>
            </a:avLst>
          </a:prstGeom>
          <a:solidFill>
            <a:srgbClr val="EFDEDB">
              <a:alpha val="7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Rektangel: afrundede hjørner 40">
            <a:extLst>
              <a:ext uri="{FF2B5EF4-FFF2-40B4-BE49-F238E27FC236}">
                <a16:creationId xmlns:a16="http://schemas.microsoft.com/office/drawing/2014/main" id="{E253C301-D2A9-4532-9965-DB26B57CFFDE}"/>
              </a:ext>
            </a:extLst>
          </p:cNvPr>
          <p:cNvSpPr/>
          <p:nvPr/>
        </p:nvSpPr>
        <p:spPr>
          <a:xfrm>
            <a:off x="154926" y="859795"/>
            <a:ext cx="11976054" cy="2054518"/>
          </a:xfrm>
          <a:prstGeom prst="roundRect">
            <a:avLst>
              <a:gd name="adj" fmla="val 7348"/>
            </a:avLst>
          </a:prstGeom>
          <a:solidFill>
            <a:srgbClr val="E3F3EE">
              <a:alpha val="6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100" name="Lige forbindelse 99">
            <a:extLst>
              <a:ext uri="{FF2B5EF4-FFF2-40B4-BE49-F238E27FC236}">
                <a16:creationId xmlns:a16="http://schemas.microsoft.com/office/drawing/2014/main" id="{75B552C8-B8EE-4408-8145-CD2A949B0C67}"/>
              </a:ext>
            </a:extLst>
          </p:cNvPr>
          <p:cNvCxnSpPr/>
          <p:nvPr/>
        </p:nvCxnSpPr>
        <p:spPr>
          <a:xfrm flipH="1">
            <a:off x="10966575" y="869700"/>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9" name="Lige forbindelse 98">
            <a:extLst>
              <a:ext uri="{FF2B5EF4-FFF2-40B4-BE49-F238E27FC236}">
                <a16:creationId xmlns:a16="http://schemas.microsoft.com/office/drawing/2014/main" id="{F7D7B389-B1E5-40AC-B333-A60E7A600101}"/>
              </a:ext>
            </a:extLst>
          </p:cNvPr>
          <p:cNvCxnSpPr/>
          <p:nvPr/>
        </p:nvCxnSpPr>
        <p:spPr>
          <a:xfrm flipH="1">
            <a:off x="10085857" y="864556"/>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8" name="Lige forbindelse 97">
            <a:extLst>
              <a:ext uri="{FF2B5EF4-FFF2-40B4-BE49-F238E27FC236}">
                <a16:creationId xmlns:a16="http://schemas.microsoft.com/office/drawing/2014/main" id="{8989F8BB-ACD6-4015-9F5B-400B6BE85C77}"/>
              </a:ext>
            </a:extLst>
          </p:cNvPr>
          <p:cNvCxnSpPr/>
          <p:nvPr/>
        </p:nvCxnSpPr>
        <p:spPr>
          <a:xfrm flipH="1">
            <a:off x="9148518" y="864556"/>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7" name="Lige forbindelse 96">
            <a:extLst>
              <a:ext uri="{FF2B5EF4-FFF2-40B4-BE49-F238E27FC236}">
                <a16:creationId xmlns:a16="http://schemas.microsoft.com/office/drawing/2014/main" id="{11E022E7-A138-4606-83FA-DEA1BC57DB45}"/>
              </a:ext>
            </a:extLst>
          </p:cNvPr>
          <p:cNvCxnSpPr/>
          <p:nvPr/>
        </p:nvCxnSpPr>
        <p:spPr>
          <a:xfrm flipH="1">
            <a:off x="8118757" y="856694"/>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6" name="Lige forbindelse 95">
            <a:extLst>
              <a:ext uri="{FF2B5EF4-FFF2-40B4-BE49-F238E27FC236}">
                <a16:creationId xmlns:a16="http://schemas.microsoft.com/office/drawing/2014/main" id="{5C5CB11F-803D-4DC8-8FFD-F6063F2C89F7}"/>
              </a:ext>
            </a:extLst>
          </p:cNvPr>
          <p:cNvCxnSpPr/>
          <p:nvPr/>
        </p:nvCxnSpPr>
        <p:spPr>
          <a:xfrm flipH="1">
            <a:off x="7116732" y="812929"/>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5" name="Lige forbindelse 94">
            <a:extLst>
              <a:ext uri="{FF2B5EF4-FFF2-40B4-BE49-F238E27FC236}">
                <a16:creationId xmlns:a16="http://schemas.microsoft.com/office/drawing/2014/main" id="{433C4231-8F04-4316-878B-41627B9538EF}"/>
              </a:ext>
            </a:extLst>
          </p:cNvPr>
          <p:cNvCxnSpPr/>
          <p:nvPr/>
        </p:nvCxnSpPr>
        <p:spPr>
          <a:xfrm flipH="1">
            <a:off x="6142953" y="799455"/>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4" name="Lige forbindelse 93">
            <a:extLst>
              <a:ext uri="{FF2B5EF4-FFF2-40B4-BE49-F238E27FC236}">
                <a16:creationId xmlns:a16="http://schemas.microsoft.com/office/drawing/2014/main" id="{8C10419C-4250-4A48-B7A8-F976FD51904F}"/>
              </a:ext>
            </a:extLst>
          </p:cNvPr>
          <p:cNvCxnSpPr/>
          <p:nvPr/>
        </p:nvCxnSpPr>
        <p:spPr>
          <a:xfrm flipH="1">
            <a:off x="5132518" y="731822"/>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3" name="Lige forbindelse 92">
            <a:extLst>
              <a:ext uri="{FF2B5EF4-FFF2-40B4-BE49-F238E27FC236}">
                <a16:creationId xmlns:a16="http://schemas.microsoft.com/office/drawing/2014/main" id="{0415D181-13AE-4898-92F9-D8B3530D390E}"/>
              </a:ext>
            </a:extLst>
          </p:cNvPr>
          <p:cNvCxnSpPr/>
          <p:nvPr/>
        </p:nvCxnSpPr>
        <p:spPr>
          <a:xfrm flipH="1">
            <a:off x="4167968" y="856694"/>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5" name="Lige forbindelse 74">
            <a:extLst>
              <a:ext uri="{FF2B5EF4-FFF2-40B4-BE49-F238E27FC236}">
                <a16:creationId xmlns:a16="http://schemas.microsoft.com/office/drawing/2014/main" id="{077EC759-67EA-4961-9B94-98841681A8C6}"/>
              </a:ext>
            </a:extLst>
          </p:cNvPr>
          <p:cNvCxnSpPr/>
          <p:nvPr/>
        </p:nvCxnSpPr>
        <p:spPr>
          <a:xfrm flipH="1">
            <a:off x="2374682" y="632315"/>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Lige forbindelse 3">
            <a:extLst>
              <a:ext uri="{FF2B5EF4-FFF2-40B4-BE49-F238E27FC236}">
                <a16:creationId xmlns:a16="http://schemas.microsoft.com/office/drawing/2014/main" id="{BBBE5B2E-B439-4BF4-B7BA-AC3FCBD2EC49}"/>
              </a:ext>
            </a:extLst>
          </p:cNvPr>
          <p:cNvCxnSpPr/>
          <p:nvPr/>
        </p:nvCxnSpPr>
        <p:spPr>
          <a:xfrm flipH="1">
            <a:off x="1567895" y="640367"/>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6" name="Lige forbindelse 75">
            <a:extLst>
              <a:ext uri="{FF2B5EF4-FFF2-40B4-BE49-F238E27FC236}">
                <a16:creationId xmlns:a16="http://schemas.microsoft.com/office/drawing/2014/main" id="{7150116A-E331-4558-9883-0C779DE1A8D1}"/>
              </a:ext>
            </a:extLst>
          </p:cNvPr>
          <p:cNvCxnSpPr/>
          <p:nvPr/>
        </p:nvCxnSpPr>
        <p:spPr>
          <a:xfrm flipH="1">
            <a:off x="3248982" y="799455"/>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Lige forbindelse 6">
            <a:extLst>
              <a:ext uri="{FF2B5EF4-FFF2-40B4-BE49-F238E27FC236}">
                <a16:creationId xmlns:a16="http://schemas.microsoft.com/office/drawing/2014/main" id="{8877A42A-9D76-4258-B171-ED3986DBB380}"/>
              </a:ext>
            </a:extLst>
          </p:cNvPr>
          <p:cNvCxnSpPr>
            <a:cxnSpLocks/>
          </p:cNvCxnSpPr>
          <p:nvPr/>
        </p:nvCxnSpPr>
        <p:spPr>
          <a:xfrm>
            <a:off x="671291" y="744174"/>
            <a:ext cx="11114596" cy="3456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Lige forbindelse 9">
            <a:extLst>
              <a:ext uri="{FF2B5EF4-FFF2-40B4-BE49-F238E27FC236}">
                <a16:creationId xmlns:a16="http://schemas.microsoft.com/office/drawing/2014/main" id="{247FE21E-91D3-4386-9502-D59455A17468}"/>
              </a:ext>
            </a:extLst>
          </p:cNvPr>
          <p:cNvCxnSpPr>
            <a:cxnSpLocks/>
          </p:cNvCxnSpPr>
          <p:nvPr/>
        </p:nvCxnSpPr>
        <p:spPr>
          <a:xfrm>
            <a:off x="6172750"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Lige forbindelse 10">
            <a:extLst>
              <a:ext uri="{FF2B5EF4-FFF2-40B4-BE49-F238E27FC236}">
                <a16:creationId xmlns:a16="http://schemas.microsoft.com/office/drawing/2014/main" id="{BD48FDF3-FFC4-4B81-BC69-9E0F4642C703}"/>
              </a:ext>
            </a:extLst>
          </p:cNvPr>
          <p:cNvCxnSpPr>
            <a:cxnSpLocks/>
          </p:cNvCxnSpPr>
          <p:nvPr/>
        </p:nvCxnSpPr>
        <p:spPr>
          <a:xfrm>
            <a:off x="3281897"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Lige forbindelse 11">
            <a:extLst>
              <a:ext uri="{FF2B5EF4-FFF2-40B4-BE49-F238E27FC236}">
                <a16:creationId xmlns:a16="http://schemas.microsoft.com/office/drawing/2014/main" id="{C6809C4F-0852-4FB9-9328-635BCAFAD7ED}"/>
              </a:ext>
            </a:extLst>
          </p:cNvPr>
          <p:cNvCxnSpPr>
            <a:cxnSpLocks/>
          </p:cNvCxnSpPr>
          <p:nvPr/>
        </p:nvCxnSpPr>
        <p:spPr>
          <a:xfrm>
            <a:off x="9170416"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Lige forbindelse 12">
            <a:extLst>
              <a:ext uri="{FF2B5EF4-FFF2-40B4-BE49-F238E27FC236}">
                <a16:creationId xmlns:a16="http://schemas.microsoft.com/office/drawing/2014/main" id="{C56F436A-F6D7-4AF7-A1FD-765A69F81F57}"/>
              </a:ext>
            </a:extLst>
          </p:cNvPr>
          <p:cNvCxnSpPr>
            <a:cxnSpLocks/>
          </p:cNvCxnSpPr>
          <p:nvPr/>
        </p:nvCxnSpPr>
        <p:spPr>
          <a:xfrm>
            <a:off x="1596556"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Lige forbindelse 13">
            <a:extLst>
              <a:ext uri="{FF2B5EF4-FFF2-40B4-BE49-F238E27FC236}">
                <a16:creationId xmlns:a16="http://schemas.microsoft.com/office/drawing/2014/main" id="{8F070935-2DCF-435D-9C34-605DED377AF3}"/>
              </a:ext>
            </a:extLst>
          </p:cNvPr>
          <p:cNvCxnSpPr>
            <a:cxnSpLocks/>
          </p:cNvCxnSpPr>
          <p:nvPr/>
        </p:nvCxnSpPr>
        <p:spPr>
          <a:xfrm>
            <a:off x="2394909"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Lige forbindelse 14">
            <a:extLst>
              <a:ext uri="{FF2B5EF4-FFF2-40B4-BE49-F238E27FC236}">
                <a16:creationId xmlns:a16="http://schemas.microsoft.com/office/drawing/2014/main" id="{FB39F504-B15F-45AA-B437-24F8078791ED}"/>
              </a:ext>
            </a:extLst>
          </p:cNvPr>
          <p:cNvCxnSpPr>
            <a:cxnSpLocks/>
          </p:cNvCxnSpPr>
          <p:nvPr/>
        </p:nvCxnSpPr>
        <p:spPr>
          <a:xfrm>
            <a:off x="4191552" y="612886"/>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Lige forbindelse 15">
            <a:extLst>
              <a:ext uri="{FF2B5EF4-FFF2-40B4-BE49-F238E27FC236}">
                <a16:creationId xmlns:a16="http://schemas.microsoft.com/office/drawing/2014/main" id="{70291325-F34A-4C9E-9597-969E9D837879}"/>
              </a:ext>
            </a:extLst>
          </p:cNvPr>
          <p:cNvCxnSpPr>
            <a:cxnSpLocks/>
          </p:cNvCxnSpPr>
          <p:nvPr/>
        </p:nvCxnSpPr>
        <p:spPr>
          <a:xfrm>
            <a:off x="5165744" y="612886"/>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Lige forbindelse 16">
            <a:extLst>
              <a:ext uri="{FF2B5EF4-FFF2-40B4-BE49-F238E27FC236}">
                <a16:creationId xmlns:a16="http://schemas.microsoft.com/office/drawing/2014/main" id="{66DE255E-103D-46D4-AEE3-8D70DD441D56}"/>
              </a:ext>
            </a:extLst>
          </p:cNvPr>
          <p:cNvCxnSpPr>
            <a:cxnSpLocks/>
          </p:cNvCxnSpPr>
          <p:nvPr/>
        </p:nvCxnSpPr>
        <p:spPr>
          <a:xfrm>
            <a:off x="7147271"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Lige forbindelse 17">
            <a:extLst>
              <a:ext uri="{FF2B5EF4-FFF2-40B4-BE49-F238E27FC236}">
                <a16:creationId xmlns:a16="http://schemas.microsoft.com/office/drawing/2014/main" id="{7889E096-A880-48D5-A7C5-7096CD6408DF}"/>
              </a:ext>
            </a:extLst>
          </p:cNvPr>
          <p:cNvCxnSpPr>
            <a:cxnSpLocks/>
          </p:cNvCxnSpPr>
          <p:nvPr/>
        </p:nvCxnSpPr>
        <p:spPr>
          <a:xfrm>
            <a:off x="8146959"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Lige forbindelse 18">
            <a:extLst>
              <a:ext uri="{FF2B5EF4-FFF2-40B4-BE49-F238E27FC236}">
                <a16:creationId xmlns:a16="http://schemas.microsoft.com/office/drawing/2014/main" id="{BE4D5DF6-B748-4E60-8356-9775B4B016B7}"/>
              </a:ext>
            </a:extLst>
          </p:cNvPr>
          <p:cNvCxnSpPr>
            <a:cxnSpLocks/>
          </p:cNvCxnSpPr>
          <p:nvPr/>
        </p:nvCxnSpPr>
        <p:spPr>
          <a:xfrm>
            <a:off x="10111382" y="631250"/>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Lige forbindelse 19">
            <a:extLst>
              <a:ext uri="{FF2B5EF4-FFF2-40B4-BE49-F238E27FC236}">
                <a16:creationId xmlns:a16="http://schemas.microsoft.com/office/drawing/2014/main" id="{51CC724A-2A87-4F8C-B37F-068CA6CA953B}"/>
              </a:ext>
            </a:extLst>
          </p:cNvPr>
          <p:cNvCxnSpPr>
            <a:cxnSpLocks/>
          </p:cNvCxnSpPr>
          <p:nvPr/>
        </p:nvCxnSpPr>
        <p:spPr>
          <a:xfrm>
            <a:off x="10993624" y="631250"/>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Tekstfelt 22">
            <a:extLst>
              <a:ext uri="{FF2B5EF4-FFF2-40B4-BE49-F238E27FC236}">
                <a16:creationId xmlns:a16="http://schemas.microsoft.com/office/drawing/2014/main" id="{985F66AB-FA9B-458C-B038-1F785AE36E5E}"/>
              </a:ext>
            </a:extLst>
          </p:cNvPr>
          <p:cNvSpPr txBox="1"/>
          <p:nvPr/>
        </p:nvSpPr>
        <p:spPr>
          <a:xfrm>
            <a:off x="887686" y="296886"/>
            <a:ext cx="680209" cy="338554"/>
          </a:xfrm>
          <a:prstGeom prst="rect">
            <a:avLst/>
          </a:prstGeom>
          <a:noFill/>
        </p:spPr>
        <p:txBody>
          <a:bodyPr wrap="square" rtlCol="0">
            <a:spAutoFit/>
          </a:bodyPr>
          <a:lstStyle/>
          <a:p>
            <a:r>
              <a:rPr lang="da-DK" sz="1600" b="1" dirty="0">
                <a:solidFill>
                  <a:srgbClr val="003B7A"/>
                </a:solidFill>
              </a:rPr>
              <a:t>JAN</a:t>
            </a:r>
          </a:p>
        </p:txBody>
      </p:sp>
      <p:sp>
        <p:nvSpPr>
          <p:cNvPr id="24" name="Tekstfelt 23">
            <a:extLst>
              <a:ext uri="{FF2B5EF4-FFF2-40B4-BE49-F238E27FC236}">
                <a16:creationId xmlns:a16="http://schemas.microsoft.com/office/drawing/2014/main" id="{FA0568BC-3940-465C-9F00-F3518CEB86EB}"/>
              </a:ext>
            </a:extLst>
          </p:cNvPr>
          <p:cNvSpPr txBox="1"/>
          <p:nvPr/>
        </p:nvSpPr>
        <p:spPr>
          <a:xfrm>
            <a:off x="1711203" y="291105"/>
            <a:ext cx="680209" cy="338554"/>
          </a:xfrm>
          <a:prstGeom prst="rect">
            <a:avLst/>
          </a:prstGeom>
          <a:noFill/>
        </p:spPr>
        <p:txBody>
          <a:bodyPr wrap="square" rtlCol="0">
            <a:spAutoFit/>
          </a:bodyPr>
          <a:lstStyle/>
          <a:p>
            <a:r>
              <a:rPr lang="da-DK" sz="1600" b="1" dirty="0">
                <a:solidFill>
                  <a:srgbClr val="003B7A"/>
                </a:solidFill>
              </a:rPr>
              <a:t>FEB</a:t>
            </a:r>
          </a:p>
        </p:txBody>
      </p:sp>
      <p:sp>
        <p:nvSpPr>
          <p:cNvPr id="25" name="Tekstfelt 24">
            <a:extLst>
              <a:ext uri="{FF2B5EF4-FFF2-40B4-BE49-F238E27FC236}">
                <a16:creationId xmlns:a16="http://schemas.microsoft.com/office/drawing/2014/main" id="{7A17B5F9-700B-47FC-88A0-2771A3E8A460}"/>
              </a:ext>
            </a:extLst>
          </p:cNvPr>
          <p:cNvSpPr txBox="1"/>
          <p:nvPr/>
        </p:nvSpPr>
        <p:spPr>
          <a:xfrm>
            <a:off x="2461318" y="271035"/>
            <a:ext cx="680209" cy="338554"/>
          </a:xfrm>
          <a:prstGeom prst="rect">
            <a:avLst/>
          </a:prstGeom>
          <a:noFill/>
        </p:spPr>
        <p:txBody>
          <a:bodyPr wrap="square" rtlCol="0">
            <a:spAutoFit/>
          </a:bodyPr>
          <a:lstStyle/>
          <a:p>
            <a:r>
              <a:rPr lang="da-DK" sz="1600" b="1" dirty="0">
                <a:solidFill>
                  <a:srgbClr val="003B7A"/>
                </a:solidFill>
              </a:rPr>
              <a:t>MAR</a:t>
            </a:r>
          </a:p>
        </p:txBody>
      </p:sp>
      <p:sp>
        <p:nvSpPr>
          <p:cNvPr id="26" name="Tekstfelt 25">
            <a:extLst>
              <a:ext uri="{FF2B5EF4-FFF2-40B4-BE49-F238E27FC236}">
                <a16:creationId xmlns:a16="http://schemas.microsoft.com/office/drawing/2014/main" id="{3A0C296F-23D5-4708-BBB5-EFA9389A11A3}"/>
              </a:ext>
            </a:extLst>
          </p:cNvPr>
          <p:cNvSpPr txBox="1"/>
          <p:nvPr/>
        </p:nvSpPr>
        <p:spPr>
          <a:xfrm>
            <a:off x="3415361" y="271035"/>
            <a:ext cx="680209" cy="338554"/>
          </a:xfrm>
          <a:prstGeom prst="rect">
            <a:avLst/>
          </a:prstGeom>
          <a:noFill/>
        </p:spPr>
        <p:txBody>
          <a:bodyPr wrap="square" rtlCol="0">
            <a:spAutoFit/>
          </a:bodyPr>
          <a:lstStyle/>
          <a:p>
            <a:r>
              <a:rPr lang="da-DK" sz="1600" b="1" dirty="0">
                <a:solidFill>
                  <a:srgbClr val="003B7A"/>
                </a:solidFill>
              </a:rPr>
              <a:t>APR</a:t>
            </a:r>
          </a:p>
        </p:txBody>
      </p:sp>
      <p:sp>
        <p:nvSpPr>
          <p:cNvPr id="27" name="Tekstfelt 26">
            <a:extLst>
              <a:ext uri="{FF2B5EF4-FFF2-40B4-BE49-F238E27FC236}">
                <a16:creationId xmlns:a16="http://schemas.microsoft.com/office/drawing/2014/main" id="{10169497-E0C7-4097-A4B1-9646B87F78A6}"/>
              </a:ext>
            </a:extLst>
          </p:cNvPr>
          <p:cNvSpPr txBox="1"/>
          <p:nvPr/>
        </p:nvSpPr>
        <p:spPr>
          <a:xfrm>
            <a:off x="4300304" y="271035"/>
            <a:ext cx="680209" cy="338554"/>
          </a:xfrm>
          <a:prstGeom prst="rect">
            <a:avLst/>
          </a:prstGeom>
          <a:noFill/>
        </p:spPr>
        <p:txBody>
          <a:bodyPr wrap="square" rtlCol="0">
            <a:spAutoFit/>
          </a:bodyPr>
          <a:lstStyle/>
          <a:p>
            <a:r>
              <a:rPr lang="da-DK" sz="1600" b="1" dirty="0">
                <a:solidFill>
                  <a:srgbClr val="003B7A"/>
                </a:solidFill>
              </a:rPr>
              <a:t>MAJ</a:t>
            </a:r>
          </a:p>
        </p:txBody>
      </p:sp>
      <p:sp>
        <p:nvSpPr>
          <p:cNvPr id="28" name="Tekstfelt 27">
            <a:extLst>
              <a:ext uri="{FF2B5EF4-FFF2-40B4-BE49-F238E27FC236}">
                <a16:creationId xmlns:a16="http://schemas.microsoft.com/office/drawing/2014/main" id="{9E21ECB2-D553-4029-AEA4-462865C6D062}"/>
              </a:ext>
            </a:extLst>
          </p:cNvPr>
          <p:cNvSpPr txBox="1"/>
          <p:nvPr/>
        </p:nvSpPr>
        <p:spPr>
          <a:xfrm>
            <a:off x="5261843" y="259714"/>
            <a:ext cx="680209" cy="338554"/>
          </a:xfrm>
          <a:prstGeom prst="rect">
            <a:avLst/>
          </a:prstGeom>
          <a:noFill/>
        </p:spPr>
        <p:txBody>
          <a:bodyPr wrap="square" rtlCol="0">
            <a:spAutoFit/>
          </a:bodyPr>
          <a:lstStyle/>
          <a:p>
            <a:r>
              <a:rPr lang="da-DK" sz="1600" b="1" dirty="0">
                <a:solidFill>
                  <a:srgbClr val="003B7A"/>
                </a:solidFill>
              </a:rPr>
              <a:t>JUN</a:t>
            </a:r>
          </a:p>
        </p:txBody>
      </p:sp>
      <p:sp>
        <p:nvSpPr>
          <p:cNvPr id="29" name="Tekstfelt 28">
            <a:extLst>
              <a:ext uri="{FF2B5EF4-FFF2-40B4-BE49-F238E27FC236}">
                <a16:creationId xmlns:a16="http://schemas.microsoft.com/office/drawing/2014/main" id="{0760F6AB-DC9B-4CC3-8614-FAD04407D346}"/>
              </a:ext>
            </a:extLst>
          </p:cNvPr>
          <p:cNvSpPr txBox="1"/>
          <p:nvPr/>
        </p:nvSpPr>
        <p:spPr>
          <a:xfrm>
            <a:off x="6373382" y="261381"/>
            <a:ext cx="680209" cy="338554"/>
          </a:xfrm>
          <a:prstGeom prst="rect">
            <a:avLst/>
          </a:prstGeom>
          <a:noFill/>
        </p:spPr>
        <p:txBody>
          <a:bodyPr wrap="square" rtlCol="0">
            <a:spAutoFit/>
          </a:bodyPr>
          <a:lstStyle/>
          <a:p>
            <a:r>
              <a:rPr lang="da-DK" sz="1600" b="1" dirty="0">
                <a:solidFill>
                  <a:srgbClr val="003B7A"/>
                </a:solidFill>
              </a:rPr>
              <a:t>JUL</a:t>
            </a:r>
          </a:p>
        </p:txBody>
      </p:sp>
      <p:sp>
        <p:nvSpPr>
          <p:cNvPr id="30" name="Tekstfelt 29">
            <a:extLst>
              <a:ext uri="{FF2B5EF4-FFF2-40B4-BE49-F238E27FC236}">
                <a16:creationId xmlns:a16="http://schemas.microsoft.com/office/drawing/2014/main" id="{8080558B-B136-4589-96B6-C3CA90695CE3}"/>
              </a:ext>
            </a:extLst>
          </p:cNvPr>
          <p:cNvSpPr txBox="1"/>
          <p:nvPr/>
        </p:nvSpPr>
        <p:spPr>
          <a:xfrm>
            <a:off x="7322740" y="243554"/>
            <a:ext cx="680209" cy="338554"/>
          </a:xfrm>
          <a:prstGeom prst="rect">
            <a:avLst/>
          </a:prstGeom>
          <a:noFill/>
        </p:spPr>
        <p:txBody>
          <a:bodyPr wrap="square" rtlCol="0">
            <a:spAutoFit/>
          </a:bodyPr>
          <a:lstStyle/>
          <a:p>
            <a:r>
              <a:rPr lang="da-DK" sz="1600" b="1" dirty="0">
                <a:solidFill>
                  <a:srgbClr val="003B7A"/>
                </a:solidFill>
              </a:rPr>
              <a:t>AUG</a:t>
            </a:r>
          </a:p>
        </p:txBody>
      </p:sp>
      <p:sp>
        <p:nvSpPr>
          <p:cNvPr id="31" name="Tekstfelt 30">
            <a:extLst>
              <a:ext uri="{FF2B5EF4-FFF2-40B4-BE49-F238E27FC236}">
                <a16:creationId xmlns:a16="http://schemas.microsoft.com/office/drawing/2014/main" id="{73324FC7-9977-45C7-B58C-9158DB41E0ED}"/>
              </a:ext>
            </a:extLst>
          </p:cNvPr>
          <p:cNvSpPr txBox="1"/>
          <p:nvPr/>
        </p:nvSpPr>
        <p:spPr>
          <a:xfrm>
            <a:off x="8340604" y="236429"/>
            <a:ext cx="680209" cy="338554"/>
          </a:xfrm>
          <a:prstGeom prst="rect">
            <a:avLst/>
          </a:prstGeom>
          <a:noFill/>
        </p:spPr>
        <p:txBody>
          <a:bodyPr wrap="square" rtlCol="0">
            <a:spAutoFit/>
          </a:bodyPr>
          <a:lstStyle/>
          <a:p>
            <a:r>
              <a:rPr lang="da-DK" sz="1600" b="1" dirty="0">
                <a:solidFill>
                  <a:srgbClr val="003B7A"/>
                </a:solidFill>
              </a:rPr>
              <a:t>SEP</a:t>
            </a:r>
          </a:p>
        </p:txBody>
      </p:sp>
      <p:sp>
        <p:nvSpPr>
          <p:cNvPr id="32" name="Tekstfelt 31">
            <a:extLst>
              <a:ext uri="{FF2B5EF4-FFF2-40B4-BE49-F238E27FC236}">
                <a16:creationId xmlns:a16="http://schemas.microsoft.com/office/drawing/2014/main" id="{20B96B45-07F9-4495-A01A-B988E50B1B3D}"/>
              </a:ext>
            </a:extLst>
          </p:cNvPr>
          <p:cNvSpPr txBox="1"/>
          <p:nvPr/>
        </p:nvSpPr>
        <p:spPr>
          <a:xfrm>
            <a:off x="9358468" y="236429"/>
            <a:ext cx="680209" cy="338554"/>
          </a:xfrm>
          <a:prstGeom prst="rect">
            <a:avLst/>
          </a:prstGeom>
          <a:noFill/>
        </p:spPr>
        <p:txBody>
          <a:bodyPr wrap="square" rtlCol="0">
            <a:spAutoFit/>
          </a:bodyPr>
          <a:lstStyle/>
          <a:p>
            <a:r>
              <a:rPr lang="da-DK" sz="1600" b="1" dirty="0">
                <a:solidFill>
                  <a:srgbClr val="003B7A"/>
                </a:solidFill>
              </a:rPr>
              <a:t>OKT</a:t>
            </a:r>
          </a:p>
        </p:txBody>
      </p:sp>
      <p:sp>
        <p:nvSpPr>
          <p:cNvPr id="33" name="Tekstfelt 32">
            <a:extLst>
              <a:ext uri="{FF2B5EF4-FFF2-40B4-BE49-F238E27FC236}">
                <a16:creationId xmlns:a16="http://schemas.microsoft.com/office/drawing/2014/main" id="{0E44F413-68C5-44AF-B44E-DA99E7EE257A}"/>
              </a:ext>
            </a:extLst>
          </p:cNvPr>
          <p:cNvSpPr txBox="1"/>
          <p:nvPr/>
        </p:nvSpPr>
        <p:spPr>
          <a:xfrm>
            <a:off x="10313415" y="236429"/>
            <a:ext cx="680209" cy="338554"/>
          </a:xfrm>
          <a:prstGeom prst="rect">
            <a:avLst/>
          </a:prstGeom>
          <a:noFill/>
        </p:spPr>
        <p:txBody>
          <a:bodyPr wrap="square" rtlCol="0">
            <a:spAutoFit/>
          </a:bodyPr>
          <a:lstStyle/>
          <a:p>
            <a:r>
              <a:rPr lang="da-DK" sz="1600" b="1" dirty="0">
                <a:solidFill>
                  <a:srgbClr val="003B7A"/>
                </a:solidFill>
              </a:rPr>
              <a:t>NOV</a:t>
            </a:r>
          </a:p>
        </p:txBody>
      </p:sp>
      <p:sp>
        <p:nvSpPr>
          <p:cNvPr id="34" name="Tekstfelt 33">
            <a:extLst>
              <a:ext uri="{FF2B5EF4-FFF2-40B4-BE49-F238E27FC236}">
                <a16:creationId xmlns:a16="http://schemas.microsoft.com/office/drawing/2014/main" id="{745DDED9-6131-4C04-9C2B-80B2613FD1FD}"/>
              </a:ext>
            </a:extLst>
          </p:cNvPr>
          <p:cNvSpPr txBox="1"/>
          <p:nvPr/>
        </p:nvSpPr>
        <p:spPr>
          <a:xfrm>
            <a:off x="11124349" y="218602"/>
            <a:ext cx="680209" cy="338554"/>
          </a:xfrm>
          <a:prstGeom prst="rect">
            <a:avLst/>
          </a:prstGeom>
          <a:noFill/>
        </p:spPr>
        <p:txBody>
          <a:bodyPr wrap="square" rtlCol="0">
            <a:spAutoFit/>
          </a:bodyPr>
          <a:lstStyle/>
          <a:p>
            <a:r>
              <a:rPr lang="da-DK" sz="1600" b="1" dirty="0">
                <a:solidFill>
                  <a:srgbClr val="003B7A"/>
                </a:solidFill>
              </a:rPr>
              <a:t>DEC</a:t>
            </a:r>
          </a:p>
        </p:txBody>
      </p:sp>
      <p:sp>
        <p:nvSpPr>
          <p:cNvPr id="35" name="Tekstfelt 34">
            <a:extLst>
              <a:ext uri="{FF2B5EF4-FFF2-40B4-BE49-F238E27FC236}">
                <a16:creationId xmlns:a16="http://schemas.microsoft.com/office/drawing/2014/main" id="{1F5711DD-1C75-408E-99CC-3DD1D0271522}"/>
              </a:ext>
            </a:extLst>
          </p:cNvPr>
          <p:cNvSpPr txBox="1"/>
          <p:nvPr/>
        </p:nvSpPr>
        <p:spPr>
          <a:xfrm rot="5400000">
            <a:off x="287951" y="5900707"/>
            <a:ext cx="553998" cy="1460330"/>
          </a:xfrm>
          <a:prstGeom prst="rect">
            <a:avLst/>
          </a:prstGeom>
          <a:noFill/>
          <a:ln>
            <a:noFill/>
            <a:prstDash val="dash"/>
          </a:ln>
        </p:spPr>
        <p:txBody>
          <a:bodyPr vert="vert270" wrap="square" rtlCol="0">
            <a:spAutoFit/>
          </a:bodyPr>
          <a:lstStyle/>
          <a:p>
            <a:pPr algn="ctr"/>
            <a:r>
              <a:rPr lang="da-DK" sz="2400" b="1" dirty="0"/>
              <a:t>2020</a:t>
            </a:r>
          </a:p>
        </p:txBody>
      </p:sp>
      <p:sp>
        <p:nvSpPr>
          <p:cNvPr id="64" name="Rektangel 63">
            <a:extLst>
              <a:ext uri="{FF2B5EF4-FFF2-40B4-BE49-F238E27FC236}">
                <a16:creationId xmlns:a16="http://schemas.microsoft.com/office/drawing/2014/main" id="{FB08AF44-C0F6-40C0-BBE7-60FCBF1149AE}"/>
              </a:ext>
            </a:extLst>
          </p:cNvPr>
          <p:cNvSpPr/>
          <p:nvPr/>
        </p:nvSpPr>
        <p:spPr>
          <a:xfrm>
            <a:off x="729364" y="951142"/>
            <a:ext cx="1936091" cy="2510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chemeClr val="tx1"/>
                </a:solidFill>
                <a:hlinkClick r:id="rId3"/>
              </a:rPr>
              <a:t>Ydelsesrefusion Go live </a:t>
            </a:r>
            <a:endParaRPr lang="da-DK" sz="1200" dirty="0">
              <a:solidFill>
                <a:schemeClr val="tx1"/>
              </a:solidFill>
            </a:endParaRPr>
          </a:p>
        </p:txBody>
      </p:sp>
      <p:sp>
        <p:nvSpPr>
          <p:cNvPr id="66" name="Rektangel 65">
            <a:extLst>
              <a:ext uri="{FF2B5EF4-FFF2-40B4-BE49-F238E27FC236}">
                <a16:creationId xmlns:a16="http://schemas.microsoft.com/office/drawing/2014/main" id="{3455B497-30E2-487A-952E-851D1F0FBF0E}"/>
              </a:ext>
            </a:extLst>
          </p:cNvPr>
          <p:cNvSpPr/>
          <p:nvPr/>
        </p:nvSpPr>
        <p:spPr>
          <a:xfrm>
            <a:off x="697604" y="3068965"/>
            <a:ext cx="4463575" cy="223705"/>
          </a:xfrm>
          <a:prstGeom prst="rect">
            <a:avLst/>
          </a:prstGeom>
          <a:gradFill flip="none" rotWithShape="1">
            <a:gsLst>
              <a:gs pos="0">
                <a:srgbClr val="C00000"/>
              </a:gs>
              <a:gs pos="0">
                <a:srgbClr val="C00000"/>
              </a:gs>
              <a:gs pos="87000">
                <a:schemeClr val="bg1">
                  <a:lumMod val="85000"/>
                  <a:shade val="100000"/>
                  <a:satMod val="115000"/>
                </a:schemeClr>
              </a:gs>
            </a:gsLst>
            <a:lin ang="10800000" scaled="1"/>
            <a:tileRect/>
          </a:gra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chemeClr val="tx1"/>
                </a:solidFill>
                <a:hlinkClick r:id="rId4"/>
              </a:rPr>
              <a:t>Selvbetjeningstjek</a:t>
            </a:r>
            <a:r>
              <a:rPr lang="da-DK" sz="1200" dirty="0">
                <a:solidFill>
                  <a:schemeClr val="tx1"/>
                </a:solidFill>
              </a:rPr>
              <a:t> implementeres</a:t>
            </a:r>
          </a:p>
        </p:txBody>
      </p:sp>
      <p:sp>
        <p:nvSpPr>
          <p:cNvPr id="69" name="Rektangel 68">
            <a:extLst>
              <a:ext uri="{FF2B5EF4-FFF2-40B4-BE49-F238E27FC236}">
                <a16:creationId xmlns:a16="http://schemas.microsoft.com/office/drawing/2014/main" id="{CA7B7D43-1400-43B9-94BC-0A2E49AF0CF4}"/>
              </a:ext>
            </a:extLst>
          </p:cNvPr>
          <p:cNvSpPr/>
          <p:nvPr/>
        </p:nvSpPr>
        <p:spPr>
          <a:xfrm>
            <a:off x="9170911" y="3931761"/>
            <a:ext cx="2576569" cy="213773"/>
          </a:xfrm>
          <a:prstGeom prst="rect">
            <a:avLst/>
          </a:prstGeom>
          <a:gradFill flip="none" rotWithShape="1">
            <a:gsLst>
              <a:gs pos="0">
                <a:srgbClr val="C00000"/>
              </a:gs>
              <a:gs pos="0">
                <a:srgbClr val="C00000"/>
              </a:gs>
              <a:gs pos="87000">
                <a:schemeClr val="bg1">
                  <a:lumMod val="85000"/>
                  <a:shade val="100000"/>
                  <a:satMod val="115000"/>
                </a:schemeClr>
              </a:gs>
            </a:gsLst>
            <a:lin ang="10800000" scaled="1"/>
            <a:tileRect/>
          </a:gra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chemeClr val="tx1"/>
                </a:solidFill>
                <a:hlinkClick r:id="rId5"/>
              </a:rPr>
              <a:t>Grunddata</a:t>
            </a:r>
            <a:endParaRPr lang="da-DK" sz="1200" dirty="0">
              <a:solidFill>
                <a:schemeClr val="tx1"/>
              </a:solidFill>
            </a:endParaRPr>
          </a:p>
        </p:txBody>
      </p:sp>
      <p:sp>
        <p:nvSpPr>
          <p:cNvPr id="70" name="Rektangel 69">
            <a:extLst>
              <a:ext uri="{FF2B5EF4-FFF2-40B4-BE49-F238E27FC236}">
                <a16:creationId xmlns:a16="http://schemas.microsoft.com/office/drawing/2014/main" id="{2B76F34B-00A9-4801-B476-76A46609E5C9}"/>
              </a:ext>
            </a:extLst>
          </p:cNvPr>
          <p:cNvSpPr/>
          <p:nvPr/>
        </p:nvSpPr>
        <p:spPr>
          <a:xfrm>
            <a:off x="6162278" y="3612087"/>
            <a:ext cx="5576014" cy="220918"/>
          </a:xfrm>
          <a:prstGeom prst="rect">
            <a:avLst/>
          </a:prstGeom>
          <a:gradFill flip="none" rotWithShape="1">
            <a:gsLst>
              <a:gs pos="0">
                <a:srgbClr val="C00000"/>
              </a:gs>
              <a:gs pos="0">
                <a:srgbClr val="C00000"/>
              </a:gs>
              <a:gs pos="87000">
                <a:schemeClr val="bg1">
                  <a:lumMod val="85000"/>
                  <a:shade val="100000"/>
                  <a:satMod val="115000"/>
                </a:schemeClr>
              </a:gs>
            </a:gsLst>
            <a:lin ang="10800000" scaled="1"/>
            <a:tileRect/>
          </a:gra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chemeClr val="tx1"/>
                </a:solidFill>
                <a:hlinkClick r:id="rId6"/>
              </a:rPr>
              <a:t>NSIS</a:t>
            </a:r>
            <a:r>
              <a:rPr lang="da-DK" sz="1200" dirty="0">
                <a:solidFill>
                  <a:schemeClr val="tx1"/>
                </a:solidFill>
              </a:rPr>
              <a:t>: Forberedelse og opstart</a:t>
            </a:r>
          </a:p>
        </p:txBody>
      </p:sp>
      <p:sp>
        <p:nvSpPr>
          <p:cNvPr id="73" name="Rektangel 72">
            <a:extLst>
              <a:ext uri="{FF2B5EF4-FFF2-40B4-BE49-F238E27FC236}">
                <a16:creationId xmlns:a16="http://schemas.microsoft.com/office/drawing/2014/main" id="{6ACC63BE-7281-4FEC-9FC4-B296DBB5A1F6}"/>
              </a:ext>
            </a:extLst>
          </p:cNvPr>
          <p:cNvSpPr/>
          <p:nvPr/>
        </p:nvSpPr>
        <p:spPr>
          <a:xfrm>
            <a:off x="5170947" y="1514369"/>
            <a:ext cx="1094899" cy="251670"/>
          </a:xfrm>
          <a:prstGeom prst="rect">
            <a:avLst/>
          </a:prstGeom>
          <a:gradFill flip="none" rotWithShape="1">
            <a:gsLst>
              <a:gs pos="0">
                <a:schemeClr val="accent6">
                  <a:lumMod val="60000"/>
                  <a:lumOff val="40000"/>
                </a:schemeClr>
              </a:gs>
              <a:gs pos="100000">
                <a:srgbClr val="428642"/>
              </a:gs>
              <a:gs pos="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chemeClr val="tx1"/>
                </a:solidFill>
                <a:hlinkClick r:id="rId7"/>
              </a:rPr>
              <a:t>KSD</a:t>
            </a:r>
            <a:r>
              <a:rPr lang="da-DK" sz="1200" dirty="0">
                <a:solidFill>
                  <a:schemeClr val="tx1"/>
                </a:solidFill>
              </a:rPr>
              <a:t> Go live</a:t>
            </a:r>
          </a:p>
        </p:txBody>
      </p:sp>
      <p:sp>
        <p:nvSpPr>
          <p:cNvPr id="47" name="Rektangel 46">
            <a:extLst>
              <a:ext uri="{FF2B5EF4-FFF2-40B4-BE49-F238E27FC236}">
                <a16:creationId xmlns:a16="http://schemas.microsoft.com/office/drawing/2014/main" id="{D4720C90-6D32-4E88-8A60-5BE6D2DA7E20}"/>
              </a:ext>
            </a:extLst>
          </p:cNvPr>
          <p:cNvSpPr/>
          <p:nvPr/>
        </p:nvSpPr>
        <p:spPr>
          <a:xfrm>
            <a:off x="671817" y="5914430"/>
            <a:ext cx="11066475" cy="2158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chemeClr val="tx1"/>
                </a:solidFill>
                <a:hlinkClick r:id="rId8"/>
              </a:rPr>
              <a:t>Rammearkitektur</a:t>
            </a:r>
            <a:r>
              <a:rPr lang="da-DK" sz="1200" dirty="0">
                <a:solidFill>
                  <a:schemeClr val="tx1"/>
                </a:solidFill>
              </a:rPr>
              <a:t> – krav ved anskaffelse</a:t>
            </a:r>
          </a:p>
        </p:txBody>
      </p:sp>
      <p:sp>
        <p:nvSpPr>
          <p:cNvPr id="48" name="Rektangel 47">
            <a:extLst>
              <a:ext uri="{FF2B5EF4-FFF2-40B4-BE49-F238E27FC236}">
                <a16:creationId xmlns:a16="http://schemas.microsoft.com/office/drawing/2014/main" id="{02E1660F-7C1D-4F7C-829C-E3B370301E0C}"/>
              </a:ext>
            </a:extLst>
          </p:cNvPr>
          <p:cNvSpPr/>
          <p:nvPr/>
        </p:nvSpPr>
        <p:spPr>
          <a:xfrm>
            <a:off x="683151" y="5202661"/>
            <a:ext cx="11066475" cy="2158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chemeClr val="tx1"/>
                </a:solidFill>
                <a:hlinkClick r:id="rId9"/>
              </a:rPr>
              <a:t>Tilretning af digitale selvbetjeningsløsninger </a:t>
            </a:r>
            <a:r>
              <a:rPr lang="da-DK" sz="1200" dirty="0">
                <a:solidFill>
                  <a:schemeClr val="tx1"/>
                </a:solidFill>
              </a:rPr>
              <a:t>ved nyindkøb eller anskaffelse</a:t>
            </a:r>
          </a:p>
        </p:txBody>
      </p:sp>
      <p:sp>
        <p:nvSpPr>
          <p:cNvPr id="49" name="Rektangel 48">
            <a:extLst>
              <a:ext uri="{FF2B5EF4-FFF2-40B4-BE49-F238E27FC236}">
                <a16:creationId xmlns:a16="http://schemas.microsoft.com/office/drawing/2014/main" id="{BBB815FF-DAC2-4BA2-85C2-03090E0948BB}"/>
              </a:ext>
            </a:extLst>
          </p:cNvPr>
          <p:cNvSpPr/>
          <p:nvPr/>
        </p:nvSpPr>
        <p:spPr>
          <a:xfrm>
            <a:off x="683309" y="5439898"/>
            <a:ext cx="11066475" cy="2158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chemeClr val="tx1"/>
                </a:solidFill>
                <a:hlinkClick r:id="rId10"/>
              </a:rPr>
              <a:t>Telemedicinsk infrastruktur</a:t>
            </a:r>
            <a:endParaRPr lang="da-DK" sz="1200" dirty="0">
              <a:solidFill>
                <a:schemeClr val="tx1"/>
              </a:solidFill>
            </a:endParaRPr>
          </a:p>
        </p:txBody>
      </p:sp>
      <p:sp>
        <p:nvSpPr>
          <p:cNvPr id="52" name="Rektangel 51">
            <a:extLst>
              <a:ext uri="{FF2B5EF4-FFF2-40B4-BE49-F238E27FC236}">
                <a16:creationId xmlns:a16="http://schemas.microsoft.com/office/drawing/2014/main" id="{E7CF4593-AF45-4416-ADD1-3DF49BF08A42}"/>
              </a:ext>
            </a:extLst>
          </p:cNvPr>
          <p:cNvSpPr/>
          <p:nvPr/>
        </p:nvSpPr>
        <p:spPr>
          <a:xfrm>
            <a:off x="7116732" y="4614385"/>
            <a:ext cx="4630612" cy="27892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chemeClr val="tx1"/>
                </a:solidFill>
                <a:hlinkClick r:id="rId11"/>
              </a:rPr>
              <a:t>Ny generation Digital Post</a:t>
            </a:r>
            <a:r>
              <a:rPr lang="da-DK" sz="1200" dirty="0">
                <a:solidFill>
                  <a:schemeClr val="tx1"/>
                </a:solidFill>
              </a:rPr>
              <a:t>: Implementeringsindsats</a:t>
            </a:r>
          </a:p>
        </p:txBody>
      </p:sp>
      <p:sp>
        <p:nvSpPr>
          <p:cNvPr id="53" name="Rektangel 52">
            <a:extLst>
              <a:ext uri="{FF2B5EF4-FFF2-40B4-BE49-F238E27FC236}">
                <a16:creationId xmlns:a16="http://schemas.microsoft.com/office/drawing/2014/main" id="{CDF0EAEE-8B91-4B42-B3E8-4D65AABEB942}"/>
              </a:ext>
            </a:extLst>
          </p:cNvPr>
          <p:cNvSpPr/>
          <p:nvPr/>
        </p:nvSpPr>
        <p:spPr>
          <a:xfrm>
            <a:off x="672754" y="2121500"/>
            <a:ext cx="11089730" cy="235590"/>
          </a:xfrm>
          <a:prstGeom prst="rect">
            <a:avLst/>
          </a:prstGeom>
          <a:gradFill flip="none" rotWithShape="1">
            <a:gsLst>
              <a:gs pos="0">
                <a:schemeClr val="accent6">
                  <a:lumMod val="60000"/>
                  <a:lumOff val="40000"/>
                </a:schemeClr>
              </a:gs>
              <a:gs pos="0">
                <a:srgbClr val="428642"/>
              </a:gs>
              <a:gs pos="100000">
                <a:schemeClr val="bg1">
                  <a:shade val="100000"/>
                  <a:satMod val="115000"/>
                  <a:lumMod val="72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chemeClr val="tx1"/>
                </a:solidFill>
                <a:hlinkClick r:id="rId12"/>
              </a:rPr>
              <a:t>DOS</a:t>
            </a:r>
            <a:r>
              <a:rPr lang="da-DK" sz="1200" dirty="0">
                <a:solidFill>
                  <a:schemeClr val="tx1"/>
                </a:solidFill>
              </a:rPr>
              <a:t> – en række systemer </a:t>
            </a:r>
            <a:r>
              <a:rPr lang="da-DK" sz="1200" dirty="0" err="1">
                <a:solidFill>
                  <a:schemeClr val="tx1"/>
                </a:solidFill>
              </a:rPr>
              <a:t>onboardes</a:t>
            </a:r>
            <a:endParaRPr lang="da-DK" sz="1200" dirty="0">
              <a:solidFill>
                <a:schemeClr val="tx1"/>
              </a:solidFill>
            </a:endParaRPr>
          </a:p>
        </p:txBody>
      </p:sp>
      <p:sp>
        <p:nvSpPr>
          <p:cNvPr id="54" name="Rektangel 53">
            <a:extLst>
              <a:ext uri="{FF2B5EF4-FFF2-40B4-BE49-F238E27FC236}">
                <a16:creationId xmlns:a16="http://schemas.microsoft.com/office/drawing/2014/main" id="{0347A188-1A2E-4E51-AF36-7B7792689EDB}"/>
              </a:ext>
            </a:extLst>
          </p:cNvPr>
          <p:cNvSpPr/>
          <p:nvPr/>
        </p:nvSpPr>
        <p:spPr>
          <a:xfrm>
            <a:off x="670308" y="2384546"/>
            <a:ext cx="11102541" cy="215874"/>
          </a:xfrm>
          <a:prstGeom prst="rect">
            <a:avLst/>
          </a:prstGeom>
          <a:gradFill flip="none" rotWithShape="1">
            <a:gsLst>
              <a:gs pos="7000">
                <a:schemeClr val="accent6">
                  <a:lumMod val="60000"/>
                  <a:lumOff val="40000"/>
                </a:schemeClr>
              </a:gs>
              <a:gs pos="98000">
                <a:srgbClr val="428642"/>
              </a:gs>
              <a:gs pos="43000">
                <a:srgbClr val="428642"/>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chemeClr val="tx1"/>
                </a:solidFill>
                <a:hlinkClick r:id="rId13"/>
              </a:rPr>
              <a:t>Borgerblikket</a:t>
            </a:r>
            <a:r>
              <a:rPr lang="da-DK" sz="1200" dirty="0">
                <a:solidFill>
                  <a:schemeClr val="tx1"/>
                </a:solidFill>
              </a:rPr>
              <a:t>, 1. fase beskæftigelse</a:t>
            </a:r>
          </a:p>
        </p:txBody>
      </p:sp>
      <p:sp>
        <p:nvSpPr>
          <p:cNvPr id="56" name="Rektangel 55">
            <a:extLst>
              <a:ext uri="{FF2B5EF4-FFF2-40B4-BE49-F238E27FC236}">
                <a16:creationId xmlns:a16="http://schemas.microsoft.com/office/drawing/2014/main" id="{63BE8280-28B0-48EC-9E6F-13B35A0CDC72}"/>
              </a:ext>
            </a:extLst>
          </p:cNvPr>
          <p:cNvSpPr/>
          <p:nvPr/>
        </p:nvSpPr>
        <p:spPr>
          <a:xfrm>
            <a:off x="696310" y="3381221"/>
            <a:ext cx="2999099" cy="209429"/>
          </a:xfrm>
          <a:prstGeom prst="rect">
            <a:avLst/>
          </a:prstGeom>
          <a:gradFill flip="none" rotWithShape="1">
            <a:gsLst>
              <a:gs pos="0">
                <a:srgbClr val="C00000"/>
              </a:gs>
              <a:gs pos="0">
                <a:srgbClr val="C00000"/>
              </a:gs>
              <a:gs pos="87000">
                <a:schemeClr val="bg1">
                  <a:lumMod val="85000"/>
                  <a:shade val="100000"/>
                  <a:satMod val="115000"/>
                </a:schemeClr>
              </a:gs>
            </a:gsLst>
            <a:lin ang="10800000" scaled="1"/>
            <a:tileRect/>
          </a:gra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chemeClr val="tx1"/>
                </a:solidFill>
                <a:hlinkClick r:id="rId14"/>
              </a:rPr>
              <a:t>Standarder inden for e-handel</a:t>
            </a:r>
            <a:endParaRPr lang="da-DK" sz="1200" dirty="0">
              <a:solidFill>
                <a:schemeClr val="tx1"/>
              </a:solidFill>
            </a:endParaRPr>
          </a:p>
        </p:txBody>
      </p:sp>
      <p:sp>
        <p:nvSpPr>
          <p:cNvPr id="57" name="Rektangel 56">
            <a:extLst>
              <a:ext uri="{FF2B5EF4-FFF2-40B4-BE49-F238E27FC236}">
                <a16:creationId xmlns:a16="http://schemas.microsoft.com/office/drawing/2014/main" id="{B6B0F524-4232-4622-A9BB-FA863E77ACE9}"/>
              </a:ext>
            </a:extLst>
          </p:cNvPr>
          <p:cNvSpPr/>
          <p:nvPr/>
        </p:nvSpPr>
        <p:spPr>
          <a:xfrm>
            <a:off x="5171544" y="959416"/>
            <a:ext cx="6614899" cy="215874"/>
          </a:xfrm>
          <a:prstGeom prst="rect">
            <a:avLst/>
          </a:prstGeom>
          <a:gradFill flip="none" rotWithShape="1">
            <a:gsLst>
              <a:gs pos="0">
                <a:srgbClr val="428642"/>
              </a:gs>
              <a:gs pos="22000">
                <a:srgbClr val="428642"/>
              </a:gs>
              <a:gs pos="33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rgbClr val="003B7A"/>
                </a:solidFill>
                <a:hlinkClick r:id="rId15"/>
              </a:rPr>
              <a:t>KY</a:t>
            </a:r>
            <a:r>
              <a:rPr lang="da-DK" sz="1200" dirty="0">
                <a:solidFill>
                  <a:srgbClr val="003B7A"/>
                </a:solidFill>
              </a:rPr>
              <a:t> Go live </a:t>
            </a:r>
          </a:p>
        </p:txBody>
      </p:sp>
      <p:sp>
        <p:nvSpPr>
          <p:cNvPr id="59" name="Rektangel 58">
            <a:extLst>
              <a:ext uri="{FF2B5EF4-FFF2-40B4-BE49-F238E27FC236}">
                <a16:creationId xmlns:a16="http://schemas.microsoft.com/office/drawing/2014/main" id="{5C2DEB20-E7E8-44C3-8463-DFD31C3B7854}"/>
              </a:ext>
            </a:extLst>
          </p:cNvPr>
          <p:cNvSpPr/>
          <p:nvPr/>
        </p:nvSpPr>
        <p:spPr>
          <a:xfrm>
            <a:off x="8146818" y="1848576"/>
            <a:ext cx="3615666" cy="235589"/>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chemeClr val="tx1"/>
                </a:solidFill>
                <a:hlinkClick r:id="rId16"/>
              </a:rPr>
              <a:t>AULA dagtilbud</a:t>
            </a:r>
            <a:endParaRPr lang="da-DK" sz="1200" dirty="0">
              <a:solidFill>
                <a:schemeClr val="tx1"/>
              </a:solidFill>
            </a:endParaRPr>
          </a:p>
        </p:txBody>
      </p:sp>
      <p:sp>
        <p:nvSpPr>
          <p:cNvPr id="43" name="Tekstfelt 42">
            <a:extLst>
              <a:ext uri="{FF2B5EF4-FFF2-40B4-BE49-F238E27FC236}">
                <a16:creationId xmlns:a16="http://schemas.microsoft.com/office/drawing/2014/main" id="{1D2F9609-284A-4601-83F4-0E5B93763DC7}"/>
              </a:ext>
            </a:extLst>
          </p:cNvPr>
          <p:cNvSpPr txBox="1"/>
          <p:nvPr/>
        </p:nvSpPr>
        <p:spPr>
          <a:xfrm rot="16200000">
            <a:off x="-697013" y="1093835"/>
            <a:ext cx="2241548" cy="338554"/>
          </a:xfrm>
          <a:prstGeom prst="rect">
            <a:avLst/>
          </a:prstGeom>
          <a:noFill/>
        </p:spPr>
        <p:txBody>
          <a:bodyPr wrap="square" rtlCol="0">
            <a:spAutoFit/>
          </a:bodyPr>
          <a:lstStyle/>
          <a:p>
            <a:r>
              <a:rPr lang="da-DK" sz="1600" b="1" dirty="0">
                <a:solidFill>
                  <a:srgbClr val="003B7A"/>
                </a:solidFill>
              </a:rPr>
              <a:t>Systemer</a:t>
            </a:r>
          </a:p>
        </p:txBody>
      </p:sp>
      <p:sp>
        <p:nvSpPr>
          <p:cNvPr id="80" name="Tekstfelt 79">
            <a:extLst>
              <a:ext uri="{FF2B5EF4-FFF2-40B4-BE49-F238E27FC236}">
                <a16:creationId xmlns:a16="http://schemas.microsoft.com/office/drawing/2014/main" id="{F55BB207-F832-418B-8C85-7DBC4CB38E8F}"/>
              </a:ext>
            </a:extLst>
          </p:cNvPr>
          <p:cNvSpPr txBox="1"/>
          <p:nvPr/>
        </p:nvSpPr>
        <p:spPr>
          <a:xfrm rot="16200000">
            <a:off x="-254274" y="3122580"/>
            <a:ext cx="1342236" cy="338554"/>
          </a:xfrm>
          <a:prstGeom prst="rect">
            <a:avLst/>
          </a:prstGeom>
          <a:noFill/>
        </p:spPr>
        <p:txBody>
          <a:bodyPr wrap="square" rtlCol="0">
            <a:spAutoFit/>
          </a:bodyPr>
          <a:lstStyle/>
          <a:p>
            <a:r>
              <a:rPr lang="da-DK" sz="1600" b="1" dirty="0">
                <a:solidFill>
                  <a:srgbClr val="003B7A"/>
                </a:solidFill>
              </a:rPr>
              <a:t>Krav</a:t>
            </a:r>
          </a:p>
        </p:txBody>
      </p:sp>
      <p:cxnSp>
        <p:nvCxnSpPr>
          <p:cNvPr id="3" name="Lige pilforbindelse 2">
            <a:extLst>
              <a:ext uri="{FF2B5EF4-FFF2-40B4-BE49-F238E27FC236}">
                <a16:creationId xmlns:a16="http://schemas.microsoft.com/office/drawing/2014/main" id="{63B2CDEC-B719-41F8-A593-203950D00C28}"/>
              </a:ext>
            </a:extLst>
          </p:cNvPr>
          <p:cNvCxnSpPr>
            <a:cxnSpLocks/>
            <a:stCxn id="66" idx="3"/>
          </p:cNvCxnSpPr>
          <p:nvPr/>
        </p:nvCxnSpPr>
        <p:spPr>
          <a:xfrm flipH="1" flipV="1">
            <a:off x="3624079" y="3180554"/>
            <a:ext cx="1537100" cy="264"/>
          </a:xfrm>
          <a:prstGeom prst="straightConnector1">
            <a:avLst/>
          </a:prstGeom>
          <a:ln>
            <a:no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 name="Lige pilforbindelse 4">
            <a:extLst>
              <a:ext uri="{FF2B5EF4-FFF2-40B4-BE49-F238E27FC236}">
                <a16:creationId xmlns:a16="http://schemas.microsoft.com/office/drawing/2014/main" id="{8BA47641-2AB5-4139-B801-515E5D1BF856}"/>
              </a:ext>
            </a:extLst>
          </p:cNvPr>
          <p:cNvCxnSpPr>
            <a:cxnSpLocks/>
            <a:stCxn id="70" idx="1"/>
          </p:cNvCxnSpPr>
          <p:nvPr/>
        </p:nvCxnSpPr>
        <p:spPr>
          <a:xfrm flipH="1">
            <a:off x="5807686" y="3722546"/>
            <a:ext cx="354592" cy="16378"/>
          </a:xfrm>
          <a:prstGeom prst="straightConnector1">
            <a:avLst/>
          </a:prstGeom>
          <a:ln>
            <a:no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9" name="Lige pilforbindelse 78">
            <a:extLst>
              <a:ext uri="{FF2B5EF4-FFF2-40B4-BE49-F238E27FC236}">
                <a16:creationId xmlns:a16="http://schemas.microsoft.com/office/drawing/2014/main" id="{9D8BFB26-11CC-4B58-9B73-9F61563612A0}"/>
              </a:ext>
            </a:extLst>
          </p:cNvPr>
          <p:cNvCxnSpPr/>
          <p:nvPr/>
        </p:nvCxnSpPr>
        <p:spPr>
          <a:xfrm flipH="1" flipV="1">
            <a:off x="8757815" y="2325307"/>
            <a:ext cx="405686" cy="360"/>
          </a:xfrm>
          <a:prstGeom prst="straightConnector1">
            <a:avLst/>
          </a:prstGeom>
          <a:ln>
            <a:no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2" name="Lige pilforbindelse 81">
            <a:extLst>
              <a:ext uri="{FF2B5EF4-FFF2-40B4-BE49-F238E27FC236}">
                <a16:creationId xmlns:a16="http://schemas.microsoft.com/office/drawing/2014/main" id="{C851DBCF-413E-4D6C-A5AD-39A3C1B04830}"/>
              </a:ext>
            </a:extLst>
          </p:cNvPr>
          <p:cNvCxnSpPr/>
          <p:nvPr/>
        </p:nvCxnSpPr>
        <p:spPr>
          <a:xfrm flipV="1">
            <a:off x="3563158" y="5972427"/>
            <a:ext cx="350710" cy="4180"/>
          </a:xfrm>
          <a:prstGeom prst="straightConnector1">
            <a:avLst/>
          </a:prstGeom>
          <a:ln>
            <a:no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4" name="Lige pilforbindelse 83">
            <a:extLst>
              <a:ext uri="{FF2B5EF4-FFF2-40B4-BE49-F238E27FC236}">
                <a16:creationId xmlns:a16="http://schemas.microsoft.com/office/drawing/2014/main" id="{DB6184C4-E232-4A06-B62F-ABA778943747}"/>
              </a:ext>
            </a:extLst>
          </p:cNvPr>
          <p:cNvCxnSpPr/>
          <p:nvPr/>
        </p:nvCxnSpPr>
        <p:spPr>
          <a:xfrm flipV="1">
            <a:off x="7263545" y="1545631"/>
            <a:ext cx="350710" cy="4180"/>
          </a:xfrm>
          <a:prstGeom prst="straightConnector1">
            <a:avLst/>
          </a:prstGeom>
          <a:ln>
            <a:no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5" name="Lige pilforbindelse 84">
            <a:extLst>
              <a:ext uri="{FF2B5EF4-FFF2-40B4-BE49-F238E27FC236}">
                <a16:creationId xmlns:a16="http://schemas.microsoft.com/office/drawing/2014/main" id="{7968A901-3421-49C8-B4C2-0425B70D2390}"/>
              </a:ext>
            </a:extLst>
          </p:cNvPr>
          <p:cNvCxnSpPr/>
          <p:nvPr/>
        </p:nvCxnSpPr>
        <p:spPr>
          <a:xfrm flipH="1" flipV="1">
            <a:off x="8782907" y="1971432"/>
            <a:ext cx="405686" cy="360"/>
          </a:xfrm>
          <a:prstGeom prst="straightConnector1">
            <a:avLst/>
          </a:prstGeom>
          <a:ln>
            <a:noFill/>
            <a:prstDash val="dash"/>
            <a:tailEnd type="triangle"/>
          </a:ln>
        </p:spPr>
        <p:style>
          <a:lnRef idx="1">
            <a:schemeClr val="accent1"/>
          </a:lnRef>
          <a:fillRef idx="0">
            <a:schemeClr val="accent1"/>
          </a:fillRef>
          <a:effectRef idx="0">
            <a:schemeClr val="accent1"/>
          </a:effectRef>
          <a:fontRef idx="minor">
            <a:schemeClr val="tx1"/>
          </a:fontRef>
        </p:style>
      </p:cxnSp>
      <p:sp>
        <p:nvSpPr>
          <p:cNvPr id="72" name="Tekstfelt 71">
            <a:extLst>
              <a:ext uri="{FF2B5EF4-FFF2-40B4-BE49-F238E27FC236}">
                <a16:creationId xmlns:a16="http://schemas.microsoft.com/office/drawing/2014/main" id="{9B6B8D90-55A2-4398-9474-1C235D41D9BD}"/>
              </a:ext>
            </a:extLst>
          </p:cNvPr>
          <p:cNvSpPr txBox="1"/>
          <p:nvPr/>
        </p:nvSpPr>
        <p:spPr>
          <a:xfrm rot="16200000">
            <a:off x="-605457" y="4968301"/>
            <a:ext cx="2045637" cy="338554"/>
          </a:xfrm>
          <a:prstGeom prst="rect">
            <a:avLst/>
          </a:prstGeom>
          <a:noFill/>
        </p:spPr>
        <p:txBody>
          <a:bodyPr wrap="square" rtlCol="0">
            <a:spAutoFit/>
          </a:bodyPr>
          <a:lstStyle/>
          <a:p>
            <a:r>
              <a:rPr lang="da-DK" sz="1600" b="1" dirty="0">
                <a:solidFill>
                  <a:srgbClr val="003B7A"/>
                </a:solidFill>
              </a:rPr>
              <a:t>Andre opgaver</a:t>
            </a:r>
          </a:p>
        </p:txBody>
      </p:sp>
      <p:cxnSp>
        <p:nvCxnSpPr>
          <p:cNvPr id="113" name="Lige forbindelse 112">
            <a:extLst>
              <a:ext uri="{FF2B5EF4-FFF2-40B4-BE49-F238E27FC236}">
                <a16:creationId xmlns:a16="http://schemas.microsoft.com/office/drawing/2014/main" id="{EBCA72F7-FBFA-4DA5-A1E5-A883240B80E6}"/>
              </a:ext>
            </a:extLst>
          </p:cNvPr>
          <p:cNvCxnSpPr>
            <a:cxnSpLocks/>
          </p:cNvCxnSpPr>
          <p:nvPr/>
        </p:nvCxnSpPr>
        <p:spPr>
          <a:xfrm>
            <a:off x="688500" y="892424"/>
            <a:ext cx="7810" cy="377696"/>
          </a:xfrm>
          <a:prstGeom prst="line">
            <a:avLst/>
          </a:prstGeom>
          <a:ln w="28575">
            <a:solidFill>
              <a:srgbClr val="428642"/>
            </a:solidFill>
          </a:ln>
        </p:spPr>
        <p:style>
          <a:lnRef idx="1">
            <a:schemeClr val="accent1"/>
          </a:lnRef>
          <a:fillRef idx="0">
            <a:schemeClr val="accent1"/>
          </a:fillRef>
          <a:effectRef idx="0">
            <a:schemeClr val="accent1"/>
          </a:effectRef>
          <a:fontRef idx="minor">
            <a:schemeClr val="tx1"/>
          </a:fontRef>
        </p:style>
      </p:cxnSp>
      <p:sp>
        <p:nvSpPr>
          <p:cNvPr id="120" name="Rektangel 119">
            <a:extLst>
              <a:ext uri="{FF2B5EF4-FFF2-40B4-BE49-F238E27FC236}">
                <a16:creationId xmlns:a16="http://schemas.microsoft.com/office/drawing/2014/main" id="{2A785703-D1BD-47C2-8E5E-ACC7C8A5B5CD}"/>
              </a:ext>
            </a:extLst>
          </p:cNvPr>
          <p:cNvSpPr/>
          <p:nvPr/>
        </p:nvSpPr>
        <p:spPr>
          <a:xfrm>
            <a:off x="680870" y="5678282"/>
            <a:ext cx="11066475" cy="2158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chemeClr val="tx1"/>
                </a:solidFill>
                <a:hlinkClick r:id="rId17"/>
              </a:rPr>
              <a:t>Fælles Faglige Begreber </a:t>
            </a:r>
            <a:r>
              <a:rPr lang="da-DK" sz="1200" dirty="0">
                <a:solidFill>
                  <a:schemeClr val="tx1"/>
                </a:solidFill>
              </a:rPr>
              <a:t>– implementering af begrebskatalog </a:t>
            </a:r>
          </a:p>
        </p:txBody>
      </p:sp>
      <p:sp>
        <p:nvSpPr>
          <p:cNvPr id="124" name="Rektangel 123">
            <a:extLst>
              <a:ext uri="{FF2B5EF4-FFF2-40B4-BE49-F238E27FC236}">
                <a16:creationId xmlns:a16="http://schemas.microsoft.com/office/drawing/2014/main" id="{FFE0DCAB-A650-4E11-B57B-8D7CA95C72E7}"/>
              </a:ext>
            </a:extLst>
          </p:cNvPr>
          <p:cNvSpPr/>
          <p:nvPr/>
        </p:nvSpPr>
        <p:spPr>
          <a:xfrm>
            <a:off x="674098" y="6160396"/>
            <a:ext cx="11066475" cy="2158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chemeClr val="tx1"/>
                </a:solidFill>
              </a:rPr>
              <a:t>Forsat</a:t>
            </a:r>
            <a:r>
              <a:rPr lang="da-DK" sz="1600" b="1" dirty="0"/>
              <a:t> </a:t>
            </a:r>
            <a:r>
              <a:rPr lang="da-DK" sz="1200" dirty="0">
                <a:solidFill>
                  <a:schemeClr val="tx1"/>
                </a:solidFill>
              </a:rPr>
              <a:t>opbevaringspligt på sager efter opgavesplittet med Udbetaling Danmark</a:t>
            </a:r>
          </a:p>
        </p:txBody>
      </p:sp>
      <p:sp>
        <p:nvSpPr>
          <p:cNvPr id="2" name="Tekstfelt 1">
            <a:extLst>
              <a:ext uri="{FF2B5EF4-FFF2-40B4-BE49-F238E27FC236}">
                <a16:creationId xmlns:a16="http://schemas.microsoft.com/office/drawing/2014/main" id="{7B3A3841-A0F0-4BD7-B914-764E6F218655}"/>
              </a:ext>
            </a:extLst>
          </p:cNvPr>
          <p:cNvSpPr txBox="1"/>
          <p:nvPr/>
        </p:nvSpPr>
        <p:spPr>
          <a:xfrm>
            <a:off x="9911255" y="6548153"/>
            <a:ext cx="2171135" cy="208903"/>
          </a:xfrm>
          <a:prstGeom prst="rect">
            <a:avLst/>
          </a:prstGeom>
          <a:noFill/>
        </p:spPr>
        <p:txBody>
          <a:bodyPr wrap="square" lIns="0" tIns="0" rIns="0" bIns="0" rtlCol="0">
            <a:spAutoFit/>
          </a:bodyPr>
          <a:lstStyle/>
          <a:p>
            <a:pPr>
              <a:lnSpc>
                <a:spcPct val="104000"/>
              </a:lnSpc>
            </a:pPr>
            <a:r>
              <a:rPr lang="da-DK" sz="1400" dirty="0">
                <a:solidFill>
                  <a:schemeClr val="accent1"/>
                </a:solidFill>
              </a:rPr>
              <a:t>Version 3.0 – August 2020</a:t>
            </a:r>
          </a:p>
        </p:txBody>
      </p:sp>
      <p:cxnSp>
        <p:nvCxnSpPr>
          <p:cNvPr id="122" name="Lige forbindelse 121">
            <a:extLst>
              <a:ext uri="{FF2B5EF4-FFF2-40B4-BE49-F238E27FC236}">
                <a16:creationId xmlns:a16="http://schemas.microsoft.com/office/drawing/2014/main" id="{5323E398-D95E-41BC-8131-0482BD4A90B9}"/>
              </a:ext>
            </a:extLst>
          </p:cNvPr>
          <p:cNvCxnSpPr/>
          <p:nvPr/>
        </p:nvCxnSpPr>
        <p:spPr>
          <a:xfrm flipH="1">
            <a:off x="11744188" y="859809"/>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0" name="Rektangel 129">
            <a:extLst>
              <a:ext uri="{FF2B5EF4-FFF2-40B4-BE49-F238E27FC236}">
                <a16:creationId xmlns:a16="http://schemas.microsoft.com/office/drawing/2014/main" id="{B5049957-FFCC-4CB9-8E9D-9764D60CA6EC}"/>
              </a:ext>
            </a:extLst>
          </p:cNvPr>
          <p:cNvSpPr/>
          <p:nvPr/>
        </p:nvSpPr>
        <p:spPr>
          <a:xfrm>
            <a:off x="8268769" y="4341917"/>
            <a:ext cx="3117287" cy="257006"/>
          </a:xfrm>
          <a:prstGeom prst="rect">
            <a:avLst/>
          </a:prstGeom>
          <a:solidFill>
            <a:schemeClr val="bg1">
              <a:lumMod val="95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chemeClr val="tx1"/>
                </a:solidFill>
                <a:hlinkClick r:id="rId18"/>
              </a:rPr>
              <a:t>Serviceplatformen</a:t>
            </a:r>
            <a:endParaRPr lang="da-DK" sz="1200" dirty="0">
              <a:solidFill>
                <a:schemeClr val="tx1"/>
              </a:solidFill>
            </a:endParaRPr>
          </a:p>
        </p:txBody>
      </p:sp>
      <p:sp>
        <p:nvSpPr>
          <p:cNvPr id="131" name="Rektangel 130">
            <a:extLst>
              <a:ext uri="{FF2B5EF4-FFF2-40B4-BE49-F238E27FC236}">
                <a16:creationId xmlns:a16="http://schemas.microsoft.com/office/drawing/2014/main" id="{F63C886A-7078-4E93-8334-4ACE0E7F5F49}"/>
              </a:ext>
            </a:extLst>
          </p:cNvPr>
          <p:cNvSpPr/>
          <p:nvPr/>
        </p:nvSpPr>
        <p:spPr>
          <a:xfrm>
            <a:off x="7118114" y="4919174"/>
            <a:ext cx="4642132" cy="2577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chemeClr val="tx1"/>
                </a:solidFill>
                <a:hlinkClick r:id="rId19"/>
              </a:rPr>
              <a:t>FLIS</a:t>
            </a:r>
            <a:endParaRPr lang="da-DK" sz="1200" dirty="0">
              <a:solidFill>
                <a:schemeClr val="tx1"/>
              </a:solidFill>
            </a:endParaRPr>
          </a:p>
        </p:txBody>
      </p:sp>
      <p:cxnSp>
        <p:nvCxnSpPr>
          <p:cNvPr id="37" name="Lige pilforbindelse 36">
            <a:extLst>
              <a:ext uri="{FF2B5EF4-FFF2-40B4-BE49-F238E27FC236}">
                <a16:creationId xmlns:a16="http://schemas.microsoft.com/office/drawing/2014/main" id="{10CAB55E-63D6-4411-A21E-331AC730E8EC}"/>
              </a:ext>
            </a:extLst>
          </p:cNvPr>
          <p:cNvCxnSpPr/>
          <p:nvPr/>
        </p:nvCxnSpPr>
        <p:spPr>
          <a:xfrm>
            <a:off x="700370" y="1079519"/>
            <a:ext cx="77381" cy="0"/>
          </a:xfrm>
          <a:prstGeom prst="straightConnector1">
            <a:avLst/>
          </a:prstGeom>
          <a:ln w="9525">
            <a:solidFill>
              <a:srgbClr val="428642"/>
            </a:solidFill>
            <a:tailEnd type="triangle"/>
          </a:ln>
        </p:spPr>
        <p:style>
          <a:lnRef idx="1">
            <a:schemeClr val="accent1"/>
          </a:lnRef>
          <a:fillRef idx="0">
            <a:schemeClr val="accent1"/>
          </a:fillRef>
          <a:effectRef idx="0">
            <a:schemeClr val="accent1"/>
          </a:effectRef>
          <a:fontRef idx="minor">
            <a:schemeClr val="tx1"/>
          </a:fontRef>
        </p:style>
      </p:cxnSp>
      <p:sp>
        <p:nvSpPr>
          <p:cNvPr id="74" name="Rektangel 73">
            <a:extLst>
              <a:ext uri="{FF2B5EF4-FFF2-40B4-BE49-F238E27FC236}">
                <a16:creationId xmlns:a16="http://schemas.microsoft.com/office/drawing/2014/main" id="{6FFCF016-E180-4439-AF11-5C9F0C167FDA}"/>
              </a:ext>
            </a:extLst>
          </p:cNvPr>
          <p:cNvSpPr/>
          <p:nvPr/>
        </p:nvSpPr>
        <p:spPr>
          <a:xfrm>
            <a:off x="677318" y="2651895"/>
            <a:ext cx="11102541" cy="215874"/>
          </a:xfrm>
          <a:prstGeom prst="rect">
            <a:avLst/>
          </a:prstGeom>
          <a:gradFill flip="none" rotWithShape="1">
            <a:gsLst>
              <a:gs pos="7000">
                <a:schemeClr val="accent6">
                  <a:lumMod val="60000"/>
                  <a:lumOff val="40000"/>
                </a:schemeClr>
              </a:gs>
              <a:gs pos="98000">
                <a:srgbClr val="428642"/>
              </a:gs>
              <a:gs pos="43000">
                <a:srgbClr val="428642"/>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dirty="0">
                <a:solidFill>
                  <a:schemeClr val="tx1"/>
                </a:solidFill>
                <a:hlinkClick r:id="rId20"/>
              </a:rPr>
              <a:t>SAPA</a:t>
            </a:r>
            <a:endParaRPr lang="da-DK" sz="1200" dirty="0">
              <a:solidFill>
                <a:schemeClr val="tx1"/>
              </a:solidFill>
            </a:endParaRPr>
          </a:p>
        </p:txBody>
      </p:sp>
    </p:spTree>
    <p:extLst>
      <p:ext uri="{BB962C8B-B14F-4D97-AF65-F5344CB8AC3E}">
        <p14:creationId xmlns:p14="http://schemas.microsoft.com/office/powerpoint/2010/main" val="2500322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a:extLst>
              <a:ext uri="{FF2B5EF4-FFF2-40B4-BE49-F238E27FC236}">
                <a16:creationId xmlns:a16="http://schemas.microsoft.com/office/drawing/2014/main" id="{FFEEC51B-C8D5-4C1D-A32B-2D95E4766770}"/>
              </a:ext>
            </a:extLst>
          </p:cNvPr>
          <p:cNvGraphicFramePr>
            <a:graphicFrameLocks noGrp="1"/>
          </p:cNvGraphicFramePr>
          <p:nvPr>
            <p:extLst>
              <p:ext uri="{D42A27DB-BD31-4B8C-83A1-F6EECF244321}">
                <p14:modId xmlns:p14="http://schemas.microsoft.com/office/powerpoint/2010/main" val="193737955"/>
              </p:ext>
            </p:extLst>
          </p:nvPr>
        </p:nvGraphicFramePr>
        <p:xfrm>
          <a:off x="344032" y="1153193"/>
          <a:ext cx="11645806" cy="5394960"/>
        </p:xfrm>
        <a:graphic>
          <a:graphicData uri="http://schemas.openxmlformats.org/drawingml/2006/table">
            <a:tbl>
              <a:tblPr firstRow="1" bandRow="1">
                <a:tableStyleId>{5C22544A-7EE6-4342-B048-85BDC9FD1C3A}</a:tableStyleId>
              </a:tblPr>
              <a:tblGrid>
                <a:gridCol w="2063496">
                  <a:extLst>
                    <a:ext uri="{9D8B030D-6E8A-4147-A177-3AD203B41FA5}">
                      <a16:colId xmlns:a16="http://schemas.microsoft.com/office/drawing/2014/main" val="2910390319"/>
                    </a:ext>
                  </a:extLst>
                </a:gridCol>
                <a:gridCol w="8716266">
                  <a:extLst>
                    <a:ext uri="{9D8B030D-6E8A-4147-A177-3AD203B41FA5}">
                      <a16:colId xmlns:a16="http://schemas.microsoft.com/office/drawing/2014/main" val="3479592888"/>
                    </a:ext>
                  </a:extLst>
                </a:gridCol>
                <a:gridCol w="866044">
                  <a:extLst>
                    <a:ext uri="{9D8B030D-6E8A-4147-A177-3AD203B41FA5}">
                      <a16:colId xmlns:a16="http://schemas.microsoft.com/office/drawing/2014/main" val="2771352649"/>
                    </a:ext>
                  </a:extLst>
                </a:gridCol>
              </a:tblGrid>
              <a:tr h="242648">
                <a:tc>
                  <a:txBody>
                    <a:bodyPr/>
                    <a:lstStyle/>
                    <a:p>
                      <a:r>
                        <a:rPr lang="da-DK" sz="1050" dirty="0"/>
                        <a:t>Emne</a:t>
                      </a:r>
                    </a:p>
                  </a:txBody>
                  <a:tcPr/>
                </a:tc>
                <a:tc>
                  <a:txBody>
                    <a:bodyPr/>
                    <a:lstStyle/>
                    <a:p>
                      <a:r>
                        <a:rPr lang="da-DK" sz="1050" dirty="0"/>
                        <a:t>Opgave </a:t>
                      </a:r>
                    </a:p>
                  </a:txBody>
                  <a:tcPr/>
                </a:tc>
                <a:tc>
                  <a:txBody>
                    <a:bodyPr/>
                    <a:lstStyle/>
                    <a:p>
                      <a:r>
                        <a:rPr lang="da-DK" sz="1050" dirty="0"/>
                        <a:t>Link</a:t>
                      </a:r>
                    </a:p>
                  </a:txBody>
                  <a:tcPr/>
                </a:tc>
                <a:extLst>
                  <a:ext uri="{0D108BD9-81ED-4DB2-BD59-A6C34878D82A}">
                    <a16:rowId xmlns:a16="http://schemas.microsoft.com/office/drawing/2014/main" val="1553360923"/>
                  </a:ext>
                </a:extLst>
              </a:tr>
              <a:tr h="242648">
                <a:tc>
                  <a:txBody>
                    <a:bodyPr/>
                    <a:lstStyle/>
                    <a:p>
                      <a:r>
                        <a:rPr lang="da-DK" sz="1050" b="1" dirty="0">
                          <a:solidFill>
                            <a:schemeClr val="tx1"/>
                          </a:solidFill>
                        </a:rPr>
                        <a:t>Ydelsesrefusion</a:t>
                      </a:r>
                      <a:endParaRPr lang="da-DK" sz="1050" dirty="0"/>
                    </a:p>
                  </a:txBody>
                  <a:tcPr/>
                </a:tc>
                <a:tc>
                  <a:txBody>
                    <a:bodyPr/>
                    <a:lstStyle/>
                    <a:p>
                      <a:r>
                        <a:rPr lang="da-DK" sz="1050" dirty="0"/>
                        <a:t>Løsningen for ydelsesrefusion forventet idriftsat januar 2020. Kommunerne skal implementere og integrere løsningen. </a:t>
                      </a:r>
                    </a:p>
                  </a:txBody>
                  <a:tcPr/>
                </a:tc>
                <a:tc>
                  <a:txBody>
                    <a:bodyPr/>
                    <a:lstStyle/>
                    <a:p>
                      <a:r>
                        <a:rPr lang="da-DK" sz="1050" dirty="0">
                          <a:solidFill>
                            <a:schemeClr val="tx1"/>
                          </a:solidFill>
                          <a:hlinkClick r:id="rId3"/>
                        </a:rPr>
                        <a:t>Læs mere</a:t>
                      </a:r>
                      <a:endParaRPr lang="da-DK" sz="1050" dirty="0"/>
                    </a:p>
                  </a:txBody>
                  <a:tcPr/>
                </a:tc>
                <a:extLst>
                  <a:ext uri="{0D108BD9-81ED-4DB2-BD59-A6C34878D82A}">
                    <a16:rowId xmlns:a16="http://schemas.microsoft.com/office/drawing/2014/main" val="877986924"/>
                  </a:ext>
                </a:extLst>
              </a:tr>
              <a:tr h="242648">
                <a:tc>
                  <a:txBody>
                    <a:bodyPr/>
                    <a:lstStyle/>
                    <a:p>
                      <a:r>
                        <a:rPr lang="da-DK" sz="1050" b="1" dirty="0">
                          <a:solidFill>
                            <a:schemeClr val="tx1"/>
                          </a:solidFill>
                        </a:rPr>
                        <a:t>DOS – en række systemer </a:t>
                      </a:r>
                      <a:r>
                        <a:rPr lang="da-DK" sz="1050" b="1" dirty="0" err="1">
                          <a:solidFill>
                            <a:schemeClr val="tx1"/>
                          </a:solidFill>
                        </a:rPr>
                        <a:t>onboardes</a:t>
                      </a:r>
                      <a:endParaRPr lang="da-DK" sz="105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50" dirty="0">
                          <a:solidFill>
                            <a:schemeClr val="tx1"/>
                          </a:solidFill>
                        </a:rPr>
                        <a:t>Digitaliseringsklar opkrævning og systemtilretning (DOS) skal støtte kommunerne i forberedelsen af tilslutning gældsstyrelsens nye inddrivelsessystem PSRM. Den første tilslutning for kommunerne forløber på P-afgifter derefter er det aftalt med Udviklings- og forenklingsstyrelsen, at forretningsområdet Socialret påbegyndes </a:t>
                      </a:r>
                      <a:r>
                        <a:rPr lang="da-DK" sz="1050" dirty="0" err="1">
                          <a:solidFill>
                            <a:schemeClr val="tx1"/>
                          </a:solidFill>
                        </a:rPr>
                        <a:t>onboarding</a:t>
                      </a:r>
                      <a:r>
                        <a:rPr lang="da-DK" sz="1050" dirty="0">
                          <a:solidFill>
                            <a:schemeClr val="tx1"/>
                          </a:solidFill>
                        </a:rPr>
                        <a:t> fra 3. kvartal 2020. Herefter er det forventningen at </a:t>
                      </a:r>
                      <a:r>
                        <a:rPr lang="da-DK" sz="1050" dirty="0" err="1">
                          <a:solidFill>
                            <a:schemeClr val="tx1"/>
                          </a:solidFill>
                        </a:rPr>
                        <a:t>onboarding</a:t>
                      </a:r>
                      <a:r>
                        <a:rPr lang="da-DK" sz="1050" dirty="0">
                          <a:solidFill>
                            <a:schemeClr val="tx1"/>
                          </a:solidFill>
                        </a:rPr>
                        <a:t> påbegyndes af følgende forretningsområder: Det fælles bibliotekssystem (FBS), Det kommunale ydelsessystem (KY) og Det kommunale sygedagpengesystem (KSD). </a:t>
                      </a:r>
                    </a:p>
                  </a:txBody>
                  <a:tcPr/>
                </a:tc>
                <a:tc>
                  <a:txBody>
                    <a:bodyPr/>
                    <a:lstStyle/>
                    <a:p>
                      <a:r>
                        <a:rPr lang="da-DK" sz="1050">
                          <a:solidFill>
                            <a:schemeClr val="tx1"/>
                          </a:solidFill>
                          <a:hlinkClick r:id="rId4">
                            <a:extLst>
                              <a:ext uri="{A12FA001-AC4F-418D-AE19-62706E023703}">
                                <ahyp:hlinkClr xmlns:ahyp="http://schemas.microsoft.com/office/drawing/2018/hyperlinkcolor" val="tx"/>
                              </a:ext>
                            </a:extLst>
                          </a:hlinkClick>
                        </a:rPr>
                        <a:t>Læs mere</a:t>
                      </a:r>
                      <a:r>
                        <a:rPr lang="da-DK" sz="1050">
                          <a:solidFill>
                            <a:schemeClr val="tx1"/>
                          </a:solidFill>
                        </a:rPr>
                        <a:t> </a:t>
                      </a:r>
                      <a:endParaRPr lang="da-DK" sz="1050" dirty="0"/>
                    </a:p>
                  </a:txBody>
                  <a:tcPr/>
                </a:tc>
                <a:extLst>
                  <a:ext uri="{0D108BD9-81ED-4DB2-BD59-A6C34878D82A}">
                    <a16:rowId xmlns:a16="http://schemas.microsoft.com/office/drawing/2014/main" val="2005108060"/>
                  </a:ext>
                </a:extLst>
              </a:tr>
              <a:tr h="242648">
                <a:tc>
                  <a:txBody>
                    <a:bodyPr/>
                    <a:lstStyle/>
                    <a:p>
                      <a:r>
                        <a:rPr lang="da-DK" sz="1050" b="1" dirty="0">
                          <a:solidFill>
                            <a:schemeClr val="tx1"/>
                          </a:solidFill>
                        </a:rPr>
                        <a:t>Borgerblikket, 1. fase beskæftigelse</a:t>
                      </a:r>
                      <a:endParaRPr lang="da-DK" sz="1050" dirty="0"/>
                    </a:p>
                  </a:txBody>
                  <a:tcPr/>
                </a:tc>
                <a:tc>
                  <a:txBody>
                    <a:bodyPr/>
                    <a:lstStyle/>
                    <a:p>
                      <a:r>
                        <a:rPr lang="da-DK" sz="1050" dirty="0">
                          <a:solidFill>
                            <a:schemeClr val="tx1"/>
                          </a:solidFill>
                        </a:rPr>
                        <a:t>Der skal via Borgerblikket vise udvalgte sager og ydelser fra beskæftigelsesområdet for borgere inden udgangen af 2020</a:t>
                      </a:r>
                      <a:endParaRPr lang="da-DK" sz="1050" dirty="0"/>
                    </a:p>
                  </a:txBody>
                  <a:tcPr/>
                </a:tc>
                <a:tc>
                  <a:txBody>
                    <a:bodyPr/>
                    <a:lstStyle/>
                    <a:p>
                      <a:r>
                        <a:rPr lang="da-DK" sz="1050" dirty="0">
                          <a:solidFill>
                            <a:schemeClr val="tx1"/>
                          </a:solidFill>
                          <a:hlinkClick r:id="rId5"/>
                        </a:rPr>
                        <a:t>Læs mere</a:t>
                      </a:r>
                      <a:r>
                        <a:rPr lang="da-DK" sz="1050" dirty="0">
                          <a:solidFill>
                            <a:schemeClr val="tx1"/>
                          </a:solidFill>
                        </a:rPr>
                        <a:t> </a:t>
                      </a:r>
                      <a:endParaRPr lang="da-DK" sz="1050" dirty="0"/>
                    </a:p>
                  </a:txBody>
                  <a:tcPr/>
                </a:tc>
                <a:extLst>
                  <a:ext uri="{0D108BD9-81ED-4DB2-BD59-A6C34878D82A}">
                    <a16:rowId xmlns:a16="http://schemas.microsoft.com/office/drawing/2014/main" val="2632594073"/>
                  </a:ext>
                </a:extLst>
              </a:tr>
              <a:tr h="242648">
                <a:tc>
                  <a:txBody>
                    <a:bodyPr/>
                    <a:lstStyle/>
                    <a:p>
                      <a:r>
                        <a:rPr lang="da-DK" sz="1050" b="1" dirty="0"/>
                        <a:t>SAPA</a:t>
                      </a:r>
                    </a:p>
                  </a:txBody>
                  <a:tcPr/>
                </a:tc>
                <a:tc>
                  <a:txBody>
                    <a:bodyPr/>
                    <a:lstStyle/>
                    <a:p>
                      <a:r>
                        <a:rPr lang="da-DK" sz="1050" dirty="0" err="1"/>
                        <a:t>Netcompany</a:t>
                      </a:r>
                      <a:r>
                        <a:rPr lang="da-DK" sz="1050" dirty="0"/>
                        <a:t> og KOMBIT har afholdt SAPA-kurser for alle kommuner, og SAPA er nu taget i brug i langt de fleste kommuner. Der afholdes onlinekurser resten af året. Kommunerne bør tilse og efterspørge, at deres fagsystemleverandører tilkobler deres løsninger til Støttesystemerne, så SAPA også kan vise et overblik over data fra disse systemer. Kommunerne skal også sørge for at rydde op i KMD Sag med henblik på udfasning</a:t>
                      </a:r>
                    </a:p>
                  </a:txBody>
                  <a:tcPr/>
                </a:tc>
                <a:tc>
                  <a:txBody>
                    <a:bodyPr/>
                    <a:lstStyle/>
                    <a:p>
                      <a:r>
                        <a:rPr lang="da-DK" sz="1050" dirty="0">
                          <a:hlinkClick r:id="rId6"/>
                        </a:rPr>
                        <a:t>Læs mere</a:t>
                      </a:r>
                      <a:endParaRPr lang="da-DK" sz="1050" dirty="0"/>
                    </a:p>
                  </a:txBody>
                  <a:tcPr/>
                </a:tc>
                <a:extLst>
                  <a:ext uri="{0D108BD9-81ED-4DB2-BD59-A6C34878D82A}">
                    <a16:rowId xmlns:a16="http://schemas.microsoft.com/office/drawing/2014/main" val="2641487361"/>
                  </a:ext>
                </a:extLst>
              </a:tr>
              <a:tr h="242648">
                <a:tc>
                  <a:txBody>
                    <a:bodyPr/>
                    <a:lstStyle/>
                    <a:p>
                      <a:r>
                        <a:rPr lang="da-DK" sz="1050" b="1" dirty="0">
                          <a:solidFill>
                            <a:schemeClr val="tx1"/>
                          </a:solidFill>
                        </a:rPr>
                        <a:t>KSD</a:t>
                      </a:r>
                      <a:endParaRPr lang="da-DK" sz="1050" dirty="0"/>
                    </a:p>
                  </a:txBody>
                  <a:tcPr/>
                </a:tc>
                <a:tc>
                  <a:txBody>
                    <a:bodyPr/>
                    <a:lstStyle/>
                    <a:p>
                      <a:r>
                        <a:rPr lang="da-DK" sz="1050" dirty="0">
                          <a:solidFill>
                            <a:schemeClr val="tx1"/>
                          </a:solidFill>
                        </a:rPr>
                        <a:t>Kommunerne skal ibrugtage Kommunernes Sygedagpengesystem (KSD) senest 3. juni 2020. </a:t>
                      </a:r>
                      <a:endParaRPr lang="da-DK" sz="1050" dirty="0"/>
                    </a:p>
                  </a:txBody>
                  <a:tcPr/>
                </a:tc>
                <a:tc>
                  <a:txBody>
                    <a:bodyPr/>
                    <a:lstStyle/>
                    <a:p>
                      <a:r>
                        <a:rPr lang="da-DK" sz="1050" dirty="0">
                          <a:solidFill>
                            <a:schemeClr val="tx1"/>
                          </a:solidFill>
                          <a:hlinkClick r:id="rId7"/>
                        </a:rPr>
                        <a:t>Læs mere</a:t>
                      </a:r>
                      <a:endParaRPr lang="da-DK" sz="1050" dirty="0"/>
                    </a:p>
                  </a:txBody>
                  <a:tcPr/>
                </a:tc>
                <a:extLst>
                  <a:ext uri="{0D108BD9-81ED-4DB2-BD59-A6C34878D82A}">
                    <a16:rowId xmlns:a16="http://schemas.microsoft.com/office/drawing/2014/main" val="3968672665"/>
                  </a:ext>
                </a:extLst>
              </a:tr>
              <a:tr h="242648">
                <a:tc>
                  <a:txBody>
                    <a:bodyPr/>
                    <a:lstStyle/>
                    <a:p>
                      <a:r>
                        <a:rPr lang="da-DK" sz="1050" b="1" dirty="0">
                          <a:solidFill>
                            <a:schemeClr val="tx1"/>
                          </a:solidFill>
                        </a:rPr>
                        <a:t>KY </a:t>
                      </a:r>
                      <a:endParaRPr lang="da-DK" sz="1050" dirty="0"/>
                    </a:p>
                  </a:txBody>
                  <a:tcPr/>
                </a:tc>
                <a:tc>
                  <a:txBody>
                    <a:bodyPr/>
                    <a:lstStyle/>
                    <a:p>
                      <a:r>
                        <a:rPr lang="da-DK" sz="1050" dirty="0">
                          <a:solidFill>
                            <a:schemeClr val="tx1"/>
                          </a:solidFill>
                        </a:rPr>
                        <a:t>Implementering af Kommunernes Ydelsessystem (KY) i medio 2020</a:t>
                      </a:r>
                      <a:r>
                        <a:rPr lang="da-DK" sz="1050" kern="1200" dirty="0">
                          <a:solidFill>
                            <a:schemeClr val="tx1"/>
                          </a:solidFill>
                          <a:latin typeface="+mn-lt"/>
                          <a:ea typeface="+mn-ea"/>
                          <a:cs typeface="+mn-cs"/>
                        </a:rPr>
                        <a:t>. Implementeringen sker 12 måneder frem. </a:t>
                      </a:r>
                      <a:endParaRPr lang="da-DK" sz="1050" dirty="0"/>
                    </a:p>
                  </a:txBody>
                  <a:tcPr/>
                </a:tc>
                <a:tc>
                  <a:txBody>
                    <a:bodyPr/>
                    <a:lstStyle/>
                    <a:p>
                      <a:r>
                        <a:rPr lang="da-DK" sz="1050" dirty="0">
                          <a:solidFill>
                            <a:schemeClr val="tx1"/>
                          </a:solidFill>
                          <a:hlinkClick r:id="rId8"/>
                        </a:rPr>
                        <a:t>Læs mere</a:t>
                      </a:r>
                      <a:endParaRPr lang="da-DK" sz="1050" dirty="0"/>
                    </a:p>
                  </a:txBody>
                  <a:tcPr/>
                </a:tc>
                <a:extLst>
                  <a:ext uri="{0D108BD9-81ED-4DB2-BD59-A6C34878D82A}">
                    <a16:rowId xmlns:a16="http://schemas.microsoft.com/office/drawing/2014/main" val="1850896708"/>
                  </a:ext>
                </a:extLst>
              </a:tr>
              <a:tr h="242648">
                <a:tc>
                  <a:txBody>
                    <a:bodyPr/>
                    <a:lstStyle/>
                    <a:p>
                      <a:r>
                        <a:rPr lang="da-DK" sz="1050" b="1" dirty="0">
                          <a:solidFill>
                            <a:schemeClr val="tx1"/>
                          </a:solidFill>
                        </a:rPr>
                        <a:t>AULA dagtilbud</a:t>
                      </a:r>
                      <a:endParaRPr lang="da-DK" sz="1050" dirty="0"/>
                    </a:p>
                  </a:txBody>
                  <a:tcPr/>
                </a:tc>
                <a:tc>
                  <a:txBody>
                    <a:bodyPr/>
                    <a:lstStyle/>
                    <a:p>
                      <a:r>
                        <a:rPr lang="da-DK" sz="1050" dirty="0">
                          <a:solidFill>
                            <a:schemeClr val="tx1"/>
                          </a:solidFill>
                        </a:rPr>
                        <a:t>AULA skal implementeres for dagstilbudsområdet. AULA på dagtilbudsområdet udrulles fra september 2020</a:t>
                      </a:r>
                      <a:endParaRPr lang="da-DK" sz="1050" dirty="0"/>
                    </a:p>
                  </a:txBody>
                  <a:tcPr/>
                </a:tc>
                <a:tc>
                  <a:txBody>
                    <a:bodyPr/>
                    <a:lstStyle/>
                    <a:p>
                      <a:r>
                        <a:rPr lang="da-DK" sz="1050" dirty="0">
                          <a:solidFill>
                            <a:schemeClr val="tx1"/>
                          </a:solidFill>
                          <a:hlinkClick r:id="rId9"/>
                        </a:rPr>
                        <a:t>Læs mere</a:t>
                      </a:r>
                      <a:endParaRPr lang="da-DK" sz="1050" dirty="0"/>
                    </a:p>
                  </a:txBody>
                  <a:tcPr/>
                </a:tc>
                <a:extLst>
                  <a:ext uri="{0D108BD9-81ED-4DB2-BD59-A6C34878D82A}">
                    <a16:rowId xmlns:a16="http://schemas.microsoft.com/office/drawing/2014/main" val="365096556"/>
                  </a:ext>
                </a:extLst>
              </a:tr>
              <a:tr h="242648">
                <a:tc>
                  <a:txBody>
                    <a:bodyPr/>
                    <a:lstStyle/>
                    <a:p>
                      <a:r>
                        <a:rPr lang="da-DK" sz="1050" b="1" dirty="0">
                          <a:solidFill>
                            <a:schemeClr val="tx1"/>
                          </a:solidFill>
                        </a:rPr>
                        <a:t>Selvbetjeningstjek</a:t>
                      </a:r>
                      <a:endParaRPr lang="da-DK" sz="1050" dirty="0"/>
                    </a:p>
                  </a:txBody>
                  <a:tcPr/>
                </a:tc>
                <a:tc>
                  <a:txBody>
                    <a:bodyPr/>
                    <a:lstStyle/>
                    <a:p>
                      <a:pPr>
                        <a:lnSpc>
                          <a:spcPts val="1200"/>
                        </a:lnSpc>
                        <a:spcAft>
                          <a:spcPts val="0"/>
                        </a:spcAft>
                      </a:pPr>
                      <a:r>
                        <a:rPr lang="da-DK" sz="1000" dirty="0">
                          <a:effectLst/>
                          <a:latin typeface="Arial" panose="020B0604020202020204" pitchFamily="34" charset="0"/>
                          <a:ea typeface="Arial" panose="020B0604020202020204" pitchFamily="34" charset="0"/>
                          <a:cs typeface="Times New Roman" panose="02020603050405020304" pitchFamily="18" charset="0"/>
                        </a:rPr>
                        <a:t>Implementerings af det fælleskommunale selvbetjeningstjek. Integration af de resterende kommunale løsninger i foråret  2020.  KOMBIT varetager dialogen med selvbetjeningsleverandørerne om dette. Kommunerne kan bidrage til processen ved at følge op </a:t>
                      </a:r>
                      <a:r>
                        <a:rPr lang="da-DK" sz="1000" dirty="0" err="1">
                          <a:effectLst/>
                          <a:latin typeface="Arial" panose="020B0604020202020204" pitchFamily="34" charset="0"/>
                          <a:ea typeface="Arial" panose="020B0604020202020204" pitchFamily="34" charset="0"/>
                          <a:cs typeface="Times New Roman" panose="02020603050405020304" pitchFamily="18" charset="0"/>
                        </a:rPr>
                        <a:t>på,om</a:t>
                      </a:r>
                      <a:r>
                        <a:rPr lang="da-DK" sz="1000" dirty="0">
                          <a:effectLst/>
                          <a:latin typeface="Arial" panose="020B0604020202020204" pitchFamily="34" charset="0"/>
                          <a:ea typeface="Arial" panose="020B0604020202020204" pitchFamily="34" charset="0"/>
                          <a:cs typeface="Times New Roman" panose="02020603050405020304" pitchFamily="18" charset="0"/>
                        </a:rPr>
                        <a:t> kommunens løsninger er koblet på selvbetjeningstjekket og ellers efterspørger dette.</a:t>
                      </a:r>
                    </a:p>
                  </a:txBody>
                  <a:tcPr/>
                </a:tc>
                <a:tc>
                  <a:txBody>
                    <a:bodyPr/>
                    <a:lstStyle/>
                    <a:p>
                      <a:r>
                        <a:rPr lang="da-DK" sz="1050" dirty="0">
                          <a:solidFill>
                            <a:schemeClr val="tx1"/>
                          </a:solidFill>
                          <a:hlinkClick r:id="rId10"/>
                        </a:rPr>
                        <a:t>Læs mere</a:t>
                      </a:r>
                      <a:endParaRPr lang="da-DK" sz="1050" dirty="0"/>
                    </a:p>
                  </a:txBody>
                  <a:tcPr/>
                </a:tc>
                <a:extLst>
                  <a:ext uri="{0D108BD9-81ED-4DB2-BD59-A6C34878D82A}">
                    <a16:rowId xmlns:a16="http://schemas.microsoft.com/office/drawing/2014/main" val="3638832979"/>
                  </a:ext>
                </a:extLst>
              </a:tr>
              <a:tr h="242648">
                <a:tc>
                  <a:txBody>
                    <a:bodyPr/>
                    <a:lstStyle/>
                    <a:p>
                      <a:r>
                        <a:rPr lang="da-DK" sz="1050" b="1" dirty="0">
                          <a:solidFill>
                            <a:schemeClr val="tx1"/>
                          </a:solidFill>
                        </a:rPr>
                        <a:t>NSIS – forberedelse og opstart</a:t>
                      </a:r>
                      <a:endParaRPr lang="da-DK" sz="1050" dirty="0"/>
                    </a:p>
                  </a:txBody>
                  <a:tcPr/>
                </a:tc>
                <a:tc>
                  <a:txBody>
                    <a:bodyPr/>
                    <a:lstStyle/>
                    <a:p>
                      <a:r>
                        <a:rPr lang="da-DK" sz="1050" dirty="0">
                          <a:solidFill>
                            <a:schemeClr val="tx1"/>
                          </a:solidFill>
                        </a:rPr>
                        <a:t>Forberedelse og opstart af implementering til National standart for identiteters sikkerhed (NSIS)</a:t>
                      </a:r>
                      <a:endParaRPr lang="da-DK" sz="1050" dirty="0"/>
                    </a:p>
                  </a:txBody>
                  <a:tcPr/>
                </a:tc>
                <a:tc>
                  <a:txBody>
                    <a:bodyPr/>
                    <a:lstStyle/>
                    <a:p>
                      <a:r>
                        <a:rPr lang="da-DK" sz="1050" dirty="0">
                          <a:solidFill>
                            <a:schemeClr val="tx1"/>
                          </a:solidFill>
                          <a:hlinkClick r:id="rId11"/>
                        </a:rPr>
                        <a:t>Læs mere</a:t>
                      </a:r>
                      <a:endParaRPr lang="da-DK" sz="1050" dirty="0"/>
                    </a:p>
                  </a:txBody>
                  <a:tcPr/>
                </a:tc>
                <a:extLst>
                  <a:ext uri="{0D108BD9-81ED-4DB2-BD59-A6C34878D82A}">
                    <a16:rowId xmlns:a16="http://schemas.microsoft.com/office/drawing/2014/main" val="3999945435"/>
                  </a:ext>
                </a:extLst>
              </a:tr>
              <a:tr h="242648">
                <a:tc>
                  <a:txBody>
                    <a:bodyPr/>
                    <a:lstStyle/>
                    <a:p>
                      <a:r>
                        <a:rPr lang="da-DK" sz="1050" b="1" dirty="0">
                          <a:solidFill>
                            <a:schemeClr val="tx1"/>
                          </a:solidFill>
                        </a:rPr>
                        <a:t>Grunddata</a:t>
                      </a:r>
                      <a:endParaRPr lang="da-DK" sz="1050" dirty="0"/>
                    </a:p>
                  </a:txBody>
                  <a:tcPr/>
                </a:tc>
                <a:tc>
                  <a:txBody>
                    <a:bodyPr/>
                    <a:lstStyle/>
                    <a:p>
                      <a:r>
                        <a:rPr lang="da-DK" sz="1050" dirty="0">
                          <a:solidFill>
                            <a:schemeClr val="tx1"/>
                          </a:solidFill>
                        </a:rPr>
                        <a:t>Kommunerne skal omlægge udvalgte eksisterende kommunale fagsystemer, så de trækker på korrekte dataregistre under grunddataprogrammet. For at indfri de forventede gevinster bør det ske hurtigst muligt, og for en del af grunddatas vedkommende inden udgangen af 2020. Udfasningen af ESR er skudt til udgangen af 2023, så paralleldriften for dette register vil blive opretholdt lidt længere end for de øvrige grunddata.</a:t>
                      </a:r>
                      <a:endParaRPr lang="da-DK" sz="1050" dirty="0"/>
                    </a:p>
                  </a:txBody>
                  <a:tcPr/>
                </a:tc>
                <a:tc>
                  <a:txBody>
                    <a:bodyPr/>
                    <a:lstStyle/>
                    <a:p>
                      <a:r>
                        <a:rPr lang="da-DK" sz="1050" dirty="0">
                          <a:solidFill>
                            <a:schemeClr val="tx1"/>
                          </a:solidFill>
                          <a:hlinkClick r:id="rId12"/>
                        </a:rPr>
                        <a:t>Læs mere</a:t>
                      </a:r>
                      <a:endParaRPr lang="da-DK" sz="1050" dirty="0"/>
                    </a:p>
                  </a:txBody>
                  <a:tcPr/>
                </a:tc>
                <a:extLst>
                  <a:ext uri="{0D108BD9-81ED-4DB2-BD59-A6C34878D82A}">
                    <a16:rowId xmlns:a16="http://schemas.microsoft.com/office/drawing/2014/main" val="906582726"/>
                  </a:ext>
                </a:extLst>
              </a:tr>
              <a:tr h="246404">
                <a:tc>
                  <a:txBody>
                    <a:bodyPr/>
                    <a:lstStyle/>
                    <a:p>
                      <a:r>
                        <a:rPr lang="da-DK" sz="1050" b="1" dirty="0">
                          <a:solidFill>
                            <a:schemeClr val="tx1"/>
                          </a:solidFill>
                        </a:rPr>
                        <a:t>Standarder inden for e-handel</a:t>
                      </a:r>
                      <a:endParaRPr lang="da-DK"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50" dirty="0">
                          <a:solidFill>
                            <a:schemeClr val="tx1"/>
                          </a:solidFill>
                        </a:rPr>
                        <a:t>Offentlige myndigheder skal implementere direktivet om elektronisk fakturering i </a:t>
                      </a:r>
                      <a:r>
                        <a:rPr lang="da-DK" sz="1050" dirty="0" err="1">
                          <a:solidFill>
                            <a:schemeClr val="tx1"/>
                          </a:solidFill>
                        </a:rPr>
                        <a:t>forbin-delse</a:t>
                      </a:r>
                      <a:r>
                        <a:rPr lang="da-DK" sz="1050" dirty="0">
                          <a:solidFill>
                            <a:schemeClr val="tx1"/>
                          </a:solidFill>
                        </a:rPr>
                        <a:t> med offentlige udbud i Danmark. For kommunerne har bekendtgørelsen virkning fra den 18. april 2020.</a:t>
                      </a:r>
                      <a:endParaRPr lang="da-DK" sz="1050" kern="1200" dirty="0">
                        <a:solidFill>
                          <a:schemeClr val="tx1"/>
                        </a:solidFill>
                        <a:latin typeface="+mn-lt"/>
                        <a:ea typeface="+mn-ea"/>
                        <a:cs typeface="+mn-cs"/>
                      </a:endParaRPr>
                    </a:p>
                  </a:txBody>
                  <a:tcPr/>
                </a:tc>
                <a:tc>
                  <a:txBody>
                    <a:bodyPr/>
                    <a:lstStyle/>
                    <a:p>
                      <a:r>
                        <a:rPr lang="da-DK" sz="1050" dirty="0">
                          <a:solidFill>
                            <a:schemeClr val="tx1"/>
                          </a:solidFill>
                          <a:hlinkClick r:id="rId13"/>
                        </a:rPr>
                        <a:t>Læs mere </a:t>
                      </a:r>
                      <a:endParaRPr lang="da-DK" sz="1050" dirty="0"/>
                    </a:p>
                  </a:txBody>
                  <a:tcPr/>
                </a:tc>
                <a:extLst>
                  <a:ext uri="{0D108BD9-81ED-4DB2-BD59-A6C34878D82A}">
                    <a16:rowId xmlns:a16="http://schemas.microsoft.com/office/drawing/2014/main" val="1958658057"/>
                  </a:ext>
                </a:extLst>
              </a:tr>
            </a:tbl>
          </a:graphicData>
        </a:graphic>
      </p:graphicFrame>
      <p:sp>
        <p:nvSpPr>
          <p:cNvPr id="5" name="Titel 1">
            <a:extLst>
              <a:ext uri="{FF2B5EF4-FFF2-40B4-BE49-F238E27FC236}">
                <a16:creationId xmlns:a16="http://schemas.microsoft.com/office/drawing/2014/main" id="{BE1BAD5E-92F2-4096-ACC9-8F87A464BD4D}"/>
              </a:ext>
            </a:extLst>
          </p:cNvPr>
          <p:cNvSpPr txBox="1">
            <a:spLocks/>
          </p:cNvSpPr>
          <p:nvPr/>
        </p:nvSpPr>
        <p:spPr>
          <a:xfrm>
            <a:off x="344032" y="0"/>
            <a:ext cx="10714775" cy="839754"/>
          </a:xfrm>
          <a:prstGeom prst="rect">
            <a:avLst/>
          </a:prstGeom>
        </p:spPr>
        <p:txBody>
          <a:bodyPr vert="horz" lIns="0" tIns="0" rIns="0" bIns="0" rtlCol="0" anchor="b" anchorCtr="0">
            <a:noAutofit/>
          </a:bodyPr>
          <a:lst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a:lstStyle>
          <a:p>
            <a:r>
              <a:rPr lang="da-DK" dirty="0"/>
              <a:t>Systemer og krav med implementeringsopgaver</a:t>
            </a:r>
          </a:p>
        </p:txBody>
      </p:sp>
      <p:sp>
        <p:nvSpPr>
          <p:cNvPr id="6" name="Tekstfelt 5">
            <a:extLst>
              <a:ext uri="{FF2B5EF4-FFF2-40B4-BE49-F238E27FC236}">
                <a16:creationId xmlns:a16="http://schemas.microsoft.com/office/drawing/2014/main" id="{51F0BD96-C14A-4E38-96E0-B001BEAAB7B8}"/>
              </a:ext>
            </a:extLst>
          </p:cNvPr>
          <p:cNvSpPr txBox="1"/>
          <p:nvPr/>
        </p:nvSpPr>
        <p:spPr>
          <a:xfrm>
            <a:off x="9858703" y="6548153"/>
            <a:ext cx="2223687" cy="208903"/>
          </a:xfrm>
          <a:prstGeom prst="rect">
            <a:avLst/>
          </a:prstGeom>
          <a:noFill/>
        </p:spPr>
        <p:txBody>
          <a:bodyPr wrap="square" lIns="0" tIns="0" rIns="0" bIns="0" rtlCol="0">
            <a:spAutoFit/>
          </a:bodyPr>
          <a:lstStyle/>
          <a:p>
            <a:pPr>
              <a:lnSpc>
                <a:spcPct val="104000"/>
              </a:lnSpc>
            </a:pPr>
            <a:r>
              <a:rPr lang="da-DK" sz="1400" dirty="0">
                <a:solidFill>
                  <a:schemeClr val="accent1"/>
                </a:solidFill>
              </a:rPr>
              <a:t>Version 3.0 – August 2020</a:t>
            </a:r>
          </a:p>
        </p:txBody>
      </p:sp>
    </p:spTree>
    <p:extLst>
      <p:ext uri="{BB962C8B-B14F-4D97-AF65-F5344CB8AC3E}">
        <p14:creationId xmlns:p14="http://schemas.microsoft.com/office/powerpoint/2010/main" val="202643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 4">
            <a:extLst>
              <a:ext uri="{FF2B5EF4-FFF2-40B4-BE49-F238E27FC236}">
                <a16:creationId xmlns:a16="http://schemas.microsoft.com/office/drawing/2014/main" id="{1148AB79-C3E3-43D4-BB08-6A6B301FCA83}"/>
              </a:ext>
            </a:extLst>
          </p:cNvPr>
          <p:cNvGraphicFramePr>
            <a:graphicFrameLocks noGrp="1"/>
          </p:cNvGraphicFramePr>
          <p:nvPr>
            <p:extLst>
              <p:ext uri="{D42A27DB-BD31-4B8C-83A1-F6EECF244321}">
                <p14:modId xmlns:p14="http://schemas.microsoft.com/office/powerpoint/2010/main" val="3332421243"/>
              </p:ext>
            </p:extLst>
          </p:nvPr>
        </p:nvGraphicFramePr>
        <p:xfrm>
          <a:off x="367488" y="1390936"/>
          <a:ext cx="11616611" cy="5083437"/>
        </p:xfrm>
        <a:graphic>
          <a:graphicData uri="http://schemas.openxmlformats.org/drawingml/2006/table">
            <a:tbl>
              <a:tblPr firstRow="1" bandRow="1">
                <a:tableStyleId>{5C22544A-7EE6-4342-B048-85BDC9FD1C3A}</a:tableStyleId>
              </a:tblPr>
              <a:tblGrid>
                <a:gridCol w="2064992">
                  <a:extLst>
                    <a:ext uri="{9D8B030D-6E8A-4147-A177-3AD203B41FA5}">
                      <a16:colId xmlns:a16="http://schemas.microsoft.com/office/drawing/2014/main" val="2910390319"/>
                    </a:ext>
                  </a:extLst>
                </a:gridCol>
                <a:gridCol w="8688350">
                  <a:extLst>
                    <a:ext uri="{9D8B030D-6E8A-4147-A177-3AD203B41FA5}">
                      <a16:colId xmlns:a16="http://schemas.microsoft.com/office/drawing/2014/main" val="3479592888"/>
                    </a:ext>
                  </a:extLst>
                </a:gridCol>
                <a:gridCol w="863269">
                  <a:extLst>
                    <a:ext uri="{9D8B030D-6E8A-4147-A177-3AD203B41FA5}">
                      <a16:colId xmlns:a16="http://schemas.microsoft.com/office/drawing/2014/main" val="2771352649"/>
                    </a:ext>
                  </a:extLst>
                </a:gridCol>
              </a:tblGrid>
              <a:tr h="255332">
                <a:tc>
                  <a:txBody>
                    <a:bodyPr/>
                    <a:lstStyle/>
                    <a:p>
                      <a:r>
                        <a:rPr lang="da-DK" sz="1050" dirty="0"/>
                        <a:t>Emne </a:t>
                      </a:r>
                    </a:p>
                  </a:txBody>
                  <a:tcPr/>
                </a:tc>
                <a:tc>
                  <a:txBody>
                    <a:bodyPr/>
                    <a:lstStyle/>
                    <a:p>
                      <a:r>
                        <a:rPr lang="da-DK" sz="1050" dirty="0"/>
                        <a:t>Opgave </a:t>
                      </a:r>
                    </a:p>
                  </a:txBody>
                  <a:tcPr/>
                </a:tc>
                <a:tc>
                  <a:txBody>
                    <a:bodyPr/>
                    <a:lstStyle/>
                    <a:p>
                      <a:r>
                        <a:rPr lang="da-DK" sz="1050" dirty="0"/>
                        <a:t>Link</a:t>
                      </a:r>
                    </a:p>
                  </a:txBody>
                  <a:tcPr/>
                </a:tc>
                <a:extLst>
                  <a:ext uri="{0D108BD9-81ED-4DB2-BD59-A6C34878D82A}">
                    <a16:rowId xmlns:a16="http://schemas.microsoft.com/office/drawing/2014/main" val="1553360923"/>
                  </a:ext>
                </a:extLst>
              </a:tr>
              <a:tr h="417817">
                <a:tc>
                  <a:txBody>
                    <a:bodyPr/>
                    <a:lstStyle/>
                    <a:p>
                      <a:r>
                        <a:rPr lang="da-DK" sz="1050" b="1" dirty="0"/>
                        <a:t>FLIS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50" kern="1200" dirty="0">
                          <a:solidFill>
                            <a:schemeClr val="dk1"/>
                          </a:solidFill>
                          <a:effectLst/>
                          <a:latin typeface="+mn-lt"/>
                          <a:ea typeface="+mn-ea"/>
                          <a:cs typeface="+mn-cs"/>
                        </a:rPr>
                        <a:t>Dataområderne Skole og Voksen Handicappede releases i en opdateret og moderniseret udgave august 2020. Dataområderne Økonomi, Personale og Elevfravær releases i moderniserede udgaver ultimo 2020</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50" dirty="0">
                          <a:hlinkClick r:id="rId2"/>
                        </a:rPr>
                        <a:t>Læs mere</a:t>
                      </a:r>
                      <a:endParaRPr lang="da-DK" sz="1050" dirty="0"/>
                    </a:p>
                  </a:txBody>
                  <a:tcPr/>
                </a:tc>
                <a:extLst>
                  <a:ext uri="{0D108BD9-81ED-4DB2-BD59-A6C34878D82A}">
                    <a16:rowId xmlns:a16="http://schemas.microsoft.com/office/drawing/2014/main" val="70793471"/>
                  </a:ext>
                </a:extLst>
              </a:tr>
              <a:tr h="580301">
                <a:tc>
                  <a:txBody>
                    <a:bodyPr/>
                    <a:lstStyle/>
                    <a:p>
                      <a:r>
                        <a:rPr lang="da-DK" sz="1050" b="1" dirty="0"/>
                        <a:t>Serviceplatformen – </a:t>
                      </a:r>
                      <a:r>
                        <a:rPr lang="da-DK" sz="1050" b="1" dirty="0" err="1"/>
                        <a:t>Frozen</a:t>
                      </a:r>
                      <a:r>
                        <a:rPr lang="da-DK" sz="1050" b="1" dirty="0"/>
                        <a:t> zone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50" kern="1200" dirty="0">
                          <a:solidFill>
                            <a:schemeClr val="dk1"/>
                          </a:solidFill>
                          <a:effectLst/>
                          <a:latin typeface="+mn-lt"/>
                          <a:ea typeface="+mn-ea"/>
                          <a:cs typeface="+mn-cs"/>
                        </a:rPr>
                        <a:t>I forbindelse med genudbuddet af Serviceplatformen vil der være </a:t>
                      </a:r>
                      <a:r>
                        <a:rPr lang="da-DK" sz="1050" kern="1200" dirty="0" err="1">
                          <a:solidFill>
                            <a:schemeClr val="dk1"/>
                          </a:solidFill>
                          <a:effectLst/>
                          <a:latin typeface="+mn-lt"/>
                          <a:ea typeface="+mn-ea"/>
                          <a:cs typeface="+mn-cs"/>
                        </a:rPr>
                        <a:t>frozen</a:t>
                      </a:r>
                      <a:r>
                        <a:rPr lang="da-DK" sz="1050" kern="1200" dirty="0">
                          <a:solidFill>
                            <a:schemeClr val="dk1"/>
                          </a:solidFill>
                          <a:effectLst/>
                          <a:latin typeface="+mn-lt"/>
                          <a:ea typeface="+mn-ea"/>
                          <a:cs typeface="+mn-cs"/>
                        </a:rPr>
                        <a:t> zones i forbindelse med transitionen. Det indebærer at det ikke vil være muligt at lave ændringer, konfigurationer eller trække rapporter i Administrationsmodulet / på Serviceplatformen. </a:t>
                      </a:r>
                      <a:r>
                        <a:rPr lang="da-DK" sz="1050" kern="1200" dirty="0" err="1">
                          <a:solidFill>
                            <a:schemeClr val="dk1"/>
                          </a:solidFill>
                          <a:effectLst/>
                          <a:latin typeface="+mn-lt"/>
                          <a:ea typeface="+mn-ea"/>
                          <a:cs typeface="+mn-cs"/>
                        </a:rPr>
                        <a:t>Frozen</a:t>
                      </a:r>
                      <a:r>
                        <a:rPr lang="da-DK" sz="1050" kern="1200" dirty="0">
                          <a:solidFill>
                            <a:schemeClr val="dk1"/>
                          </a:solidFill>
                          <a:effectLst/>
                          <a:latin typeface="+mn-lt"/>
                          <a:ea typeface="+mn-ea"/>
                          <a:cs typeface="+mn-cs"/>
                        </a:rPr>
                        <a:t> zone 3 for </a:t>
                      </a:r>
                      <a:r>
                        <a:rPr lang="da-DK" sz="1050" kern="1200" dirty="0" err="1">
                          <a:solidFill>
                            <a:schemeClr val="dk1"/>
                          </a:solidFill>
                          <a:effectLst/>
                          <a:latin typeface="+mn-lt"/>
                          <a:ea typeface="+mn-ea"/>
                          <a:cs typeface="+mn-cs"/>
                        </a:rPr>
                        <a:t>Exttest</a:t>
                      </a:r>
                      <a:r>
                        <a:rPr lang="da-DK" sz="1050" kern="1200" dirty="0">
                          <a:solidFill>
                            <a:schemeClr val="dk1"/>
                          </a:solidFill>
                          <a:effectLst/>
                          <a:latin typeface="+mn-lt"/>
                          <a:ea typeface="+mn-ea"/>
                          <a:cs typeface="+mn-cs"/>
                        </a:rPr>
                        <a:t> / Eksternt testmiljø er 7. september – 18. september 2020. </a:t>
                      </a:r>
                      <a:r>
                        <a:rPr lang="da-DK" sz="1050" kern="1200" dirty="0" err="1">
                          <a:solidFill>
                            <a:schemeClr val="dk1"/>
                          </a:solidFill>
                          <a:effectLst/>
                          <a:latin typeface="+mn-lt"/>
                          <a:ea typeface="+mn-ea"/>
                          <a:cs typeface="+mn-cs"/>
                        </a:rPr>
                        <a:t>Frozen</a:t>
                      </a:r>
                      <a:r>
                        <a:rPr lang="da-DK" sz="1050" kern="1200" dirty="0">
                          <a:solidFill>
                            <a:schemeClr val="dk1"/>
                          </a:solidFill>
                          <a:effectLst/>
                          <a:latin typeface="+mn-lt"/>
                          <a:ea typeface="+mn-ea"/>
                          <a:cs typeface="+mn-cs"/>
                        </a:rPr>
                        <a:t> zone 3 for Prod / Produktionsmiljø er: 16. november – 11. december 2020</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50" u="sng" kern="1200" dirty="0">
                          <a:solidFill>
                            <a:schemeClr val="dk1"/>
                          </a:solidFill>
                          <a:effectLst/>
                          <a:latin typeface="+mn-lt"/>
                          <a:ea typeface="+mn-ea"/>
                          <a:cs typeface="+mn-cs"/>
                          <a:hlinkClick r:id="rId3"/>
                        </a:rPr>
                        <a:t>Læs mere</a:t>
                      </a:r>
                      <a:endParaRPr lang="da-DK" sz="1050" dirty="0"/>
                    </a:p>
                  </a:txBody>
                  <a:tcPr/>
                </a:tc>
                <a:extLst>
                  <a:ext uri="{0D108BD9-81ED-4DB2-BD59-A6C34878D82A}">
                    <a16:rowId xmlns:a16="http://schemas.microsoft.com/office/drawing/2014/main" val="1899695614"/>
                  </a:ext>
                </a:extLst>
              </a:tr>
              <a:tr h="1230238">
                <a:tc>
                  <a:txBody>
                    <a:bodyPr/>
                    <a:lstStyle/>
                    <a:p>
                      <a:r>
                        <a:rPr lang="da-DK" sz="1050" b="1" dirty="0">
                          <a:solidFill>
                            <a:schemeClr val="tx1"/>
                          </a:solidFill>
                        </a:rPr>
                        <a:t>Næste generation Digital post</a:t>
                      </a:r>
                      <a:endParaRPr lang="da-DK"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50" b="0" dirty="0">
                          <a:solidFill>
                            <a:schemeClr val="tx1"/>
                          </a:solidFill>
                        </a:rPr>
                        <a:t>Det nye Digital Post medfører, en omlægning, som kræver en større eller mindre </a:t>
                      </a:r>
                      <a:r>
                        <a:rPr lang="da-DK" sz="1050" b="0" dirty="0" err="1">
                          <a:solidFill>
                            <a:schemeClr val="tx1"/>
                          </a:solidFill>
                        </a:rPr>
                        <a:t>ind-sats</a:t>
                      </a:r>
                      <a:r>
                        <a:rPr lang="da-DK" sz="1050" b="0" dirty="0">
                          <a:solidFill>
                            <a:schemeClr val="tx1"/>
                          </a:solidFill>
                        </a:rPr>
                        <a:t> afhængig af den enkelte myndigheds kompleksitet og valg. For hovedgruppen af kommuner starter implementeringsforløbet først for alvor til August 2020 og løber ca. 1 år frem. Digitaliseringsstyrelsen og KL afholder informationsmøder og webinarer og inviterer myndighederne til Digitaliseringsstyrelsens Implementeringsoverblik (DIO), hvor kommunerne vil finde konkrete opgavepakker til den lokale implementering. Derudover vil KL og KOMBIT arbejder for, at den fælleskommunale infrastruktur understøtter </a:t>
                      </a:r>
                      <a:r>
                        <a:rPr lang="da-DK" sz="1050" b="0" dirty="0" err="1">
                          <a:solidFill>
                            <a:schemeClr val="tx1"/>
                          </a:solidFill>
                        </a:rPr>
                        <a:t>næ-ste</a:t>
                      </a:r>
                      <a:r>
                        <a:rPr lang="da-DK" sz="1050" b="0" dirty="0">
                          <a:solidFill>
                            <a:schemeClr val="tx1"/>
                          </a:solidFill>
                        </a:rPr>
                        <a:t> generation Digital Post og at der i den forbindelse udvikles en fælleskommunal broker-løsning. Dette kan man læse mere om her: </a:t>
                      </a:r>
                      <a:r>
                        <a:rPr lang="da-DK" sz="1050" b="0" dirty="0">
                          <a:solidFill>
                            <a:schemeClr val="tx1"/>
                          </a:solidFill>
                          <a:hlinkClick r:id="rId4"/>
                        </a:rPr>
                        <a:t>https://kombit.dk/nyheder/den-f%C3%A6lleskommunale-infrastruktur-skal-underst%C3%B8tte-n%C3%A6ste-generation-digital-post</a:t>
                      </a:r>
                      <a:r>
                        <a:rPr lang="da-DK" sz="1050" b="0" dirty="0">
                          <a:solidFill>
                            <a:schemeClr val="tx1"/>
                          </a:solidFill>
                        </a:rPr>
                        <a:t> </a:t>
                      </a:r>
                    </a:p>
                  </a:txBody>
                  <a:tcPr/>
                </a:tc>
                <a:tc>
                  <a:txBody>
                    <a:bodyPr/>
                    <a:lstStyle/>
                    <a:p>
                      <a:r>
                        <a:rPr lang="da-DK" sz="1050" dirty="0">
                          <a:hlinkClick r:id="rId5"/>
                        </a:rPr>
                        <a:t>Læs mere</a:t>
                      </a:r>
                      <a:endParaRPr lang="da-DK" sz="1050" dirty="0"/>
                    </a:p>
                  </a:txBody>
                  <a:tcPr/>
                </a:tc>
                <a:extLst>
                  <a:ext uri="{0D108BD9-81ED-4DB2-BD59-A6C34878D82A}">
                    <a16:rowId xmlns:a16="http://schemas.microsoft.com/office/drawing/2014/main" val="3727161078"/>
                  </a:ext>
                </a:extLst>
              </a:tr>
              <a:tr h="417817">
                <a:tc>
                  <a:txBody>
                    <a:bodyPr/>
                    <a:lstStyle/>
                    <a:p>
                      <a:r>
                        <a:rPr lang="da-DK" sz="1050" b="1" dirty="0">
                          <a:solidFill>
                            <a:schemeClr val="tx1"/>
                          </a:solidFill>
                        </a:rPr>
                        <a:t>Tilretning af digitale selvbetjeningsløsninger</a:t>
                      </a:r>
                      <a:endParaRPr lang="da-DK"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50" kern="1200" dirty="0">
                          <a:solidFill>
                            <a:schemeClr val="tx1"/>
                          </a:solidFill>
                          <a:latin typeface="+mn-lt"/>
                          <a:ea typeface="+mn-ea"/>
                          <a:cs typeface="+mn-cs"/>
                        </a:rPr>
                        <a:t>Kommunerne skal følge de ændrede fællesoffentlige krav til selvbetjeningsløsninger ved nyindkøb eller væsentlige videreudviklinger. Dog er en del af kravene anbefalinger og bør derfor følges. Læs mere om de forskellige typer af krav og anbefalinger på informationssiden </a:t>
                      </a:r>
                    </a:p>
                  </a:txBody>
                  <a:tcPr/>
                </a:tc>
                <a:tc>
                  <a:txBody>
                    <a:bodyPr/>
                    <a:lstStyle/>
                    <a:p>
                      <a:r>
                        <a:rPr lang="da-DK" sz="1050" dirty="0">
                          <a:solidFill>
                            <a:schemeClr val="tx1"/>
                          </a:solidFill>
                          <a:hlinkClick r:id="rId6"/>
                        </a:rPr>
                        <a:t>Læs mere</a:t>
                      </a:r>
                      <a:r>
                        <a:rPr lang="da-DK" sz="1050" dirty="0">
                          <a:solidFill>
                            <a:schemeClr val="tx1"/>
                          </a:solidFill>
                        </a:rPr>
                        <a:t> </a:t>
                      </a:r>
                      <a:endParaRPr lang="da-DK" sz="1050" dirty="0"/>
                    </a:p>
                  </a:txBody>
                  <a:tcPr/>
                </a:tc>
                <a:extLst>
                  <a:ext uri="{0D108BD9-81ED-4DB2-BD59-A6C34878D82A}">
                    <a16:rowId xmlns:a16="http://schemas.microsoft.com/office/drawing/2014/main" val="1096217185"/>
                  </a:ext>
                </a:extLst>
              </a:tr>
              <a:tr h="417817">
                <a:tc>
                  <a:txBody>
                    <a:bodyPr/>
                    <a:lstStyle/>
                    <a:p>
                      <a:r>
                        <a:rPr lang="da-DK" sz="1050" b="1" dirty="0"/>
                        <a:t>Telemedicinsk infrastruktur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50" kern="1200" dirty="0">
                          <a:solidFill>
                            <a:schemeClr val="tx1"/>
                          </a:solidFill>
                          <a:latin typeface="+mn-lt"/>
                          <a:ea typeface="+mn-ea"/>
                          <a:cs typeface="+mn-cs"/>
                        </a:rPr>
                        <a:t>Implementere telemedicin til KOL-patienter i overensstemmelse med de fælles planer, som region og kommuner aftaler i det enkelte landsdelsprogram indenfor rammerne af sundhedsaftalerne.</a:t>
                      </a:r>
                    </a:p>
                  </a:txBody>
                  <a:tcPr/>
                </a:tc>
                <a:tc>
                  <a:txBody>
                    <a:bodyPr/>
                    <a:lstStyle/>
                    <a:p>
                      <a:r>
                        <a:rPr lang="da-DK" sz="1050" dirty="0">
                          <a:hlinkClick r:id="rId7"/>
                        </a:rPr>
                        <a:t>Læs mere</a:t>
                      </a:r>
                      <a:endParaRPr lang="da-DK" sz="1050" dirty="0"/>
                    </a:p>
                  </a:txBody>
                  <a:tcPr/>
                </a:tc>
                <a:extLst>
                  <a:ext uri="{0D108BD9-81ED-4DB2-BD59-A6C34878D82A}">
                    <a16:rowId xmlns:a16="http://schemas.microsoft.com/office/drawing/2014/main" val="2823105944"/>
                  </a:ext>
                </a:extLst>
              </a:tr>
              <a:tr h="58030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50" b="1" dirty="0">
                          <a:solidFill>
                            <a:schemeClr val="tx1"/>
                          </a:solidFill>
                        </a:rPr>
                        <a:t>Fælles Faglige Begreber – implementering af begrebskatalog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50" kern="1200" dirty="0">
                          <a:solidFill>
                            <a:schemeClr val="tx1"/>
                          </a:solidFill>
                          <a:latin typeface="+mn-lt"/>
                          <a:ea typeface="+mn-ea"/>
                          <a:cs typeface="+mn-cs"/>
                        </a:rPr>
                        <a:t>Projektets implementeringsfase finder sted fra januar 2020 til udgangen af 2021. Opgaverne består blandt andet i etablering af national kompetenceudvikling og implementeringsunderstøttende aktiviteter, lancering af fælleskommunal uddata-specifikation og udvikling af løsning til bedre digital infrastruktur på det specialiserede socialområde for voksne. </a:t>
                      </a:r>
                    </a:p>
                  </a:txBody>
                  <a:tcPr/>
                </a:tc>
                <a:tc>
                  <a:txBody>
                    <a:bodyPr/>
                    <a:lstStyle/>
                    <a:p>
                      <a:r>
                        <a:rPr lang="da-DK" sz="1050" dirty="0">
                          <a:hlinkClick r:id="rId8"/>
                        </a:rPr>
                        <a:t>Læs mere</a:t>
                      </a:r>
                      <a:endParaRPr lang="da-DK" sz="1050" dirty="0"/>
                    </a:p>
                  </a:txBody>
                  <a:tcPr/>
                </a:tc>
                <a:extLst>
                  <a:ext uri="{0D108BD9-81ED-4DB2-BD59-A6C34878D82A}">
                    <a16:rowId xmlns:a16="http://schemas.microsoft.com/office/drawing/2014/main" val="679412153"/>
                  </a:ext>
                </a:extLst>
              </a:tr>
              <a:tr h="417817">
                <a:tc>
                  <a:txBody>
                    <a:bodyPr/>
                    <a:lstStyle/>
                    <a:p>
                      <a:r>
                        <a:rPr lang="da-DK" sz="1050" b="1" dirty="0">
                          <a:solidFill>
                            <a:schemeClr val="tx1"/>
                          </a:solidFill>
                        </a:rPr>
                        <a:t>Rammearkitektur – krav ved anskaffelse</a:t>
                      </a:r>
                      <a:endParaRPr lang="da-DK"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50" dirty="0">
                          <a:solidFill>
                            <a:schemeClr val="tx1"/>
                          </a:solidFill>
                        </a:rPr>
                        <a:t>Alle kommuner skal sikre, at der er tilstrækkeligt ressourcer til at stille de rigtige krav ved nyanskaffelser, der indeholder data</a:t>
                      </a:r>
                      <a:endParaRPr lang="da-DK" sz="1050" b="1" dirty="0">
                        <a:solidFill>
                          <a:schemeClr val="tx1"/>
                        </a:solidFill>
                      </a:endParaRPr>
                    </a:p>
                  </a:txBody>
                  <a:tcPr/>
                </a:tc>
                <a:tc>
                  <a:txBody>
                    <a:bodyPr/>
                    <a:lstStyle/>
                    <a:p>
                      <a:r>
                        <a:rPr lang="da-DK" sz="1050" dirty="0">
                          <a:solidFill>
                            <a:schemeClr val="tx1"/>
                          </a:solidFill>
                        </a:rPr>
                        <a:t> </a:t>
                      </a:r>
                      <a:r>
                        <a:rPr lang="da-DK" sz="1050" dirty="0">
                          <a:solidFill>
                            <a:schemeClr val="tx1"/>
                          </a:solidFill>
                          <a:hlinkClick r:id="rId9"/>
                        </a:rPr>
                        <a:t>Læs mere </a:t>
                      </a:r>
                      <a:endParaRPr lang="da-DK" sz="1050" dirty="0"/>
                    </a:p>
                  </a:txBody>
                  <a:tcPr/>
                </a:tc>
                <a:extLst>
                  <a:ext uri="{0D108BD9-81ED-4DB2-BD59-A6C34878D82A}">
                    <a16:rowId xmlns:a16="http://schemas.microsoft.com/office/drawing/2014/main" val="548671200"/>
                  </a:ext>
                </a:extLst>
              </a:tr>
              <a:tr h="76599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50" b="1" dirty="0">
                          <a:solidFill>
                            <a:schemeClr val="tx1"/>
                          </a:solidFill>
                        </a:rPr>
                        <a:t>Fortsat</a:t>
                      </a:r>
                      <a:r>
                        <a:rPr lang="da-DK" sz="1200" b="1" dirty="0"/>
                        <a:t> </a:t>
                      </a:r>
                      <a:r>
                        <a:rPr lang="da-DK" sz="1050" b="1" dirty="0">
                          <a:solidFill>
                            <a:schemeClr val="tx1"/>
                          </a:solidFill>
                        </a:rPr>
                        <a:t>opbevaringspligt på sager efter opgavesplittet med Udbetaling Danmark</a:t>
                      </a:r>
                    </a:p>
                    <a:p>
                      <a:endParaRPr lang="da-DK" sz="1050" dirty="0"/>
                    </a:p>
                  </a:txBody>
                  <a:tcPr/>
                </a:tc>
                <a:tc>
                  <a:txBody>
                    <a:bodyPr/>
                    <a:lstStyle/>
                    <a:p>
                      <a:r>
                        <a:rPr lang="da-DK" sz="1050" kern="1200" dirty="0">
                          <a:solidFill>
                            <a:schemeClr val="dk1"/>
                          </a:solidFill>
                          <a:effectLst/>
                          <a:latin typeface="+mn-lt"/>
                          <a:ea typeface="+mn-ea"/>
                          <a:cs typeface="+mn-cs"/>
                        </a:rPr>
                        <a:t>I forbindelse med overførslen af opgaver til Udbetaling Danmark i 2012 og 2015 forblev ansvaret for opbevaring af arkivalier i kommunerne i sager, hvor der fortsat sker udbetaling. Kommunerne har opbevaringspligt på sagerne, så længe der sker udbetaling hos UDK. På nogle sagsområder, kan der forventes at denne dokumentation skal være tilgængelig og fremfindes efter anmodning fra UDK i mange år ud i fremtiden.</a:t>
                      </a:r>
                    </a:p>
                  </a:txBody>
                  <a:tcPr/>
                </a:tc>
                <a:tc>
                  <a:txBody>
                    <a:bodyPr/>
                    <a:lstStyle/>
                    <a:p>
                      <a:endParaRPr lang="da-DK" sz="1050" dirty="0"/>
                    </a:p>
                  </a:txBody>
                  <a:tcPr/>
                </a:tc>
                <a:extLst>
                  <a:ext uri="{0D108BD9-81ED-4DB2-BD59-A6C34878D82A}">
                    <a16:rowId xmlns:a16="http://schemas.microsoft.com/office/drawing/2014/main" val="1530711981"/>
                  </a:ext>
                </a:extLst>
              </a:tr>
            </a:tbl>
          </a:graphicData>
        </a:graphic>
      </p:graphicFrame>
      <p:sp>
        <p:nvSpPr>
          <p:cNvPr id="4" name="Titel 1">
            <a:extLst>
              <a:ext uri="{FF2B5EF4-FFF2-40B4-BE49-F238E27FC236}">
                <a16:creationId xmlns:a16="http://schemas.microsoft.com/office/drawing/2014/main" id="{D7DC4878-D22C-405C-8964-D62E5009CEEA}"/>
              </a:ext>
            </a:extLst>
          </p:cNvPr>
          <p:cNvSpPr txBox="1">
            <a:spLocks/>
          </p:cNvSpPr>
          <p:nvPr/>
        </p:nvSpPr>
        <p:spPr>
          <a:xfrm>
            <a:off x="639025" y="158622"/>
            <a:ext cx="10714775" cy="1455574"/>
          </a:xfrm>
          <a:prstGeom prst="rect">
            <a:avLst/>
          </a:prstGeom>
        </p:spPr>
        <p:txBody>
          <a:bodyPr vert="horz" lIns="0" tIns="0" rIns="0" bIns="0" rtlCol="0" anchor="b" anchorCtr="0">
            <a:noAutofit/>
          </a:bodyPr>
          <a:lst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a:lstStyle>
          <a:p>
            <a:endParaRPr lang="da-DK" dirty="0"/>
          </a:p>
        </p:txBody>
      </p:sp>
      <p:sp>
        <p:nvSpPr>
          <p:cNvPr id="6" name="Titel 1">
            <a:extLst>
              <a:ext uri="{FF2B5EF4-FFF2-40B4-BE49-F238E27FC236}">
                <a16:creationId xmlns:a16="http://schemas.microsoft.com/office/drawing/2014/main" id="{0B01EA0B-FF50-4FE5-94E1-B441407FEDCD}"/>
              </a:ext>
            </a:extLst>
          </p:cNvPr>
          <p:cNvSpPr txBox="1">
            <a:spLocks/>
          </p:cNvSpPr>
          <p:nvPr/>
        </p:nvSpPr>
        <p:spPr>
          <a:xfrm>
            <a:off x="367488" y="-5577"/>
            <a:ext cx="10714775" cy="839754"/>
          </a:xfrm>
          <a:prstGeom prst="rect">
            <a:avLst/>
          </a:prstGeom>
        </p:spPr>
        <p:txBody>
          <a:bodyPr vert="horz" lIns="0" tIns="0" rIns="0" bIns="0" rtlCol="0" anchor="b" anchorCtr="0">
            <a:noAutofit/>
          </a:bodyPr>
          <a:lst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a:lstStyle>
          <a:p>
            <a:r>
              <a:rPr lang="da-DK" dirty="0"/>
              <a:t>Andre udvalgte opgaver og indsatser </a:t>
            </a:r>
          </a:p>
        </p:txBody>
      </p:sp>
      <p:sp>
        <p:nvSpPr>
          <p:cNvPr id="7" name="Tekstfelt 6">
            <a:extLst>
              <a:ext uri="{FF2B5EF4-FFF2-40B4-BE49-F238E27FC236}">
                <a16:creationId xmlns:a16="http://schemas.microsoft.com/office/drawing/2014/main" id="{CF289A57-D3DB-4DE1-8898-610B1057863C}"/>
              </a:ext>
            </a:extLst>
          </p:cNvPr>
          <p:cNvSpPr txBox="1"/>
          <p:nvPr/>
        </p:nvSpPr>
        <p:spPr>
          <a:xfrm>
            <a:off x="9932276" y="6548153"/>
            <a:ext cx="2150114" cy="208903"/>
          </a:xfrm>
          <a:prstGeom prst="rect">
            <a:avLst/>
          </a:prstGeom>
          <a:noFill/>
        </p:spPr>
        <p:txBody>
          <a:bodyPr wrap="square" lIns="0" tIns="0" rIns="0" bIns="0" rtlCol="0">
            <a:spAutoFit/>
          </a:bodyPr>
          <a:lstStyle/>
          <a:p>
            <a:pPr>
              <a:lnSpc>
                <a:spcPct val="104000"/>
              </a:lnSpc>
            </a:pPr>
            <a:r>
              <a:rPr lang="da-DK" sz="1400" dirty="0">
                <a:solidFill>
                  <a:schemeClr val="accent1"/>
                </a:solidFill>
              </a:rPr>
              <a:t>Version 3.0 – August 2020</a:t>
            </a:r>
          </a:p>
        </p:txBody>
      </p:sp>
    </p:spTree>
    <p:extLst>
      <p:ext uri="{BB962C8B-B14F-4D97-AF65-F5344CB8AC3E}">
        <p14:creationId xmlns:p14="http://schemas.microsoft.com/office/powerpoint/2010/main" val="965916028"/>
      </p:ext>
    </p:extLst>
  </p:cSld>
  <p:clrMapOvr>
    <a:masterClrMapping/>
  </p:clrMapOvr>
</p:sld>
</file>

<file path=ppt/theme/theme1.xml><?xml version="1.0" encoding="utf-8"?>
<a:theme xmlns:a="http://schemas.openxmlformats.org/drawingml/2006/main" name="Blank">
  <a:themeElements>
    <a:clrScheme name="KL blå">
      <a:dk1>
        <a:sysClr val="windowText" lastClr="000000"/>
      </a:dk1>
      <a:lt1>
        <a:sysClr val="window" lastClr="FFFFFF"/>
      </a:lt1>
      <a:dk2>
        <a:srgbClr val="003B7A"/>
      </a:dk2>
      <a:lt2>
        <a:srgbClr val="E6E6E6"/>
      </a:lt2>
      <a:accent1>
        <a:srgbClr val="003B7A"/>
      </a:accent1>
      <a:accent2>
        <a:srgbClr val="0084C9"/>
      </a:accent2>
      <a:accent3>
        <a:srgbClr val="73BBE1"/>
      </a:accent3>
      <a:accent4>
        <a:srgbClr val="565656"/>
      </a:accent4>
      <a:accent5>
        <a:srgbClr val="9B9B9B"/>
      </a:accent5>
      <a:accent6>
        <a:srgbClr val="8493B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w="9525">
          <a:solidFill>
            <a:schemeClr val="accent2"/>
          </a:solidFill>
        </a:ln>
      </a:spPr>
      <a:bodyPr rtlCol="0" anchor="ctr"/>
      <a:lstStyle>
        <a:defPPr algn="ctr">
          <a:lnSpc>
            <a:spcPct val="104000"/>
          </a:lnSpc>
          <a:defRPr sz="16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nSpc>
            <a:spcPct val="104000"/>
          </a:lnSpc>
          <a:defRPr sz="1600" dirty="0" err="1" smtClean="0">
            <a:solidFill>
              <a:schemeClr val="accent1"/>
            </a:solidFill>
          </a:defRPr>
        </a:defPPr>
      </a:lstStyle>
    </a:txDef>
  </a:objectDefaults>
  <a:extraClrSchemeLst/>
  <a:extLst>
    <a:ext uri="{05A4C25C-085E-4340-85A3-A5531E510DB2}">
      <thm15:themeFamily xmlns:thm15="http://schemas.microsoft.com/office/thememl/2012/main" name="KL 4-3" id="{1B07B580-9EDD-432D-9779-416A21540967}" vid="{410260B3-D937-4ABA-B8B3-35452AAB9D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CMMeetingCaseInstanceId xmlns="00B008F9-8832-40C9-958C-4504DB396998" xsi:nil="true"/>
    <Dokumenttype xmlns="00B008F9-8832-40C9-958C-4504DB396998">Notat</Dokumenttype>
    <CCMCognitiveType xmlns="http://schemas.microsoft.com/sharepoint/v3" xsi:nil="true"/>
    <AgendaStatusIcon xmlns="00B008F9-8832-40C9-958C-4504DB396998" xsi:nil="true"/>
    <CCMMeetingCaseId xmlns="00B008F9-8832-40C9-958C-4504DB396998" xsi:nil="true"/>
    <CCMAgendaItemId xmlns="00B008F9-8832-40C9-958C-4504DB396998" xsi:nil="true"/>
    <DocumentDescription xmlns="00B008F9-8832-40C9-958C-4504DB396998" xsi:nil="true"/>
    <CCMAgendaStatus xmlns="00B008F9-8832-40C9-958C-4504DB396998" xsi:nil="true"/>
    <CCMMeetingCaseLink xmlns="00B008F9-8832-40C9-958C-4504DB396998">
      <Url xsi:nil="true"/>
      <Description xsi:nil="true"/>
    </CCMMeetingCaseLink>
    <CCMAgendaDocumentStatus xmlns="00B008F9-8832-40C9-958C-4504DB396998" xsi:nil="true"/>
    <LocalAttachment xmlns="http://schemas.microsoft.com/sharepoint/v3">false</LocalAttachment>
    <CaseRecordNumber xmlns="http://schemas.microsoft.com/sharepoint/v3">0</CaseRecordNumber>
    <CaseID xmlns="http://schemas.microsoft.com/sharepoint/v3">SAG-2019-02949</CaseID>
    <RegistrationDate xmlns="http://schemas.microsoft.com/sharepoint/v3" xsi:nil="true"/>
    <Related xmlns="http://schemas.microsoft.com/sharepoint/v3">false</Related>
    <CCMSystemID xmlns="http://schemas.microsoft.com/sharepoint/v3">ca7dc1c5-fc98-48bd-8345-b1ffede9fa82</CCMSystemID>
    <CCMVisualId xmlns="http://schemas.microsoft.com/sharepoint/v3">SAG-2019-02949</CCMVisualId>
    <Finalized xmlns="http://schemas.microsoft.com/sharepoint/v3">false</Finalized>
    <DocID xmlns="http://schemas.microsoft.com/sharepoint/v3">2955029</DocID>
    <CCMTemplateID xmlns="http://schemas.microsoft.com/sharepoint/v3">0</CCMTemplateI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GetOrganized dokument" ma:contentTypeID="0x010100AC085CFC53BC46CEA2EADE194AD9D48200BB6348ABFE6D0346997EDDA7110C5A18" ma:contentTypeVersion="4" ma:contentTypeDescription="GetOrganized dokument" ma:contentTypeScope="" ma:versionID="05eb2695e8a40aa0a175b18e441e92b4">
  <xsd:schema xmlns:xsd="http://www.w3.org/2001/XMLSchema" xmlns:xs="http://www.w3.org/2001/XMLSchema" xmlns:p="http://schemas.microsoft.com/office/2006/metadata/properties" xmlns:ns1="http://schemas.microsoft.com/sharepoint/v3" xmlns:ns2="00B008F9-8832-40C9-958C-4504DB396998" targetNamespace="http://schemas.microsoft.com/office/2006/metadata/properties" ma:root="true" ma:fieldsID="c52ac0799210150ef4c8e3312e60f5f3" ns1:_="" ns2:_="">
    <xsd:import namespace="http://schemas.microsoft.com/sharepoint/v3"/>
    <xsd:import namespace="00B008F9-8832-40C9-958C-4504DB396998"/>
    <xsd:element name="properties">
      <xsd:complexType>
        <xsd:sequence>
          <xsd:element name="documentManagement">
            <xsd:complexType>
              <xsd:all>
                <xsd:element ref="ns2:Dokumenttype" minOccurs="0"/>
                <xsd:element ref="ns2:DocumentDescription" minOccurs="0"/>
                <xsd:element ref="ns2:CCMAgendaDocumentStatus" minOccurs="0"/>
                <xsd:element ref="ns2:CCMAgendaStatus" minOccurs="0"/>
                <xsd:element ref="ns2:CCMMeetingCaseLink" minOccurs="0"/>
                <xsd:element ref="ns2:AgendaStatusIcon" minOccurs="0"/>
                <xsd:element ref="ns1:CaseID" minOccurs="0"/>
                <xsd:element ref="ns1:DocID" minOccurs="0"/>
                <xsd:element ref="ns1:Finalized" minOccurs="0"/>
                <xsd:element ref="ns1:Related" minOccurs="0"/>
                <xsd:element ref="ns1:RegistrationDate" minOccurs="0"/>
                <xsd:element ref="ns1:CaseRecordNumber" minOccurs="0"/>
                <xsd:element ref="ns1:LocalAttachment" minOccurs="0"/>
                <xsd:element ref="ns1:CCMTemplateName" minOccurs="0"/>
                <xsd:element ref="ns1:CCMTemplateVersion" minOccurs="0"/>
                <xsd:element ref="ns1:CCMSystemID" minOccurs="0"/>
                <xsd:element ref="ns1:WasEncrypted" minOccurs="0"/>
                <xsd:element ref="ns1:WasSigned" minOccurs="0"/>
                <xsd:element ref="ns1:MailHasAttachments" minOccurs="0"/>
                <xsd:element ref="ns2:CCMMeetingCaseId" minOccurs="0"/>
                <xsd:element ref="ns2:CCMMeetingCaseInstanceId" minOccurs="0"/>
                <xsd:element ref="ns2:CCMAgendaItemId" minOccurs="0"/>
                <xsd:element ref="ns1:CCMTemplateID" minOccurs="0"/>
                <xsd:element ref="ns1:CCMVisualId" minOccurs="0"/>
                <xsd:element ref="ns1:CCMConversation" minOccurs="0"/>
                <xsd:element ref="ns1:CCMOriginalDocID" minOccurs="0"/>
                <xsd:element ref="ns1:CCMCognitive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seID" ma:index="14" nillable="true" ma:displayName="Sags ID" ma:default="Tildeler" ma:internalName="CaseID" ma:readOnly="true">
      <xsd:simpleType>
        <xsd:restriction base="dms:Text"/>
      </xsd:simpleType>
    </xsd:element>
    <xsd:element name="DocID" ma:index="15" nillable="true" ma:displayName="Dok ID" ma:default="Tildeler" ma:internalName="DocID" ma:readOnly="true">
      <xsd:simpleType>
        <xsd:restriction base="dms:Text"/>
      </xsd:simpleType>
    </xsd:element>
    <xsd:element name="Finalized" ma:index="16" nillable="true" ma:displayName="Endeligt" ma:default="False" ma:internalName="Finalized" ma:readOnly="true">
      <xsd:simpleType>
        <xsd:restriction base="dms:Boolean"/>
      </xsd:simpleType>
    </xsd:element>
    <xsd:element name="Related" ma:index="17" nillable="true" ma:displayName="Vedhæftet dokument" ma:default="False" ma:internalName="Related" ma:readOnly="true">
      <xsd:simpleType>
        <xsd:restriction base="dms:Boolean"/>
      </xsd:simpleType>
    </xsd:element>
    <xsd:element name="RegistrationDate" ma:index="18" nillable="true" ma:displayName="Registrerings dato" ma:format="DateTime" ma:internalName="RegistrationDate" ma:readOnly="true">
      <xsd:simpleType>
        <xsd:restriction base="dms:DateTime"/>
      </xsd:simpleType>
    </xsd:element>
    <xsd:element name="CaseRecordNumber" ma:index="19" nillable="true" ma:displayName="Akt ID" ma:decimals="0" ma:default="0" ma:internalName="CaseRecordNumber" ma:readOnly="true">
      <xsd:simpleType>
        <xsd:restriction base="dms:Number"/>
      </xsd:simpleType>
    </xsd:element>
    <xsd:element name="LocalAttachment" ma:index="20" nillable="true" ma:displayName="Lokalt bilag" ma:default="False" ma:internalName="LocalAttachment" ma:readOnly="true">
      <xsd:simpleType>
        <xsd:restriction base="dms:Boolean"/>
      </xsd:simpleType>
    </xsd:element>
    <xsd:element name="CCMTemplateName" ma:index="21" nillable="true" ma:displayName="Skabelon navn" ma:internalName="CCMTemplateName" ma:readOnly="true">
      <xsd:simpleType>
        <xsd:restriction base="dms:Text"/>
      </xsd:simpleType>
    </xsd:element>
    <xsd:element name="CCMTemplateVersion" ma:index="22" nillable="true" ma:displayName="Skabelon version" ma:internalName="CCMTemplateVersion" ma:readOnly="true">
      <xsd:simpleType>
        <xsd:restriction base="dms:Text"/>
      </xsd:simpleType>
    </xsd:element>
    <xsd:element name="CCMSystemID" ma:index="23" nillable="true" ma:displayName="CCMSystemID" ma:hidden="true" ma:internalName="CCMSystemID" ma:readOnly="true">
      <xsd:simpleType>
        <xsd:restriction base="dms:Text"/>
      </xsd:simpleType>
    </xsd:element>
    <xsd:element name="WasEncrypted" ma:index="24" nillable="true" ma:displayName="Krypteret" ma:default="False" ma:internalName="WasEncrypted" ma:readOnly="true">
      <xsd:simpleType>
        <xsd:restriction base="dms:Boolean"/>
      </xsd:simpleType>
    </xsd:element>
    <xsd:element name="WasSigned" ma:index="25" nillable="true" ma:displayName="Signeret" ma:default="False" ma:internalName="WasSigned" ma:readOnly="true">
      <xsd:simpleType>
        <xsd:restriction base="dms:Boolean"/>
      </xsd:simpleType>
    </xsd:element>
    <xsd:element name="MailHasAttachments" ma:index="26" nillable="true" ma:displayName="E-mail har vedhæftede filer" ma:default="False" ma:internalName="MailHasAttachments" ma:readOnly="true">
      <xsd:simpleType>
        <xsd:restriction base="dms:Boolean"/>
      </xsd:simpleType>
    </xsd:element>
    <xsd:element name="CCMTemplateID" ma:index="31" nillable="true" ma:displayName="CCMTemplateID" ma:decimals="0" ma:default="0" ma:hidden="true" ma:internalName="CCMTemplateID" ma:readOnly="true">
      <xsd:simpleType>
        <xsd:restriction base="dms:Number"/>
      </xsd:simpleType>
    </xsd:element>
    <xsd:element name="CCMVisualId" ma:index="32" nillable="true" ma:displayName="Sags ID" ma:default="Tildeler" ma:internalName="CCMVisualId" ma:readOnly="true">
      <xsd:simpleType>
        <xsd:restriction base="dms:Text"/>
      </xsd:simpleType>
    </xsd:element>
    <xsd:element name="CCMConversation" ma:index="33" nillable="true" ma:displayName="Samtale" ma:internalName="CCMConversation" ma:readOnly="true">
      <xsd:simpleType>
        <xsd:restriction base="dms:Text"/>
      </xsd:simpleType>
    </xsd:element>
    <xsd:element name="CCMOriginalDocID" ma:index="35" nillable="true" ma:displayName="Originalt Dok ID" ma:description="" ma:internalName="CCMOriginalDocID" ma:readOnly="true">
      <xsd:simpleType>
        <xsd:restriction base="dms:Text"/>
      </xsd:simpleType>
    </xsd:element>
    <xsd:element name="CCMCognitiveType" ma:index="37" nillable="true" ma:displayName="CognitiveType" ma:decimals="0" ma:description="" ma:internalName="CCMCognitiveType" ma:readOnly="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00B008F9-8832-40C9-958C-4504DB396998" elementFormDefault="qualified">
    <xsd:import namespace="http://schemas.microsoft.com/office/2006/documentManagement/types"/>
    <xsd:import namespace="http://schemas.microsoft.com/office/infopath/2007/PartnerControls"/>
    <xsd:element name="Dokumenttype" ma:index="2" nillable="true" ma:displayName="Dokumenttype" ma:default="Notat" ma:format="Dropdown" ma:internalName="Dokumenttype">
      <xsd:simpleType>
        <xsd:restriction base="dms:Choice">
          <xsd:enumeration value="Administrativ information"/>
          <xsd:enumeration value="Andet dokument"/>
          <xsd:enumeration value="Brev"/>
          <xsd:enumeration value="Centralt modtaget post"/>
          <xsd:enumeration value="Dagsorden"/>
          <xsd:enumeration value="Fremstilling"/>
          <xsd:enumeration value="Høringssvar"/>
          <xsd:enumeration value="Kontrakt"/>
          <xsd:enumeration value="Notat"/>
          <xsd:enumeration value="Overenskomst"/>
          <xsd:enumeration value="Presseberedskab"/>
          <xsd:enumeration value="Pressemeddelelse"/>
          <xsd:enumeration value="Rapport"/>
          <xsd:enumeration value="Referat"/>
          <xsd:enumeration value="Tale"/>
          <xsd:enumeration value="Temadrøftelse"/>
          <xsd:enumeration value="Projektbeskrivelse"/>
          <xsd:enumeration value="Analysenotat"/>
        </xsd:restriction>
      </xsd:simpleType>
    </xsd:element>
    <xsd:element name="DocumentDescription" ma:index="3" nillable="true" ma:displayName="Beskrivelse" ma:internalName="DocumentDescription">
      <xsd:simpleType>
        <xsd:restriction base="dms:Note">
          <xsd:maxLength value="255"/>
        </xsd:restriction>
      </xsd:simpleType>
    </xsd:element>
    <xsd:element name="CCMAgendaDocumentStatus" ma:index="4" nillable="true" ma:displayName="Status  for manchet" ma:format="Dropdown" ma:internalName="CCMAgendaDocumentStatus">
      <xsd:simpleType>
        <xsd:restriction base="dms:Choice">
          <xsd:enumeration value="Udkast"/>
          <xsd:enumeration value="Under udarbejdelse"/>
          <xsd:enumeration value="Endelig"/>
        </xsd:restriction>
      </xsd:simpleType>
    </xsd:element>
    <xsd:element name="CCMAgendaStatus" ma:index="5" nillable="true" ma:displayName="Dagsordenstatus" ma:default="" ma:format="Dropdown" ma:internalName="CCMAgendaStatus">
      <xsd:simpleType>
        <xsd:restriction base="dms:Choice">
          <xsd:enumeration value="Anmeldt"/>
          <xsd:enumeration value="Optaget på dagsorden"/>
          <xsd:enumeration value="Behandlet"/>
          <xsd:enumeration value="Afvist til dagsorden"/>
          <xsd:enumeration value="Fjernet fra dagsorden"/>
        </xsd:restriction>
      </xsd:simpleType>
    </xsd:element>
    <xsd:element name="CCMMeetingCaseLink" ma:index="6" nillable="true" ma:displayName="Mødesag" ma:format="Hyperlink" ma:internalName="CCMMeetingCaseLink">
      <xsd:complexType>
        <xsd:complexContent>
          <xsd:extension base="dms:URL">
            <xsd:sequence>
              <xsd:element name="Url" type="dms:ValidUrl" minOccurs="0" nillable="true"/>
              <xsd:element name="Description" type="xsd:string" nillable="true"/>
            </xsd:sequence>
          </xsd:extension>
        </xsd:complexContent>
      </xsd:complexType>
    </xsd:element>
    <xsd:element name="AgendaStatusIcon" ma:index="7" nillable="true" ma:displayName="." ma:internalName="AgendaStatusIcon" ma:readOnly="false">
      <xsd:simpleType>
        <xsd:restriction base="dms:Unknown"/>
      </xsd:simpleType>
    </xsd:element>
    <xsd:element name="CCMMeetingCaseId" ma:index="27" nillable="true" ma:displayName="CCMMeetingCaseId" ma:hidden="true" ma:internalName="CCMMeetingCaseId">
      <xsd:simpleType>
        <xsd:restriction base="dms:Text">
          <xsd:maxLength value="255"/>
        </xsd:restriction>
      </xsd:simpleType>
    </xsd:element>
    <xsd:element name="CCMMeetingCaseInstanceId" ma:index="28" nillable="true" ma:displayName="CCMMeetingCaseInstanceId" ma:hidden="true" ma:internalName="CCMMeetingCaseInstanceId">
      <xsd:simpleType>
        <xsd:restriction base="dms:Text">
          <xsd:maxLength value="255"/>
        </xsd:restriction>
      </xsd:simpleType>
    </xsd:element>
    <xsd:element name="CCMAgendaItemId" ma:index="29" nillable="true" ma:displayName="CCMAgendaItemId" ma:decimals="0" ma:hidden="true" ma:internalName="CCMAgendaItemId">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CF9BA8-E65B-4242-9792-3B3D92CFF5B4}">
  <ds:schemaRefs>
    <ds:schemaRef ds:uri="http://purl.org/dc/elements/1.1/"/>
    <ds:schemaRef ds:uri="http://schemas.microsoft.com/sharepoint/v3"/>
    <ds:schemaRef ds:uri="http://schemas.microsoft.com/office/2006/documentManagement/types"/>
    <ds:schemaRef ds:uri="http://schemas.microsoft.com/office/2006/metadata/properties"/>
    <ds:schemaRef ds:uri="http://purl.org/dc/dcmitype/"/>
    <ds:schemaRef ds:uri="00B008F9-8832-40C9-958C-4504DB396998"/>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A489168-EBB7-4041-9622-95E2A8153CB5}">
  <ds:schemaRefs>
    <ds:schemaRef ds:uri="http://schemas.microsoft.com/sharepoint/v3/contenttype/forms"/>
  </ds:schemaRefs>
</ds:datastoreItem>
</file>

<file path=customXml/itemProps3.xml><?xml version="1.0" encoding="utf-8"?>
<ds:datastoreItem xmlns:ds="http://schemas.openxmlformats.org/officeDocument/2006/customXml" ds:itemID="{4B3BB679-0B83-4958-9584-802C89C89E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0B008F9-8832-40C9-958C-4504DB3969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2903</TotalTime>
  <Words>1199</Words>
  <Application>Microsoft Office PowerPoint</Application>
  <PresentationFormat>Widescreen</PresentationFormat>
  <Paragraphs>122</Paragraphs>
  <Slides>4</Slides>
  <Notes>3</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4</vt:i4>
      </vt:variant>
    </vt:vector>
  </HeadingPairs>
  <TitlesOfParts>
    <vt:vector size="9" baseType="lpstr">
      <vt:lpstr>Arial</vt:lpstr>
      <vt:lpstr>Arial Black</vt:lpstr>
      <vt:lpstr>Calibri</vt:lpstr>
      <vt:lpstr>HelveticaNeueLT Std Lt Cn</vt:lpstr>
      <vt:lpstr>Blank</vt:lpstr>
      <vt:lpstr>KL og KOMBITs årsoverblik 2020  </vt:lpstr>
      <vt:lpstr>PowerPoint-præsentation</vt:lpstr>
      <vt:lpstr>PowerPoint-præsentation</vt:lpstr>
      <vt:lpstr>PowerPoint-præsentation</vt:lpstr>
    </vt:vector>
  </TitlesOfParts>
  <Company>KL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Årsoverblik 2020 vers. 3.0 august</dc:title>
  <dc:creator>KL</dc:creator>
  <cp:lastModifiedBy>Christine Holmgreen Mejling</cp:lastModifiedBy>
  <cp:revision>110</cp:revision>
  <cp:lastPrinted>2020-08-11T12:19:42Z</cp:lastPrinted>
  <dcterms:created xsi:type="dcterms:W3CDTF">2015-09-18T12:44:32Z</dcterms:created>
  <dcterms:modified xsi:type="dcterms:W3CDTF">2020-09-07T10:38:42Z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ContentTypeId">
    <vt:lpwstr>0x010100AC085CFC53BC46CEA2EADE194AD9D48200BB6348ABFE6D0346997EDDA7110C5A18</vt:lpwstr>
  </property>
  <property fmtid="{D5CDD505-2E9C-101B-9397-08002B2CF9AE}" pid="4" name="CCMIsSharedOnOneDrive">
    <vt:bool>false</vt:bool>
  </property>
  <property fmtid="{D5CDD505-2E9C-101B-9397-08002B2CF9AE}" pid="5" name="CCMOneDriveID">
    <vt:lpwstr/>
  </property>
  <property fmtid="{D5CDD505-2E9C-101B-9397-08002B2CF9AE}" pid="6" name="CCMOneDriveOwnerID">
    <vt:lpwstr/>
  </property>
  <property fmtid="{D5CDD505-2E9C-101B-9397-08002B2CF9AE}" pid="7" name="CCMOneDriveItemID">
    <vt:lpwstr/>
  </property>
  <property fmtid="{D5CDD505-2E9C-101B-9397-08002B2CF9AE}" pid="8" name="CCMSystem">
    <vt:lpwstr> </vt:lpwstr>
  </property>
  <property fmtid="{D5CDD505-2E9C-101B-9397-08002B2CF9AE}" pid="9" name="CCMEventContext">
    <vt:lpwstr>ef2b0d3a-3792-4a09-9839-eda8bfdae377</vt:lpwstr>
  </property>
</Properties>
</file>